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63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48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51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25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2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6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6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9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2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5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5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1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4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Network : Internet</a:t>
            </a:r>
            <a:r>
              <a:rPr lang="ko-KR" altLang="en-US" sz="5400" b="1" dirty="0"/>
              <a:t> </a:t>
            </a:r>
            <a:r>
              <a:rPr lang="en-US" altLang="ko-KR" sz="5400" b="1" dirty="0"/>
              <a:t>Protocol (2)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Routing Protocols in IPv4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IP routing is based on the destination network ID alone?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 IP traffic for a given network tales the same path regardless to the delay or throughput of physical 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Only the final router can determine if the destination exists or is operational, the router only can report the delivery to the sender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Each router routes traffic independently – someone should find out if two-way communication is always possible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IP routing selects the next hop to be sent the datagram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IP simply passes the datagram and the next hop IP address to the network interface software (so-called network driver)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driver software responsible to bind the next hop IP address to a physical address, forms a frame, and sends it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7047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Internet Control Message Protocol (ICMP)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RFC 792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Provides a means for transferring message from routers and other hosts to a host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Mainly provides feedback about problems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Datagram cannot reach its destination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Router does not have buffer capacity to forward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Router can send traffic on a shorter route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Encapsulated in IP datagram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Hence net reliable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7842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ICMP Message Format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D49FF0-C89A-3A65-1F61-3CD35DE6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29" y="1381213"/>
            <a:ext cx="7461486" cy="53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4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Why Change IP?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Address space exhaustion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Two level addressing (network and host) wastes space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Network addresses used  even if not connected to Internet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Growth of networks and the Internet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Single address per host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Requirement for new types of service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Address configuration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Routing flexibility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Traffic support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Security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mobility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8207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IPv6 RFCs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IP versions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IP v1-3 defined and replaced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IP v4 - current version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IP v5 - streams protocol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IP v6 - replacement for IP v4 : during development it was called </a:t>
            </a:r>
            <a:r>
              <a:rPr lang="en-US" altLang="ko-KR" sz="1600" dirty="0" err="1"/>
              <a:t>IPng</a:t>
            </a:r>
            <a:r>
              <a:rPr lang="en-US" altLang="ko-KR" sz="1600" dirty="0"/>
              <a:t>(IP Next Generation)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RFC 1752 – recommendations for the </a:t>
            </a:r>
            <a:r>
              <a:rPr lang="en-US" altLang="ko-KR" sz="2000" dirty="0" err="1"/>
              <a:t>IPng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Addressing, routing security issues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RFC 2460 – overall specification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RFC 4291 – addressing structure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373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IPv6 Enhancements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Expanded address space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128 bit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Improved option mechanism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Separate optional headers between IPv6 header and transport layer header (most are not examined by intermediate routes)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Dynamic address assignment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Increased addressing flexibility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Anycast – delivered to one of a set of nodes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Support for resource allocation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Labeling of packets to particular traffic flow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7636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IPv6 Packet with Extension Headers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3D8B42-073D-1EDD-C06C-1C7485F79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602" y="1373763"/>
            <a:ext cx="4219340" cy="529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24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IPv6 Header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1EC0B3-B580-B9C5-3B6F-8D9E9B09E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173" y="1517119"/>
            <a:ext cx="7751653" cy="50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8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IPv6 Flow Label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Related sequence of packets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Needs a special handling for a specific packet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Identified by source and destination address + flow label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Router treats flow as sharing attributes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E.g. path, resource allocation, discard requirements, security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May treat flows differently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Buffer sizes, different forwarding precedence, different QoS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Flow requirements are defined prior to flow start and a unique flow level is assigned to the flow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Alternative to including all info in every header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92542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Next Header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02AD59-4670-CB2D-BFDB-8408ADF1C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73" y="1517119"/>
            <a:ext cx="8859291" cy="528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9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Reference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William Stalling, Data and Computer Communications 10/E, Prentice Hall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IPv6 Addresses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128 bits long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Assigned to an interface rather than a host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Single interface may have multiple unicast addresses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Three types of address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Unicast : single interface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Anycast : set of interfaces (typically different nodes), delivered to any one interface, usually the “nearest”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Multicast : set of interfaces, delivered to all interfaces identified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52686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Extension Headers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Hop-by-hop options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Require processing at each router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Routing options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Similar to v4 source routing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Fragmentation options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Only allowed at source, no fragmentation at intermediate routers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Authentication options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Encapsulating security payload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Destination options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Carries optional information for destination node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95563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IPv6 Extension Headers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857CD1-E0ED-7923-4588-DAE4ECF8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625" y="1398384"/>
            <a:ext cx="8230749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02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Virtual Private Network (VPN)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Set of computers interconnected using an unsecure network, as Internet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But they provide a secure channel between the organizations, much like as a private 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Using encryption &amp; special protocols to provide security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Eavesdropping (cryptography)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Entry point for unauthorized users (authentication)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Proprietary solutions are problematical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Hence, develop the </a:t>
            </a:r>
            <a:r>
              <a:rPr lang="en-US" altLang="ko-KR" sz="1600" dirty="0" err="1"/>
              <a:t>IPSec</a:t>
            </a:r>
            <a:r>
              <a:rPr lang="en-US" altLang="ko-KR" sz="1600" dirty="0"/>
              <a:t> standard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8682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IPSEC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RFC 1636 (1994) identified security need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Encryption &amp; authentication to be IPv6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But designed also for use with current IPv4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Applications needing security include: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Branch office connectivity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Electronic commerce security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Benefits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Provides strong security for external traffic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Resistant to bypass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be transparent to applications as well as end users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82758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IPSEC Function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031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Authentication header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For authentication only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Encapsulating Security Payload (ESP)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For combined authentication/encryption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 key exchange function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Manual or automated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VPNs usually need combined functions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77404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IPSEC Scenario : VPN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999A96-6905-6E20-6420-485F04767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69" y="1252728"/>
            <a:ext cx="8187805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0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Subnets and Subnet Masks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Aims to save the IP addresses by sharing an address with a set of physical networks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Allows arbitrary complexity within an organization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Insulate overall Internet from growth of network numbers and routing complexity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Site looks to rest of internet like single 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Each LAN assigned subnet number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Host portion of address partitioned into subnet # and host #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Local routers route within </a:t>
            </a:r>
            <a:r>
              <a:rPr lang="en-US" altLang="ko-KR" sz="1600" dirty="0" err="1"/>
              <a:t>subnetted</a:t>
            </a:r>
            <a:r>
              <a:rPr lang="en-US" altLang="ko-KR" sz="1600" dirty="0"/>
              <a:t> 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Subnet mask indicates which bits are subnet number and which are host number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9279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IP Addresses and Subnet Masks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4111D0-40DF-AD5A-5093-AB060E33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30" y="1409569"/>
            <a:ext cx="7309283" cy="525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9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An Example : Routing Using Subnets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760870-41DA-A13F-DE11-F995EA60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51" y="1367326"/>
            <a:ext cx="6714841" cy="533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1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Mapping IP Addresses to the DL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Consider an Ethernet(IEEE802.3) LAN running IP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Recall data link layer has it’s own 48-bit addresses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Network layer provide it’s own 32-bit IP address space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Data link layer knows nothing about IP addresses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How do these two sets of addresses get mapped?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ARP(Address Resolution Protocol, RFC 826) build a query message and broadcast it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 hosts in the network receive it and one says “that’s me!”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435979-21F2-70E4-84D1-1DCC12BD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73" y="5064504"/>
            <a:ext cx="5617662" cy="16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6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Address Resolution Protocol (ARP)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ARP is a part of the physical network system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But it is not a part of the IP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ARP is a low-level protocol that hides the underlying network physical addressing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And permits a machine to assign an arbitrary IP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Now, the broadcasting is too expensive, how can it be solved?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When a host receives an ARP reply, it saves the sender’s IP address and its physical address in its cache for successive lookups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Is it be possible more refinement?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sender’s IP-to-physical address binding is included in every ARP broadcast; receivers update the binding in their cache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0773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Table Driven IP Routing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IP routing employs an routing table on host and router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routing table contains information about the possible destinations and how to reach them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IP consults the table to decide where to send the datagram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Then, what information should be kept in routing tables?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Minimal information principle : keep network prefix only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Information hiding principle : specifies one step along the path from the router to a destination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Default routing : if no route appears in the table, the routing routines send the datagram to a default router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259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Table Driven IP Routing (An Example)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0FC9E6-8223-92FA-E2BF-B1BA3726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13" y="1674673"/>
            <a:ext cx="8183117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3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7330</TotalTime>
  <Words>1127</Words>
  <Application>Microsoft Office PowerPoint</Application>
  <PresentationFormat>와이드스크린</PresentationFormat>
  <Paragraphs>205</Paragraphs>
  <Slides>26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Calibri</vt:lpstr>
      <vt:lpstr>Office 테마</vt:lpstr>
      <vt:lpstr>Network : Internet Protocol (2)</vt:lpstr>
      <vt:lpstr>Reference</vt:lpstr>
      <vt:lpstr>Subnets and Subnet Masks</vt:lpstr>
      <vt:lpstr>IP Addresses and Subnet Masks</vt:lpstr>
      <vt:lpstr>An Example : Routing Using Subnets</vt:lpstr>
      <vt:lpstr>Mapping IP Addresses to the DL</vt:lpstr>
      <vt:lpstr>Address Resolution Protocol (ARP)</vt:lpstr>
      <vt:lpstr>Table Driven IP Routing</vt:lpstr>
      <vt:lpstr>Table Driven IP Routing (An Example)</vt:lpstr>
      <vt:lpstr>Routing Protocols in IPv4</vt:lpstr>
      <vt:lpstr>Internet Control Message Protocol (ICMP)</vt:lpstr>
      <vt:lpstr>ICMP Message Format</vt:lpstr>
      <vt:lpstr>Why Change IP?</vt:lpstr>
      <vt:lpstr>IPv6 RFCs</vt:lpstr>
      <vt:lpstr>IPv6 Enhancements</vt:lpstr>
      <vt:lpstr>IPv6 Packet with Extension Headers</vt:lpstr>
      <vt:lpstr>IPv6 Header</vt:lpstr>
      <vt:lpstr>IPv6 Flow Label</vt:lpstr>
      <vt:lpstr>Next Header</vt:lpstr>
      <vt:lpstr>IPv6 Addresses</vt:lpstr>
      <vt:lpstr>Extension Headers</vt:lpstr>
      <vt:lpstr>IPv6 Extension Headers</vt:lpstr>
      <vt:lpstr>Virtual Private Network (VPN)</vt:lpstr>
      <vt:lpstr>IPSEC</vt:lpstr>
      <vt:lpstr>IPSEC Function</vt:lpstr>
      <vt:lpstr>IPSEC Scenario : VPN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311</cp:revision>
  <dcterms:created xsi:type="dcterms:W3CDTF">2022-06-28T01:58:12Z</dcterms:created>
  <dcterms:modified xsi:type="dcterms:W3CDTF">2023-01-27T07:28:02Z</dcterms:modified>
</cp:coreProperties>
</file>