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96" r:id="rId5"/>
    <p:sldId id="302" r:id="rId6"/>
    <p:sldId id="297" r:id="rId7"/>
    <p:sldId id="298" r:id="rId8"/>
    <p:sldId id="30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2000" autoAdjust="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/>
              <a:t>AWS Services</a:t>
            </a:r>
            <a:r>
              <a:rPr lang="ko-KR" altLang="en-US" sz="5400" b="1" dirty="0"/>
              <a:t> </a:t>
            </a:r>
            <a:r>
              <a:rPr lang="en-US" altLang="ko-KR" sz="5400" b="1" dirty="0"/>
              <a:t>Summary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Services</a:t>
            </a:r>
            <a:endParaRPr lang="ko-KR" altLang="en-US" sz="4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Networking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Computing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Storage and Database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Security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Container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Serverless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6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Networking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947AE-0B49-D4F9-6836-4DAF4E58ADE0}"/>
              </a:ext>
            </a:extLst>
          </p:cNvPr>
          <p:cNvSpPr txBox="1"/>
          <p:nvPr/>
        </p:nvSpPr>
        <p:spPr>
          <a:xfrm>
            <a:off x="1811156" y="3341515"/>
            <a:ext cx="122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AWS</a:t>
            </a:r>
            <a:r>
              <a:rPr lang="ko-KR" altLang="en-US" b="1" dirty="0"/>
              <a:t> </a:t>
            </a:r>
            <a:r>
              <a:rPr lang="en-US" altLang="ko-KR" b="1" dirty="0"/>
              <a:t>VPC</a:t>
            </a:r>
            <a:endParaRPr lang="ko-KR" altLang="en-US" b="1" dirty="0"/>
          </a:p>
        </p:txBody>
      </p:sp>
      <p:pic>
        <p:nvPicPr>
          <p:cNvPr id="1026" name="Picture 2" descr="Creating a Custom VPC in AWS. In this article, we are going to create… | by  Kunal Yadav | Level Up Coding">
            <a:extLst>
              <a:ext uri="{FF2B5EF4-FFF2-40B4-BE49-F238E27FC236}">
                <a16:creationId xmlns:a16="http://schemas.microsoft.com/office/drawing/2014/main" id="{B5F5A1A5-7421-78D8-C0CF-07BD2F826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823" y="2030351"/>
            <a:ext cx="1343799" cy="9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EB3A6C-9206-FB44-F23D-E8265FF1F7C4}"/>
              </a:ext>
            </a:extLst>
          </p:cNvPr>
          <p:cNvSpPr txBox="1"/>
          <p:nvPr/>
        </p:nvSpPr>
        <p:spPr>
          <a:xfrm>
            <a:off x="1440911" y="5928795"/>
            <a:ext cx="213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AWS</a:t>
            </a:r>
            <a:r>
              <a:rPr lang="ko-KR" altLang="en-US" b="1" dirty="0"/>
              <a:t> </a:t>
            </a:r>
            <a:r>
              <a:rPr lang="en-US" altLang="ko-KR" b="1" dirty="0"/>
              <a:t>VPC Peering</a:t>
            </a:r>
            <a:endParaRPr lang="ko-KR" altLang="en-US" b="1" dirty="0"/>
          </a:p>
        </p:txBody>
      </p:sp>
      <p:pic>
        <p:nvPicPr>
          <p:cNvPr id="1028" name="Picture 4" descr="VPC Peering | AWS Compute">
            <a:extLst>
              <a:ext uri="{FF2B5EF4-FFF2-40B4-BE49-F238E27FC236}">
                <a16:creationId xmlns:a16="http://schemas.microsoft.com/office/drawing/2014/main" id="{8EDE2278-686D-453E-59ED-291BF68BD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938" y="4617631"/>
            <a:ext cx="913981" cy="9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WS Transit Gateway | AWS Networking &amp; Content Delivery">
            <a:extLst>
              <a:ext uri="{FF2B5EF4-FFF2-40B4-BE49-F238E27FC236}">
                <a16:creationId xmlns:a16="http://schemas.microsoft.com/office/drawing/2014/main" id="{F5F2F6CD-82A2-8A92-AB22-96C3E0556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272" y="1993756"/>
            <a:ext cx="913982" cy="91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28BC86-FD88-A663-D48B-E01BF835174F}"/>
              </a:ext>
            </a:extLst>
          </p:cNvPr>
          <p:cNvSpPr txBox="1"/>
          <p:nvPr/>
        </p:nvSpPr>
        <p:spPr>
          <a:xfrm>
            <a:off x="4934804" y="3331987"/>
            <a:ext cx="25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AWS</a:t>
            </a:r>
            <a:r>
              <a:rPr lang="ko-KR" altLang="en-US" b="1" dirty="0"/>
              <a:t> </a:t>
            </a:r>
            <a:r>
              <a:rPr lang="en-US" altLang="ko-KR" b="1" dirty="0"/>
              <a:t>Transit Gateway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B52E6-9C05-F0BE-5F64-A3B36A40E3A2}"/>
              </a:ext>
            </a:extLst>
          </p:cNvPr>
          <p:cNvSpPr txBox="1"/>
          <p:nvPr/>
        </p:nvSpPr>
        <p:spPr>
          <a:xfrm>
            <a:off x="9040525" y="3328764"/>
            <a:ext cx="117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AWS</a:t>
            </a:r>
            <a:r>
              <a:rPr lang="ko-KR" altLang="en-US" b="1" dirty="0"/>
              <a:t> </a:t>
            </a:r>
            <a:r>
              <a:rPr lang="en-US" altLang="ko-KR" b="1" dirty="0"/>
              <a:t>ELB</a:t>
            </a:r>
            <a:endParaRPr lang="ko-KR" altLang="en-US" b="1" dirty="0"/>
          </a:p>
        </p:txBody>
      </p:sp>
      <p:pic>
        <p:nvPicPr>
          <p:cNvPr id="1032" name="Picture 8" descr="Load Balancer | AWS Compute">
            <a:extLst>
              <a:ext uri="{FF2B5EF4-FFF2-40B4-BE49-F238E27FC236}">
                <a16:creationId xmlns:a16="http://schemas.microsoft.com/office/drawing/2014/main" id="{00CEC799-75F9-B586-5CA5-1E50938A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546" y="2004848"/>
            <a:ext cx="939484" cy="93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ws route53&quot; Icon - Download for free – Iconduck">
            <a:extLst>
              <a:ext uri="{FF2B5EF4-FFF2-40B4-BE49-F238E27FC236}">
                <a16:creationId xmlns:a16="http://schemas.microsoft.com/office/drawing/2014/main" id="{11737E15-C181-9B82-E0BB-03F5A872F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272" y="4487612"/>
            <a:ext cx="862251" cy="10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28007E-B085-2CF7-4EAD-F005E532BFF4}"/>
              </a:ext>
            </a:extLst>
          </p:cNvPr>
          <p:cNvSpPr txBox="1"/>
          <p:nvPr/>
        </p:nvSpPr>
        <p:spPr>
          <a:xfrm>
            <a:off x="5315321" y="5928795"/>
            <a:ext cx="17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AWS Route 53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1281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Computing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07633-9DAB-639D-60C3-3BB3201A9622}"/>
              </a:ext>
            </a:extLst>
          </p:cNvPr>
          <p:cNvSpPr txBox="1"/>
          <p:nvPr/>
        </p:nvSpPr>
        <p:spPr>
          <a:xfrm>
            <a:off x="3663711" y="4173147"/>
            <a:ext cx="1187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AWS</a:t>
            </a:r>
            <a:r>
              <a:rPr lang="ko-KR" altLang="en-US" b="1" dirty="0"/>
              <a:t> </a:t>
            </a:r>
            <a:r>
              <a:rPr lang="en-US" altLang="ko-KR" b="1" dirty="0"/>
              <a:t>EC2</a:t>
            </a:r>
            <a:endParaRPr lang="ko-KR" altLang="en-US" b="1" dirty="0"/>
          </a:p>
        </p:txBody>
      </p:sp>
      <p:pic>
        <p:nvPicPr>
          <p:cNvPr id="2050" name="Picture 2" descr="CloudExchange-ec2">
            <a:extLst>
              <a:ext uri="{FF2B5EF4-FFF2-40B4-BE49-F238E27FC236}">
                <a16:creationId xmlns:a16="http://schemas.microsoft.com/office/drawing/2014/main" id="{0E551A77-B4C8-4773-7D05-75F42A3B0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232" y="2574894"/>
            <a:ext cx="2080912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F5A595D-88BA-7A8E-0991-3CD89417A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124" y="2574893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A3F06C-00E7-4EE8-C3CE-D4C83A6EB702}"/>
              </a:ext>
            </a:extLst>
          </p:cNvPr>
          <p:cNvSpPr txBox="1"/>
          <p:nvPr/>
        </p:nvSpPr>
        <p:spPr>
          <a:xfrm>
            <a:off x="7565531" y="4173147"/>
            <a:ext cx="1184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AWS EBS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0198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Storage and Database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3F06C-00E7-4EE8-C3CE-D4C83A6EB702}"/>
              </a:ext>
            </a:extLst>
          </p:cNvPr>
          <p:cNvSpPr txBox="1"/>
          <p:nvPr/>
        </p:nvSpPr>
        <p:spPr>
          <a:xfrm>
            <a:off x="5349324" y="3493007"/>
            <a:ext cx="123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AWS RDS</a:t>
            </a:r>
            <a:endParaRPr lang="ko-KR" altLang="en-US" b="1" dirty="0"/>
          </a:p>
        </p:txBody>
      </p:sp>
      <p:pic>
        <p:nvPicPr>
          <p:cNvPr id="3074" name="Picture 2" descr="Repo Browser: RDS">
            <a:extLst>
              <a:ext uri="{FF2B5EF4-FFF2-40B4-BE49-F238E27FC236}">
                <a16:creationId xmlns:a16="http://schemas.microsoft.com/office/drawing/2014/main" id="{18F5B242-1F74-B706-DB48-B7102D2F1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693" y="2096868"/>
            <a:ext cx="2191702" cy="139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WS Aurora Serverless - Lumigo">
            <a:extLst>
              <a:ext uri="{FF2B5EF4-FFF2-40B4-BE49-F238E27FC236}">
                <a16:creationId xmlns:a16="http://schemas.microsoft.com/office/drawing/2014/main" id="{D1D67581-BE02-13AB-F821-706B7FD48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677" y="4675678"/>
            <a:ext cx="672273" cy="67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99719D-2434-6C8F-1DEE-7C5B68786CFE}"/>
              </a:ext>
            </a:extLst>
          </p:cNvPr>
          <p:cNvSpPr txBox="1"/>
          <p:nvPr/>
        </p:nvSpPr>
        <p:spPr>
          <a:xfrm>
            <a:off x="1257733" y="5838227"/>
            <a:ext cx="153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AWS Aurora</a:t>
            </a:r>
            <a:endParaRPr lang="ko-KR" altLang="en-US" b="1" dirty="0"/>
          </a:p>
        </p:txBody>
      </p:sp>
      <p:pic>
        <p:nvPicPr>
          <p:cNvPr id="3080" name="Picture 8" descr="Amazon DynamoDB: Building NoSQL Database-Driven Applications | Coursera">
            <a:extLst>
              <a:ext uri="{FF2B5EF4-FFF2-40B4-BE49-F238E27FC236}">
                <a16:creationId xmlns:a16="http://schemas.microsoft.com/office/drawing/2014/main" id="{9A8596BD-21EC-7E0D-92F3-9BB7EDCC5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221" y="4679961"/>
            <a:ext cx="672273" cy="67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B1AB75-5353-FDAF-BA76-8823CBC03C12}"/>
              </a:ext>
            </a:extLst>
          </p:cNvPr>
          <p:cNvSpPr txBox="1"/>
          <p:nvPr/>
        </p:nvSpPr>
        <p:spPr>
          <a:xfrm>
            <a:off x="5044086" y="5828928"/>
            <a:ext cx="201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AWS DynamoDB</a:t>
            </a:r>
            <a:endParaRPr lang="ko-KR" altLang="en-US" b="1" dirty="0"/>
          </a:p>
        </p:txBody>
      </p:sp>
      <p:pic>
        <p:nvPicPr>
          <p:cNvPr id="3082" name="Picture 10" descr="Amazon ElastiCache | AWS Database Blog">
            <a:extLst>
              <a:ext uri="{FF2B5EF4-FFF2-40B4-BE49-F238E27FC236}">
                <a16:creationId xmlns:a16="http://schemas.microsoft.com/office/drawing/2014/main" id="{C0DF58A8-A580-3009-D5D0-A49A07C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496" y="2246924"/>
            <a:ext cx="916322" cy="91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A5D51F-8FB8-D53A-F2D2-ED1BCB346AE4}"/>
              </a:ext>
            </a:extLst>
          </p:cNvPr>
          <p:cNvSpPr txBox="1"/>
          <p:nvPr/>
        </p:nvSpPr>
        <p:spPr>
          <a:xfrm>
            <a:off x="8688329" y="3493007"/>
            <a:ext cx="200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AWS </a:t>
            </a:r>
            <a:r>
              <a:rPr lang="en-US" altLang="ko-KR" b="1" dirty="0" err="1"/>
              <a:t>ElastiCashe</a:t>
            </a:r>
            <a:endParaRPr lang="ko-KR" altLang="en-US" b="1" dirty="0"/>
          </a:p>
        </p:txBody>
      </p:sp>
      <p:pic>
        <p:nvPicPr>
          <p:cNvPr id="3084" name="Picture 12" descr="아마존, s3 아이콘 에 SuperTiny">
            <a:extLst>
              <a:ext uri="{FF2B5EF4-FFF2-40B4-BE49-F238E27FC236}">
                <a16:creationId xmlns:a16="http://schemas.microsoft.com/office/drawing/2014/main" id="{0FEBD79A-EBB3-9A00-51D0-4AA1AADB0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496" y="4485255"/>
            <a:ext cx="1135571" cy="113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DCC7D3-A050-041B-20AA-C91F09DAAADA}"/>
              </a:ext>
            </a:extLst>
          </p:cNvPr>
          <p:cNvSpPr txBox="1"/>
          <p:nvPr/>
        </p:nvSpPr>
        <p:spPr>
          <a:xfrm>
            <a:off x="9250496" y="5792558"/>
            <a:ext cx="104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AWS S3</a:t>
            </a:r>
            <a:endParaRPr lang="ko-KR" altLang="en-US" b="1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50631D47-55E0-3774-AB70-BD071D586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027" y="2137299"/>
            <a:ext cx="1135571" cy="113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FC459C-312E-AFAB-49AE-50525EB203F8}"/>
              </a:ext>
            </a:extLst>
          </p:cNvPr>
          <p:cNvSpPr txBox="1"/>
          <p:nvPr/>
        </p:nvSpPr>
        <p:spPr>
          <a:xfrm>
            <a:off x="1507999" y="3493007"/>
            <a:ext cx="121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AWS EBS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4283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Security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Unité Control Access with AWS Identity and Access Management |">
            <a:extLst>
              <a:ext uri="{FF2B5EF4-FFF2-40B4-BE49-F238E27FC236}">
                <a16:creationId xmlns:a16="http://schemas.microsoft.com/office/drawing/2014/main" id="{96542154-0A08-27CC-81AC-77EDF15A8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742" y="3026826"/>
            <a:ext cx="740502" cy="74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F434E3-5732-CD0E-9DD4-DFF45F3EB88D}"/>
              </a:ext>
            </a:extLst>
          </p:cNvPr>
          <p:cNvSpPr txBox="1"/>
          <p:nvPr/>
        </p:nvSpPr>
        <p:spPr>
          <a:xfrm>
            <a:off x="1553719" y="4076508"/>
            <a:ext cx="126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AWS IAM</a:t>
            </a:r>
            <a:endParaRPr lang="ko-KR" altLang="en-US" b="1" dirty="0"/>
          </a:p>
        </p:txBody>
      </p:sp>
      <p:pic>
        <p:nvPicPr>
          <p:cNvPr id="4100" name="Picture 4" descr="AWS CloudTrail | AWS Management Tools">
            <a:extLst>
              <a:ext uri="{FF2B5EF4-FFF2-40B4-BE49-F238E27FC236}">
                <a16:creationId xmlns:a16="http://schemas.microsoft.com/office/drawing/2014/main" id="{39B3409F-0AFC-0A28-04D5-582340E23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049" y="2838406"/>
            <a:ext cx="809434" cy="92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D97DB6-DC93-3530-A6F6-CD1C9B516C8B}"/>
              </a:ext>
            </a:extLst>
          </p:cNvPr>
          <p:cNvSpPr txBox="1"/>
          <p:nvPr/>
        </p:nvSpPr>
        <p:spPr>
          <a:xfrm>
            <a:off x="5058090" y="407650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AWS CloudTrail</a:t>
            </a:r>
            <a:endParaRPr lang="ko-KR" altLang="en-US" b="1" dirty="0"/>
          </a:p>
        </p:txBody>
      </p:sp>
      <p:pic>
        <p:nvPicPr>
          <p:cNvPr id="4102" name="Picture 6" descr="What is AWS CloudWatch?">
            <a:extLst>
              <a:ext uri="{FF2B5EF4-FFF2-40B4-BE49-F238E27FC236}">
                <a16:creationId xmlns:a16="http://schemas.microsoft.com/office/drawing/2014/main" id="{379F889A-C748-6BEB-1501-456CAC410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839" y="2886574"/>
            <a:ext cx="880754" cy="88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CBBF01-E0AA-6A69-E767-B58BEE70E6ED}"/>
              </a:ext>
            </a:extLst>
          </p:cNvPr>
          <p:cNvSpPr txBox="1"/>
          <p:nvPr/>
        </p:nvSpPr>
        <p:spPr>
          <a:xfrm>
            <a:off x="8734049" y="4076508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AWS CloudWatch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4220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Container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AWS ECS Archives - The Iron.io Blog">
            <a:extLst>
              <a:ext uri="{FF2B5EF4-FFF2-40B4-BE49-F238E27FC236}">
                <a16:creationId xmlns:a16="http://schemas.microsoft.com/office/drawing/2014/main" id="{ABFE2CCA-AE72-C947-9C2B-5013305A9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086" y="2754060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278E2E-B4EB-50EB-6A80-8EACF71924B0}"/>
              </a:ext>
            </a:extLst>
          </p:cNvPr>
          <p:cNvSpPr txBox="1"/>
          <p:nvPr/>
        </p:nvSpPr>
        <p:spPr>
          <a:xfrm>
            <a:off x="3638551" y="4049076"/>
            <a:ext cx="126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AWS ECS</a:t>
            </a:r>
            <a:endParaRPr lang="ko-KR" altLang="en-US" b="1" dirty="0"/>
          </a:p>
        </p:txBody>
      </p:sp>
      <p:pic>
        <p:nvPicPr>
          <p:cNvPr id="5124" name="Picture 4" descr="How to Setup Amazon EKS with Windows Client - The IT Hollow">
            <a:extLst>
              <a:ext uri="{FF2B5EF4-FFF2-40B4-BE49-F238E27FC236}">
                <a16:creationId xmlns:a16="http://schemas.microsoft.com/office/drawing/2014/main" id="{FFD5F3F7-A026-276B-4627-12F065481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339" y="2790636"/>
            <a:ext cx="1076523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5E0996-3493-E96A-234F-2C46B45A2DE7}"/>
              </a:ext>
            </a:extLst>
          </p:cNvPr>
          <p:cNvSpPr txBox="1"/>
          <p:nvPr/>
        </p:nvSpPr>
        <p:spPr>
          <a:xfrm>
            <a:off x="7285426" y="4049076"/>
            <a:ext cx="118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AWS EKS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174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Serverless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AWS Lambda - Wikipedia">
            <a:extLst>
              <a:ext uri="{FF2B5EF4-FFF2-40B4-BE49-F238E27FC236}">
                <a16:creationId xmlns:a16="http://schemas.microsoft.com/office/drawing/2014/main" id="{E7CAFCE5-8313-AFF8-A589-A3736D464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567" y="2916602"/>
            <a:ext cx="811149" cy="81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20A2CA-C7FB-BFB7-9307-A5132B20233A}"/>
              </a:ext>
            </a:extLst>
          </p:cNvPr>
          <p:cNvSpPr txBox="1"/>
          <p:nvPr/>
        </p:nvSpPr>
        <p:spPr>
          <a:xfrm>
            <a:off x="3309367" y="4113084"/>
            <a:ext cx="171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AWS Lambda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6D579-5FC3-D9BF-CEB3-0C575C40FDDA}"/>
              </a:ext>
            </a:extLst>
          </p:cNvPr>
          <p:cNvSpPr txBox="1"/>
          <p:nvPr/>
        </p:nvSpPr>
        <p:spPr>
          <a:xfrm>
            <a:off x="6956242" y="4113084"/>
            <a:ext cx="159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AWS </a:t>
            </a:r>
            <a:r>
              <a:rPr lang="en-US" altLang="ko-KR" b="1" dirty="0" err="1"/>
              <a:t>Fargate</a:t>
            </a:r>
            <a:endParaRPr lang="ko-KR" altLang="en-US" b="1" dirty="0"/>
          </a:p>
        </p:txBody>
      </p:sp>
      <p:pic>
        <p:nvPicPr>
          <p:cNvPr id="6148" name="Picture 4" descr="5 Reasons to use AWS Fargate. Containers as a Service is here in the… | by  Steve Porter | The Scale Factory | Medium">
            <a:extLst>
              <a:ext uri="{FF2B5EF4-FFF2-40B4-BE49-F238E27FC236}">
                <a16:creationId xmlns:a16="http://schemas.microsoft.com/office/drawing/2014/main" id="{AEB2BA08-F20A-F54F-BA00-31B6841C4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097" y="2916602"/>
            <a:ext cx="811149" cy="81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68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4399</TotalTime>
  <Words>66</Words>
  <Application>Microsoft Office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테마</vt:lpstr>
      <vt:lpstr>AWS Services Summary</vt:lpstr>
      <vt:lpstr>Services</vt:lpstr>
      <vt:lpstr>Networking</vt:lpstr>
      <vt:lpstr>Computing</vt:lpstr>
      <vt:lpstr>Storage and Database</vt:lpstr>
      <vt:lpstr>Security</vt:lpstr>
      <vt:lpstr>Container</vt:lpstr>
      <vt:lpstr>Serverless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김재현</cp:lastModifiedBy>
  <cp:revision>147</cp:revision>
  <dcterms:created xsi:type="dcterms:W3CDTF">2022-06-28T01:58:12Z</dcterms:created>
  <dcterms:modified xsi:type="dcterms:W3CDTF">2022-10-07T02:43:32Z</dcterms:modified>
</cp:coreProperties>
</file>