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33E1A-C2CC-47BC-9208-036A4F700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A0D46-77D7-4B30-9E47-00581B307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AAB05-3F2D-4C34-BD53-64E2497CF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F8AF-F49E-43CF-8AE0-BAC76399D642}" type="datetimeFigureOut">
              <a:rPr lang="en-ID" smtClean="0"/>
              <a:t>18/12/2020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C3B73-1523-4F55-B936-3784D3FC8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9E9D5-595A-44D1-9B23-B64CBA38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8FCD-C32A-4339-AA83-8D11E0488E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571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EC74C-C5F9-4810-BCE5-782FBD52A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14731-8B43-4D69-A2F4-3706D7FDB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73D78-98BE-47D5-BEAA-11C74BAE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F8AF-F49E-43CF-8AE0-BAC76399D642}" type="datetimeFigureOut">
              <a:rPr lang="en-ID" smtClean="0"/>
              <a:t>18/12/2020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A773A-92B4-4374-A312-5CA51801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B5AB2-09EA-49FC-BE41-7478C526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8FCD-C32A-4339-AA83-8D11E0488E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671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5C7D54-696F-425C-85C7-B377C54E1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026D1-5CC5-441B-8E7A-8ACD33E2E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E520A-3A16-4F99-95EB-770737FC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F8AF-F49E-43CF-8AE0-BAC76399D642}" type="datetimeFigureOut">
              <a:rPr lang="en-ID" smtClean="0"/>
              <a:t>18/12/2020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C83E4-FB48-498D-B9DD-661D0DA4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84AE8-24A5-463F-8347-51A43DB1D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8FCD-C32A-4339-AA83-8D11E0488E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565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2829-BB68-440A-9B2E-E2CDA6216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03D63-222B-4AAB-A2C6-5417A7BD3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B8DFC-5768-46EF-85B5-ECB49661F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F8AF-F49E-43CF-8AE0-BAC76399D642}" type="datetimeFigureOut">
              <a:rPr lang="en-ID" smtClean="0"/>
              <a:t>18/12/2020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31F5C-6E4B-4E43-8BAB-EF10BD41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DD000-110E-4386-B3D7-E4B2F4A1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8FCD-C32A-4339-AA83-8D11E0488E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923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8558-7C38-4710-98A6-C38881CE6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FF208-A715-425C-A5BE-213C61B75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3B128-AB94-4421-B206-CEDF30A6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F8AF-F49E-43CF-8AE0-BAC76399D642}" type="datetimeFigureOut">
              <a:rPr lang="en-ID" smtClean="0"/>
              <a:t>18/12/2020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5521B-D4E2-4918-A74F-FC3A1732C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C7A85-62FA-4F07-8CFA-846C84DB6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8FCD-C32A-4339-AA83-8D11E0488E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097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BF96-B2DF-4380-9FB1-D5C25E10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C01D7-897C-427F-9D36-F5E3374E4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64C4B-2A95-48AE-8267-39A6CF24A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65E6B-B5EC-4388-A75A-F921A47EF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F8AF-F49E-43CF-8AE0-BAC76399D642}" type="datetimeFigureOut">
              <a:rPr lang="en-ID" smtClean="0"/>
              <a:t>18/12/2020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64463-F16B-4B32-A892-6651B0AC4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A9774-1A48-4FFA-8373-11A4C591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8FCD-C32A-4339-AA83-8D11E0488E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713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6A905-28C0-4CE3-B4E8-56FF9E8AE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60C17-B8BD-43ED-8921-C8CECD82F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5E406-4252-4F7E-A727-2F25D246E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8EC49-0501-48AF-8131-48B0E66EB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949763-CE07-42F9-88C2-CF4F7CFF2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FE7CC7-99F8-4D1D-A7AD-7F859A53D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F8AF-F49E-43CF-8AE0-BAC76399D642}" type="datetimeFigureOut">
              <a:rPr lang="en-ID" smtClean="0"/>
              <a:t>18/12/2020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C11673-2B1B-4543-87FE-613CDE17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F54172-AFC9-4F95-BF83-473DDCAC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8FCD-C32A-4339-AA83-8D11E0488E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000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EE5F-5291-4B4D-BC6D-15A38CCE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0C4B6-461A-45AF-9152-92AEAC9F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F8AF-F49E-43CF-8AE0-BAC76399D642}" type="datetimeFigureOut">
              <a:rPr lang="en-ID" smtClean="0"/>
              <a:t>18/12/2020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70CB8-639D-41D0-BE4D-2CAC2BE4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C90D4-A0CE-4C75-9038-55195A55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8FCD-C32A-4339-AA83-8D11E0488E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485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24F6B9-A8A6-4EC1-8168-8103BA320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F8AF-F49E-43CF-8AE0-BAC76399D642}" type="datetimeFigureOut">
              <a:rPr lang="en-ID" smtClean="0"/>
              <a:t>18/12/2020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59520E-EA97-4707-ABA3-573FC58BE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22A69-C5BE-4E02-A48B-99A5612F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8FCD-C32A-4339-AA83-8D11E0488E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569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CCA79-173A-434A-8485-76C0D1278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6851F-CA96-4FFF-ACD4-14BFCA47F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197ED-E98A-4736-B940-BE0818697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8D7C1-8955-42B3-BA0C-B9BB1E66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F8AF-F49E-43CF-8AE0-BAC76399D642}" type="datetimeFigureOut">
              <a:rPr lang="en-ID" smtClean="0"/>
              <a:t>18/12/2020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C0D29-9B8F-4394-B998-9EF60E08C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063B9-A955-4789-AE08-FBE72353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8FCD-C32A-4339-AA83-8D11E0488E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076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28FD-80D8-4C97-B498-F8277358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BD86A9-A6DF-47E8-8AF5-A28061A77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7DB75-F842-416E-BC8C-456ECE251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E4EAF-2A30-4EC0-880A-3068258D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F8AF-F49E-43CF-8AE0-BAC76399D642}" type="datetimeFigureOut">
              <a:rPr lang="en-ID" smtClean="0"/>
              <a:t>18/12/2020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42473-EF0C-46CC-BD71-B8DC9881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CFC60-DC20-41A4-9E22-567B31EA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8FCD-C32A-4339-AA83-8D11E0488E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168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A920FA-5F0C-4574-908A-D1D7BD8D4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0EF94-0277-455E-B208-1B2353035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8BF9F-6154-4479-95C5-B32345478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BF8AF-F49E-43CF-8AE0-BAC76399D642}" type="datetimeFigureOut">
              <a:rPr lang="en-ID" smtClean="0"/>
              <a:t>18/12/2020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F0865-C99D-4A56-9517-EA3C4C1AA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D7BE7-ABDE-4A3C-99B7-9F6DA39D6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48FCD-C32A-4339-AA83-8D11E0488E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4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4E8D-637D-433A-86D4-DD29B91EA8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Fungsi Soft Skill Bagi Pengembangan Bisnis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D99CE-EDCE-4FF6-830B-7F9F1A134D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548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DC20-60AE-48DD-B6EF-F6406E306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Fungsi Soft Skill Bagi Pengembangan Bisnis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F6B90-E2C6-42E6-B426-CA9CEBA93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dirty="0" err="1"/>
              <a:t>Fungsi</a:t>
            </a:r>
            <a:r>
              <a:rPr lang="en-ID" dirty="0"/>
              <a:t> soft skill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. </a:t>
            </a:r>
            <a:r>
              <a:rPr lang="en-ID" dirty="0" err="1"/>
              <a:t>Fungsi</a:t>
            </a:r>
            <a:r>
              <a:rPr lang="en-ID" dirty="0"/>
              <a:t> soft skill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 </a:t>
            </a:r>
            <a:r>
              <a:rPr lang="en-ID" dirty="0" err="1"/>
              <a:t>tentu</a:t>
            </a:r>
            <a:r>
              <a:rPr lang="en-ID" dirty="0"/>
              <a:t>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peran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pengaruh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agar </a:t>
            </a:r>
            <a:r>
              <a:rPr lang="en-ID" dirty="0" err="1"/>
              <a:t>bisnis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berkembang</a:t>
            </a:r>
            <a:r>
              <a:rPr lang="en-ID" dirty="0"/>
              <a:t>.</a:t>
            </a:r>
          </a:p>
          <a:p>
            <a:endParaRPr lang="en-ID" dirty="0"/>
          </a:p>
          <a:p>
            <a:pPr marL="0" indent="0">
              <a:buNone/>
            </a:pPr>
            <a:r>
              <a:rPr lang="en-ID" dirty="0"/>
              <a:t>Karena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karyawan</a:t>
            </a:r>
            <a:r>
              <a:rPr lang="en-ID" dirty="0"/>
              <a:t> yang </a:t>
            </a:r>
            <a:r>
              <a:rPr lang="en-ID" dirty="0" err="1"/>
              <a:t>mempunyai</a:t>
            </a:r>
            <a:r>
              <a:rPr lang="en-ID" dirty="0"/>
              <a:t> soft skill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Pikiran</a:t>
            </a:r>
            <a:r>
              <a:rPr lang="en-ID" dirty="0"/>
              <a:t> Serta </a:t>
            </a:r>
            <a:r>
              <a:rPr lang="en-ID" dirty="0" err="1"/>
              <a:t>Perkataan</a:t>
            </a:r>
            <a:r>
              <a:rPr lang="en-ID" dirty="0"/>
              <a:t> yang </a:t>
            </a:r>
            <a:r>
              <a:rPr lang="en-ID" dirty="0" err="1"/>
              <a:t>Positif</a:t>
            </a:r>
            <a:r>
              <a:rPr lang="en-ID" dirty="0"/>
              <a:t>, </a:t>
            </a: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Mendengar</a:t>
            </a:r>
            <a:r>
              <a:rPr lang="en-ID" dirty="0"/>
              <a:t> yang </a:t>
            </a:r>
            <a:r>
              <a:rPr lang="en-ID" dirty="0" err="1"/>
              <a:t>Baik</a:t>
            </a:r>
            <a:r>
              <a:rPr lang="en-ID" dirty="0"/>
              <a:t>,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Memimpin</a:t>
            </a:r>
            <a:r>
              <a:rPr lang="en-ID" dirty="0"/>
              <a:t>,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Beradaptasi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Orang Lain,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Berkomunikasi</a:t>
            </a:r>
            <a:r>
              <a:rPr lang="en-ID" dirty="0"/>
              <a:t>, </a:t>
            </a: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Waktu, </a:t>
            </a:r>
            <a:r>
              <a:rPr lang="en-ID" dirty="0" err="1"/>
              <a:t>Tahu</a:t>
            </a:r>
            <a:r>
              <a:rPr lang="en-ID" dirty="0"/>
              <a:t> Kapan Harus </a:t>
            </a:r>
            <a:r>
              <a:rPr lang="en-ID" dirty="0" err="1"/>
              <a:t>Diam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pun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berkembang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pesat</a:t>
            </a:r>
            <a:r>
              <a:rPr lang="en-ID" dirty="0"/>
              <a:t> dan </a:t>
            </a:r>
            <a:r>
              <a:rPr lang="en-ID" dirty="0" err="1"/>
              <a:t>tentunya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menguntungkan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yang </a:t>
            </a:r>
            <a:r>
              <a:rPr lang="en-ID" dirty="0" err="1"/>
              <a:t>dijalankan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750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E517-1163-41E4-8CB1-180EEC03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0" i="0" dirty="0" err="1">
                <a:solidFill>
                  <a:srgbClr val="212529"/>
                </a:solidFill>
                <a:effectLst/>
                <a:latin typeface="-apple-system"/>
              </a:rPr>
              <a:t>perbedaan</a:t>
            </a:r>
            <a:r>
              <a:rPr lang="en-ID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-apple-system"/>
              </a:rPr>
              <a:t>softskill</a:t>
            </a:r>
            <a:r>
              <a:rPr lang="en-ID" b="0" i="0" dirty="0">
                <a:solidFill>
                  <a:srgbClr val="212529"/>
                </a:solidFill>
                <a:effectLst/>
                <a:latin typeface="-apple-system"/>
              </a:rPr>
              <a:t> dan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-apple-system"/>
              </a:rPr>
              <a:t>hardskill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C2302-F08C-462E-85A3-93C03A230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212529"/>
                </a:solidFill>
                <a:effectLst/>
                <a:latin typeface="-apple-system"/>
              </a:rPr>
              <a:t>Soft Skill Soft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-apple-system"/>
              </a:rPr>
              <a:t>Skilladalah</a:t>
            </a:r>
            <a:r>
              <a:rPr lang="en-ID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-apple-system"/>
              </a:rPr>
              <a:t>kepribadian</a:t>
            </a:r>
            <a:r>
              <a:rPr lang="en-ID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-apple-system"/>
              </a:rPr>
              <a:t>atribut</a:t>
            </a:r>
            <a:r>
              <a:rPr lang="en-ID" b="0" i="0" dirty="0">
                <a:solidFill>
                  <a:srgbClr val="212529"/>
                </a:solidFill>
                <a:effectLst/>
                <a:latin typeface="-apple-system"/>
              </a:rPr>
              <a:t> personal,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-apple-system"/>
              </a:rPr>
              <a:t>serta</a:t>
            </a:r>
            <a:r>
              <a:rPr lang="en-ID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-apple-system"/>
              </a:rPr>
              <a:t>kemampuan</a:t>
            </a:r>
            <a:r>
              <a:rPr lang="en-ID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-apple-system"/>
              </a:rPr>
              <a:t>komunikasi</a:t>
            </a:r>
            <a:r>
              <a:rPr lang="en-ID" b="0" i="0" dirty="0">
                <a:solidFill>
                  <a:srgbClr val="212529"/>
                </a:solidFill>
                <a:effectLst/>
                <a:latin typeface="-apple-system"/>
              </a:rPr>
              <a:t> yang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-apple-system"/>
              </a:rPr>
              <a:t>dibutuhkan</a:t>
            </a:r>
            <a:r>
              <a:rPr lang="en-ID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-apple-system"/>
              </a:rPr>
              <a:t>untuk</a:t>
            </a:r>
            <a:r>
              <a:rPr lang="en-ID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-apple-system"/>
              </a:rPr>
              <a:t>sukses</a:t>
            </a:r>
            <a:r>
              <a:rPr lang="en-ID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-apple-system"/>
              </a:rPr>
              <a:t>dalam</a:t>
            </a:r>
            <a:r>
              <a:rPr lang="en-ID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-apple-system"/>
              </a:rPr>
              <a:t>sebuah</a:t>
            </a:r>
            <a:r>
              <a:rPr lang="en-ID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-apple-system"/>
              </a:rPr>
              <a:t>pekerjaan</a:t>
            </a:r>
            <a:r>
              <a:rPr lang="en-ID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212529"/>
                </a:solidFill>
                <a:effectLst/>
                <a:latin typeface="-apple-system"/>
              </a:rPr>
              <a:t>Hard skill Hard skill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-apple-system"/>
              </a:rPr>
              <a:t>biasanya</a:t>
            </a:r>
            <a:r>
              <a:rPr lang="en-ID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-apple-system"/>
              </a:rPr>
              <a:t>merupakan</a:t>
            </a:r>
            <a:r>
              <a:rPr lang="en-ID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-apple-system"/>
              </a:rPr>
              <a:t>kemampuan</a:t>
            </a:r>
            <a:r>
              <a:rPr lang="en-ID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-apple-system"/>
              </a:rPr>
              <a:t>spesifik</a:t>
            </a:r>
            <a:r>
              <a:rPr lang="en-ID" b="0" i="0" dirty="0">
                <a:solidFill>
                  <a:srgbClr val="212529"/>
                </a:solidFill>
                <a:effectLst/>
                <a:latin typeface="-apple-system"/>
              </a:rPr>
              <a:t> dan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-apple-system"/>
              </a:rPr>
              <a:t>jadi</a:t>
            </a:r>
            <a:r>
              <a:rPr lang="en-ID" b="0" i="0" dirty="0">
                <a:solidFill>
                  <a:srgbClr val="212529"/>
                </a:solidFill>
                <a:effectLst/>
                <a:latin typeface="-apple-system"/>
              </a:rPr>
              <a:t> salah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-apple-system"/>
              </a:rPr>
              <a:t>satu</a:t>
            </a:r>
            <a:r>
              <a:rPr lang="en-ID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-apple-system"/>
              </a:rPr>
              <a:t>deskripsi</a:t>
            </a:r>
            <a:r>
              <a:rPr lang="en-ID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-apple-system"/>
              </a:rPr>
              <a:t>pekerjaan</a:t>
            </a:r>
            <a:r>
              <a:rPr lang="en-ID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-apple-system"/>
              </a:rPr>
              <a:t>kamu</a:t>
            </a:r>
            <a:r>
              <a:rPr lang="en-ID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-apple-system"/>
              </a:rPr>
              <a:t>kelak</a:t>
            </a:r>
            <a:r>
              <a:rPr lang="en-ID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75205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D509-7A50-4A43-BF89-D3114671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Soft skill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dimiliki</a:t>
            </a:r>
            <a:r>
              <a:rPr lang="en-ID" dirty="0"/>
              <a:t> oleh </a:t>
            </a:r>
            <a:r>
              <a:rPr lang="en-ID" dirty="0" err="1"/>
              <a:t>seorang</a:t>
            </a:r>
            <a:r>
              <a:rPr lang="en-ID" dirty="0"/>
              <a:t> leader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4AF38-B2CF-477C-9E0F-E3E23F6B1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58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1400" dirty="0"/>
              <a:t>1 : </a:t>
            </a:r>
            <a:r>
              <a:rPr lang="en-ID" sz="1400" dirty="0" err="1"/>
              <a:t>Inisiatif</a:t>
            </a:r>
            <a:endParaRPr lang="en-ID" sz="1400" dirty="0"/>
          </a:p>
          <a:p>
            <a:pPr marL="0" indent="0">
              <a:buNone/>
            </a:pPr>
            <a:r>
              <a:rPr lang="en-ID" sz="1400" dirty="0" err="1"/>
              <a:t>Kecakapan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menjalankan</a:t>
            </a:r>
            <a:r>
              <a:rPr lang="en-ID" sz="1400" dirty="0"/>
              <a:t> </a:t>
            </a:r>
            <a:r>
              <a:rPr lang="en-ID" sz="1400" dirty="0" err="1"/>
              <a:t>inisiatif</a:t>
            </a:r>
            <a:r>
              <a:rPr lang="en-ID" sz="1400" dirty="0"/>
              <a:t> </a:t>
            </a:r>
            <a:r>
              <a:rPr lang="en-ID" sz="1400" dirty="0" err="1"/>
              <a:t>perbaikan</a:t>
            </a:r>
            <a:r>
              <a:rPr lang="en-ID" sz="1400" dirty="0"/>
              <a:t> </a:t>
            </a:r>
            <a:r>
              <a:rPr lang="en-ID" sz="1400" dirty="0" err="1"/>
              <a:t>mutu</a:t>
            </a:r>
            <a:r>
              <a:rPr lang="en-ID" sz="1400" dirty="0"/>
              <a:t> </a:t>
            </a:r>
            <a:r>
              <a:rPr lang="en-ID" sz="1400" dirty="0" err="1"/>
              <a:t>kerja</a:t>
            </a:r>
            <a:r>
              <a:rPr lang="en-ID" sz="1400" dirty="0"/>
              <a:t> </a:t>
            </a:r>
            <a:r>
              <a:rPr lang="en-ID" sz="1400" dirty="0" err="1"/>
              <a:t>tanpa</a:t>
            </a:r>
            <a:r>
              <a:rPr lang="en-ID" sz="1400" dirty="0"/>
              <a:t> </a:t>
            </a:r>
            <a:r>
              <a:rPr lang="en-ID" sz="1400" dirty="0" err="1"/>
              <a:t>harus</a:t>
            </a:r>
            <a:r>
              <a:rPr lang="en-ID" sz="1400" dirty="0"/>
              <a:t> </a:t>
            </a:r>
            <a:r>
              <a:rPr lang="en-ID" sz="1400" dirty="0" err="1"/>
              <a:t>diperintah</a:t>
            </a:r>
            <a:r>
              <a:rPr lang="en-ID" sz="1400" dirty="0"/>
              <a:t>; </a:t>
            </a:r>
            <a:r>
              <a:rPr lang="en-ID" sz="1400" dirty="0" err="1"/>
              <a:t>bersikap</a:t>
            </a:r>
            <a:r>
              <a:rPr lang="en-ID" sz="1400" dirty="0"/>
              <a:t> </a:t>
            </a:r>
            <a:r>
              <a:rPr lang="en-ID" sz="1400" dirty="0" err="1"/>
              <a:t>proaktif</a:t>
            </a:r>
            <a:r>
              <a:rPr lang="en-ID" sz="1400" dirty="0"/>
              <a:t> dan </a:t>
            </a:r>
            <a:r>
              <a:rPr lang="en-ID" sz="1400" dirty="0" err="1"/>
              <a:t>memiliki</a:t>
            </a:r>
            <a:r>
              <a:rPr lang="en-ID" sz="1400" dirty="0"/>
              <a:t> self-motivation yang </a:t>
            </a:r>
            <a:r>
              <a:rPr lang="en-ID" sz="1400" dirty="0" err="1"/>
              <a:t>tinggi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menuntaskan</a:t>
            </a:r>
            <a:r>
              <a:rPr lang="en-ID" sz="1400" dirty="0"/>
              <a:t> </a:t>
            </a:r>
            <a:r>
              <a:rPr lang="en-ID" sz="1400" dirty="0" err="1"/>
              <a:t>pekerjaan</a:t>
            </a:r>
            <a:r>
              <a:rPr lang="en-ID" sz="1400" dirty="0"/>
              <a:t>; </a:t>
            </a:r>
            <a:r>
              <a:rPr lang="en-ID" sz="1400" dirty="0" err="1"/>
              <a:t>serta</a:t>
            </a:r>
            <a:r>
              <a:rPr lang="en-ID" sz="1400" dirty="0"/>
              <a:t> </a:t>
            </a:r>
            <a:r>
              <a:rPr lang="en-ID" sz="1400" dirty="0" err="1"/>
              <a:t>cakap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mengajukan</a:t>
            </a:r>
            <a:r>
              <a:rPr lang="en-ID" sz="1400" dirty="0"/>
              <a:t> </a:t>
            </a:r>
            <a:r>
              <a:rPr lang="en-ID" sz="1400" dirty="0" err="1"/>
              <a:t>usulan</a:t>
            </a:r>
            <a:r>
              <a:rPr lang="en-ID" sz="1400" dirty="0"/>
              <a:t>/</a:t>
            </a:r>
            <a:r>
              <a:rPr lang="en-ID" sz="1400" dirty="0" err="1"/>
              <a:t>masukan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peningkatan</a:t>
            </a:r>
            <a:r>
              <a:rPr lang="en-ID" sz="1400" dirty="0"/>
              <a:t> </a:t>
            </a:r>
            <a:r>
              <a:rPr lang="en-ID" sz="1400" dirty="0" err="1"/>
              <a:t>mutu</a:t>
            </a:r>
            <a:r>
              <a:rPr lang="en-ID" sz="1400" dirty="0"/>
              <a:t> </a:t>
            </a:r>
            <a:r>
              <a:rPr lang="en-ID" sz="1400" dirty="0" err="1"/>
              <a:t>kerja</a:t>
            </a:r>
            <a:r>
              <a:rPr lang="en-ID" sz="1400" dirty="0"/>
              <a:t>.</a:t>
            </a:r>
          </a:p>
          <a:p>
            <a:pPr marL="0" indent="0">
              <a:buNone/>
            </a:pPr>
            <a:r>
              <a:rPr lang="en-ID" sz="1400" dirty="0"/>
              <a:t>2 : Leadership</a:t>
            </a:r>
          </a:p>
          <a:p>
            <a:pPr marL="0" indent="0">
              <a:buNone/>
            </a:pPr>
            <a:r>
              <a:rPr lang="en-ID" sz="1400" dirty="0" err="1"/>
              <a:t>Kecakapan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menetapkan</a:t>
            </a:r>
            <a:r>
              <a:rPr lang="en-ID" sz="1400" dirty="0"/>
              <a:t> dan </a:t>
            </a:r>
            <a:r>
              <a:rPr lang="en-ID" sz="1400" dirty="0" err="1"/>
              <a:t>mengkomunikasikan</a:t>
            </a:r>
            <a:r>
              <a:rPr lang="en-ID" sz="1400" dirty="0"/>
              <a:t> </a:t>
            </a:r>
            <a:r>
              <a:rPr lang="en-ID" sz="1400" dirty="0" err="1"/>
              <a:t>sasaran</a:t>
            </a:r>
            <a:r>
              <a:rPr lang="en-ID" sz="1400" dirty="0"/>
              <a:t> </a:t>
            </a:r>
            <a:r>
              <a:rPr lang="en-ID" sz="1400" dirty="0" err="1"/>
              <a:t>kerja</a:t>
            </a:r>
            <a:r>
              <a:rPr lang="en-ID" sz="1400" dirty="0"/>
              <a:t> </a:t>
            </a:r>
            <a:r>
              <a:rPr lang="en-ID" sz="1400" dirty="0" err="1"/>
              <a:t>tim</a:t>
            </a:r>
            <a:r>
              <a:rPr lang="en-ID" sz="1400" dirty="0"/>
              <a:t>, </a:t>
            </a:r>
            <a:r>
              <a:rPr lang="en-ID" sz="1400" dirty="0" err="1"/>
              <a:t>mengelola</a:t>
            </a:r>
            <a:r>
              <a:rPr lang="en-ID" sz="1400" dirty="0"/>
              <a:t> dan </a:t>
            </a:r>
            <a:r>
              <a:rPr lang="en-ID" sz="1400" dirty="0" err="1"/>
              <a:t>membagi</a:t>
            </a:r>
            <a:r>
              <a:rPr lang="en-ID" sz="1400" dirty="0"/>
              <a:t> </a:t>
            </a:r>
            <a:r>
              <a:rPr lang="en-ID" sz="1400" dirty="0" err="1"/>
              <a:t>sumber</a:t>
            </a:r>
            <a:r>
              <a:rPr lang="en-ID" sz="1400" dirty="0"/>
              <a:t> </a:t>
            </a:r>
            <a:r>
              <a:rPr lang="en-ID" sz="1400" dirty="0" err="1"/>
              <a:t>daya</a:t>
            </a:r>
            <a:r>
              <a:rPr lang="en-ID" sz="1400" dirty="0"/>
              <a:t> </a:t>
            </a:r>
            <a:r>
              <a:rPr lang="en-ID" sz="1400" dirty="0" err="1"/>
              <a:t>tim</a:t>
            </a:r>
            <a:r>
              <a:rPr lang="en-ID" sz="1400" dirty="0"/>
              <a:t> </a:t>
            </a:r>
            <a:r>
              <a:rPr lang="en-ID" sz="1400" dirty="0" err="1"/>
              <a:t>secara</a:t>
            </a:r>
            <a:r>
              <a:rPr lang="en-ID" sz="1400" dirty="0"/>
              <a:t> </a:t>
            </a:r>
            <a:r>
              <a:rPr lang="en-ID" sz="1400" dirty="0" err="1"/>
              <a:t>efektif</a:t>
            </a:r>
            <a:r>
              <a:rPr lang="en-ID" sz="1400" dirty="0"/>
              <a:t>; </a:t>
            </a:r>
            <a:r>
              <a:rPr lang="en-ID" sz="1400" dirty="0" err="1"/>
              <a:t>serta</a:t>
            </a:r>
            <a:r>
              <a:rPr lang="en-ID" sz="1400" dirty="0"/>
              <a:t> </a:t>
            </a:r>
            <a:r>
              <a:rPr lang="en-ID" sz="1400" dirty="0" err="1"/>
              <a:t>melakukan</a:t>
            </a:r>
            <a:r>
              <a:rPr lang="en-ID" sz="1400" dirty="0"/>
              <a:t> monitoring dan </a:t>
            </a:r>
            <a:r>
              <a:rPr lang="en-ID" sz="1400" dirty="0" err="1"/>
              <a:t>arahan</a:t>
            </a:r>
            <a:r>
              <a:rPr lang="en-ID" sz="1400" dirty="0"/>
              <a:t> agar </a:t>
            </a:r>
            <a:r>
              <a:rPr lang="en-ID" sz="1400" dirty="0" err="1"/>
              <a:t>sasaran</a:t>
            </a:r>
            <a:r>
              <a:rPr lang="en-ID" sz="1400" dirty="0"/>
              <a:t> </a:t>
            </a:r>
            <a:r>
              <a:rPr lang="en-ID" sz="1400" dirty="0" err="1"/>
              <a:t>kinerja</a:t>
            </a:r>
            <a:r>
              <a:rPr lang="en-ID" sz="1400" dirty="0"/>
              <a:t> </a:t>
            </a:r>
            <a:r>
              <a:rPr lang="en-ID" sz="1400" dirty="0" err="1"/>
              <a:t>tim</a:t>
            </a:r>
            <a:r>
              <a:rPr lang="en-ID" sz="1400" dirty="0"/>
              <a:t>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tercapai</a:t>
            </a:r>
            <a:r>
              <a:rPr lang="en-ID" sz="1400" dirty="0"/>
              <a:t> </a:t>
            </a:r>
            <a:r>
              <a:rPr lang="en-ID" sz="1400" dirty="0" err="1"/>
              <a:t>secara</a:t>
            </a:r>
            <a:r>
              <a:rPr lang="en-ID" sz="1400" dirty="0"/>
              <a:t> optimal. </a:t>
            </a:r>
            <a:r>
              <a:rPr lang="en-ID" sz="1400" dirty="0" err="1"/>
              <a:t>Cakap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memberikan</a:t>
            </a:r>
            <a:r>
              <a:rPr lang="en-ID" sz="1400" dirty="0"/>
              <a:t> </a:t>
            </a:r>
            <a:r>
              <a:rPr lang="en-ID" sz="1400" dirty="0" err="1"/>
              <a:t>motivasi</a:t>
            </a:r>
            <a:r>
              <a:rPr lang="en-ID" sz="1400" dirty="0"/>
              <a:t> dan </a:t>
            </a:r>
            <a:r>
              <a:rPr lang="en-ID" sz="1400" dirty="0" err="1"/>
              <a:t>membina</a:t>
            </a:r>
            <a:r>
              <a:rPr lang="en-ID" sz="1400" dirty="0"/>
              <a:t> </a:t>
            </a:r>
            <a:r>
              <a:rPr lang="en-ID" sz="1400" dirty="0" err="1"/>
              <a:t>kemampuan</a:t>
            </a:r>
            <a:r>
              <a:rPr lang="en-ID" sz="1400" dirty="0"/>
              <a:t> </a:t>
            </a:r>
            <a:r>
              <a:rPr lang="en-ID" sz="1400" dirty="0" err="1"/>
              <a:t>anggota</a:t>
            </a:r>
            <a:r>
              <a:rPr lang="en-ID" sz="1400" dirty="0"/>
              <a:t> </a:t>
            </a:r>
            <a:r>
              <a:rPr lang="en-ID" sz="1400" dirty="0" err="1"/>
              <a:t>tim</a:t>
            </a:r>
            <a:r>
              <a:rPr lang="en-ID" sz="1400" dirty="0"/>
              <a:t> </a:t>
            </a:r>
            <a:r>
              <a:rPr lang="en-ID" sz="1400" dirty="0" err="1"/>
              <a:t>menuju</a:t>
            </a:r>
            <a:r>
              <a:rPr lang="en-ID" sz="1400" dirty="0"/>
              <a:t> level </a:t>
            </a:r>
            <a:r>
              <a:rPr lang="en-ID" sz="1400" dirty="0" err="1"/>
              <a:t>kompetensi</a:t>
            </a:r>
            <a:r>
              <a:rPr lang="en-ID" sz="1400" dirty="0"/>
              <a:t> yang </a:t>
            </a:r>
            <a:r>
              <a:rPr lang="en-ID" sz="1400" dirty="0" err="1"/>
              <a:t>makin</a:t>
            </a:r>
            <a:r>
              <a:rPr lang="en-ID" sz="1400" dirty="0"/>
              <a:t> </a:t>
            </a:r>
            <a:r>
              <a:rPr lang="en-ID" sz="1400" dirty="0" err="1"/>
              <a:t>unggul</a:t>
            </a:r>
            <a:r>
              <a:rPr lang="en-ID" sz="1400" dirty="0"/>
              <a:t>.</a:t>
            </a:r>
          </a:p>
          <a:p>
            <a:pPr marL="0" indent="0">
              <a:buNone/>
            </a:pPr>
            <a:r>
              <a:rPr lang="en-ID" sz="1400" dirty="0"/>
              <a:t>3 : </a:t>
            </a:r>
            <a:r>
              <a:rPr lang="en-ID" sz="1400" dirty="0" err="1"/>
              <a:t>Orientasi</a:t>
            </a:r>
            <a:r>
              <a:rPr lang="en-ID" sz="1400" dirty="0"/>
              <a:t> pada </a:t>
            </a:r>
            <a:r>
              <a:rPr lang="en-ID" sz="1400" dirty="0" err="1"/>
              <a:t>Kualitas</a:t>
            </a:r>
            <a:r>
              <a:rPr lang="en-ID" sz="1400" dirty="0"/>
              <a:t> </a:t>
            </a:r>
            <a:r>
              <a:rPr lang="en-ID" sz="1400" dirty="0" err="1"/>
              <a:t>Kerja</a:t>
            </a:r>
            <a:r>
              <a:rPr lang="en-ID" sz="1400" dirty="0"/>
              <a:t> Prima</a:t>
            </a:r>
          </a:p>
          <a:p>
            <a:pPr marL="0" indent="0">
              <a:buNone/>
            </a:pPr>
            <a:r>
              <a:rPr lang="en-ID" sz="1400" dirty="0" err="1"/>
              <a:t>Kecakapan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mengerjakan</a:t>
            </a:r>
            <a:r>
              <a:rPr lang="en-ID" sz="1400" dirty="0"/>
              <a:t> </a:t>
            </a:r>
            <a:r>
              <a:rPr lang="en-ID" sz="1400" dirty="0" err="1"/>
              <a:t>tugas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tuntas</a:t>
            </a:r>
            <a:r>
              <a:rPr lang="en-ID" sz="1400" dirty="0"/>
              <a:t>, </a:t>
            </a:r>
            <a:r>
              <a:rPr lang="en-ID" sz="1400" dirty="0" err="1"/>
              <a:t>tepat</a:t>
            </a:r>
            <a:r>
              <a:rPr lang="en-ID" sz="1400" dirty="0"/>
              <a:t> </a:t>
            </a:r>
            <a:r>
              <a:rPr lang="en-ID" sz="1400" dirty="0" err="1"/>
              <a:t>waktu</a:t>
            </a:r>
            <a:r>
              <a:rPr lang="en-ID" sz="1400" dirty="0"/>
              <a:t> dan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mutu</a:t>
            </a:r>
            <a:r>
              <a:rPr lang="en-ID" sz="1400" dirty="0"/>
              <a:t> </a:t>
            </a:r>
            <a:r>
              <a:rPr lang="en-ID" sz="1400" dirty="0" err="1"/>
              <a:t>hasil</a:t>
            </a:r>
            <a:r>
              <a:rPr lang="en-ID" sz="1400" dirty="0"/>
              <a:t> </a:t>
            </a:r>
            <a:r>
              <a:rPr lang="en-ID" sz="1400" dirty="0" err="1"/>
              <a:t>pekerjaan</a:t>
            </a:r>
            <a:r>
              <a:rPr lang="en-ID" sz="1400" dirty="0"/>
              <a:t> yang prima </a:t>
            </a:r>
            <a:r>
              <a:rPr lang="en-ID" sz="1400" dirty="0" err="1"/>
              <a:t>atau</a:t>
            </a:r>
            <a:r>
              <a:rPr lang="en-ID" sz="1400" dirty="0"/>
              <a:t> </a:t>
            </a:r>
            <a:r>
              <a:rPr lang="en-ID" sz="1400" dirty="0" err="1"/>
              <a:t>sesuai</a:t>
            </a:r>
            <a:r>
              <a:rPr lang="en-ID" sz="1400" dirty="0"/>
              <a:t>, </a:t>
            </a:r>
            <a:r>
              <a:rPr lang="en-ID" sz="1400" dirty="0" err="1"/>
              <a:t>bahkan</a:t>
            </a:r>
            <a:r>
              <a:rPr lang="en-ID" sz="1400" dirty="0"/>
              <a:t> </a:t>
            </a:r>
            <a:r>
              <a:rPr lang="en-ID" sz="1400" dirty="0" err="1"/>
              <a:t>diatas</a:t>
            </a:r>
            <a:r>
              <a:rPr lang="en-ID" sz="1400" dirty="0"/>
              <a:t> </a:t>
            </a:r>
            <a:r>
              <a:rPr lang="en-ID" sz="1400" dirty="0" err="1"/>
              <a:t>standar</a:t>
            </a:r>
            <a:r>
              <a:rPr lang="en-ID" sz="1400" dirty="0"/>
              <a:t> </a:t>
            </a:r>
            <a:r>
              <a:rPr lang="en-ID" sz="1400" dirty="0" err="1"/>
              <a:t>mutu</a:t>
            </a:r>
            <a:r>
              <a:rPr lang="en-ID" sz="1400" dirty="0"/>
              <a:t> yang </a:t>
            </a:r>
            <a:r>
              <a:rPr lang="en-ID" sz="1400" dirty="0" err="1"/>
              <a:t>telah</a:t>
            </a:r>
            <a:r>
              <a:rPr lang="en-ID" sz="1400" dirty="0"/>
              <a:t> </a:t>
            </a:r>
            <a:r>
              <a:rPr lang="en-ID" sz="1400" dirty="0" err="1"/>
              <a:t>ditetapkan</a:t>
            </a:r>
            <a:r>
              <a:rPr lang="en-ID" sz="1400" dirty="0"/>
              <a:t>.</a:t>
            </a:r>
          </a:p>
          <a:p>
            <a:pPr marL="0" indent="0">
              <a:buNone/>
            </a:pPr>
            <a:r>
              <a:rPr lang="en-ID" sz="1400" dirty="0"/>
              <a:t>4 : </a:t>
            </a:r>
            <a:r>
              <a:rPr lang="en-ID" sz="1400" dirty="0" err="1"/>
              <a:t>Kemampuan</a:t>
            </a:r>
            <a:r>
              <a:rPr lang="en-ID" sz="1400" dirty="0"/>
              <a:t> </a:t>
            </a:r>
            <a:r>
              <a:rPr lang="en-ID" sz="1400" dirty="0" err="1"/>
              <a:t>Memecahkan</a:t>
            </a:r>
            <a:r>
              <a:rPr lang="en-ID" sz="1400" dirty="0"/>
              <a:t> </a:t>
            </a:r>
            <a:r>
              <a:rPr lang="en-ID" sz="1400" dirty="0" err="1"/>
              <a:t>Masalah</a:t>
            </a:r>
            <a:endParaRPr lang="en-ID" sz="1400" dirty="0"/>
          </a:p>
          <a:p>
            <a:pPr marL="0" indent="0">
              <a:buNone/>
            </a:pPr>
            <a:r>
              <a:rPr lang="en-ID" sz="1400" dirty="0" err="1"/>
              <a:t>Kecakapan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menganalisa</a:t>
            </a:r>
            <a:r>
              <a:rPr lang="en-ID" sz="1400" dirty="0"/>
              <a:t> </a:t>
            </a:r>
            <a:r>
              <a:rPr lang="en-ID" sz="1400" dirty="0" err="1"/>
              <a:t>masalah</a:t>
            </a:r>
            <a:r>
              <a:rPr lang="en-ID" sz="1400" dirty="0"/>
              <a:t>, </a:t>
            </a:r>
            <a:r>
              <a:rPr lang="en-ID" sz="1400" dirty="0" err="1"/>
              <a:t>mengidentifikasi</a:t>
            </a:r>
            <a:r>
              <a:rPr lang="en-ID" sz="1400" dirty="0"/>
              <a:t> </a:t>
            </a:r>
            <a:r>
              <a:rPr lang="en-ID" sz="1400" dirty="0" err="1"/>
              <a:t>sumber</a:t>
            </a:r>
            <a:r>
              <a:rPr lang="en-ID" sz="1400" dirty="0"/>
              <a:t> </a:t>
            </a:r>
            <a:r>
              <a:rPr lang="en-ID" sz="1400" dirty="0" err="1"/>
              <a:t>penyebab</a:t>
            </a:r>
            <a:r>
              <a:rPr lang="en-ID" sz="1400" dirty="0"/>
              <a:t> </a:t>
            </a:r>
            <a:r>
              <a:rPr lang="en-ID" sz="1400" dirty="0" err="1"/>
              <a:t>masalah</a:t>
            </a:r>
            <a:r>
              <a:rPr lang="en-ID" sz="1400" dirty="0"/>
              <a:t> dan </a:t>
            </a:r>
            <a:r>
              <a:rPr lang="en-ID" sz="1400" dirty="0" err="1"/>
              <a:t>hubungan</a:t>
            </a:r>
            <a:r>
              <a:rPr lang="en-ID" sz="1400" dirty="0"/>
              <a:t> </a:t>
            </a:r>
            <a:r>
              <a:rPr lang="en-ID" sz="1400" dirty="0" err="1"/>
              <a:t>antar</a:t>
            </a:r>
            <a:r>
              <a:rPr lang="en-ID" sz="1400" dirty="0"/>
              <a:t> </a:t>
            </a:r>
            <a:r>
              <a:rPr lang="en-ID" sz="1400" dirty="0" err="1"/>
              <a:t>berbagai</a:t>
            </a:r>
            <a:r>
              <a:rPr lang="en-ID" sz="1400" dirty="0"/>
              <a:t> </a:t>
            </a:r>
            <a:r>
              <a:rPr lang="en-ID" sz="1400" dirty="0" err="1"/>
              <a:t>faktor</a:t>
            </a:r>
            <a:r>
              <a:rPr lang="en-ID" sz="1400" dirty="0"/>
              <a:t> </a:t>
            </a:r>
            <a:r>
              <a:rPr lang="en-ID" sz="1400" dirty="0" err="1"/>
              <a:t>masalah</a:t>
            </a:r>
            <a:r>
              <a:rPr lang="en-ID" sz="1400" dirty="0"/>
              <a:t>; dan </a:t>
            </a:r>
            <a:r>
              <a:rPr lang="en-ID" sz="1400" dirty="0" err="1"/>
              <a:t>kemudian</a:t>
            </a:r>
            <a:r>
              <a:rPr lang="en-ID" sz="1400" dirty="0"/>
              <a:t> </a:t>
            </a:r>
            <a:r>
              <a:rPr lang="en-ID" sz="1400" dirty="0" err="1"/>
              <a:t>merumuskan</a:t>
            </a:r>
            <a:r>
              <a:rPr lang="en-ID" sz="1400" dirty="0"/>
              <a:t> </a:t>
            </a:r>
            <a:r>
              <a:rPr lang="en-ID" sz="1400" dirty="0" err="1"/>
              <a:t>alternatif</a:t>
            </a:r>
            <a:r>
              <a:rPr lang="en-ID" sz="1400" dirty="0"/>
              <a:t> </a:t>
            </a:r>
            <a:r>
              <a:rPr lang="en-ID" sz="1400" dirty="0" err="1"/>
              <a:t>solusi</a:t>
            </a:r>
            <a:r>
              <a:rPr lang="en-ID" sz="1400" dirty="0"/>
              <a:t> yang </a:t>
            </a:r>
            <a:r>
              <a:rPr lang="en-ID" sz="1400" dirty="0" err="1"/>
              <a:t>relevan</a:t>
            </a:r>
            <a:r>
              <a:rPr lang="en-ID" sz="1400" dirty="0"/>
              <a:t> dan </a:t>
            </a:r>
            <a:r>
              <a:rPr lang="en-ID" sz="1400" dirty="0" err="1"/>
              <a:t>aplicable</a:t>
            </a:r>
            <a:r>
              <a:rPr lang="en-ID" sz="1400" dirty="0"/>
              <a:t>.</a:t>
            </a:r>
          </a:p>
          <a:p>
            <a:pPr marL="0" indent="0">
              <a:buNone/>
            </a:pPr>
            <a:r>
              <a:rPr lang="en-ID" sz="1400" dirty="0"/>
              <a:t>5 : </a:t>
            </a:r>
            <a:r>
              <a:rPr lang="en-ID" sz="1400" dirty="0" err="1"/>
              <a:t>Perencanaan</a:t>
            </a:r>
            <a:r>
              <a:rPr lang="en-ID" sz="1400" dirty="0"/>
              <a:t> </a:t>
            </a:r>
            <a:r>
              <a:rPr lang="en-ID" sz="1400" dirty="0" err="1"/>
              <a:t>Kerja</a:t>
            </a:r>
            <a:endParaRPr lang="en-ID" sz="1400" dirty="0"/>
          </a:p>
          <a:p>
            <a:pPr marL="0" indent="0">
              <a:buNone/>
            </a:pPr>
            <a:r>
              <a:rPr lang="en-ID" sz="1400" dirty="0" err="1"/>
              <a:t>Kecakapan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menyusun</a:t>
            </a:r>
            <a:r>
              <a:rPr lang="en-ID" sz="1400" dirty="0"/>
              <a:t> </a:t>
            </a:r>
            <a:r>
              <a:rPr lang="en-ID" sz="1400" dirty="0" err="1"/>
              <a:t>perencanaan</a:t>
            </a:r>
            <a:r>
              <a:rPr lang="en-ID" sz="1400" dirty="0"/>
              <a:t> </a:t>
            </a:r>
            <a:r>
              <a:rPr lang="en-ID" sz="1400" dirty="0" err="1"/>
              <a:t>kerja</a:t>
            </a:r>
            <a:r>
              <a:rPr lang="en-ID" sz="1400" dirty="0"/>
              <a:t> </a:t>
            </a:r>
            <a:r>
              <a:rPr lang="en-ID" sz="1400" dirty="0" err="1"/>
              <a:t>secara</a:t>
            </a:r>
            <a:r>
              <a:rPr lang="en-ID" sz="1400" dirty="0"/>
              <a:t> </a:t>
            </a:r>
            <a:r>
              <a:rPr lang="en-ID" sz="1400" dirty="0" err="1"/>
              <a:t>sistematis</a:t>
            </a:r>
            <a:r>
              <a:rPr lang="en-ID" sz="1400" dirty="0"/>
              <a:t> dan </a:t>
            </a:r>
            <a:r>
              <a:rPr lang="en-ID" sz="1400" dirty="0" err="1"/>
              <a:t>terjadwal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baik</a:t>
            </a:r>
            <a:r>
              <a:rPr lang="en-ID" sz="1400" dirty="0"/>
              <a:t>; </a:t>
            </a:r>
            <a:r>
              <a:rPr lang="en-ID" sz="1400" dirty="0" err="1"/>
              <a:t>melakukan</a:t>
            </a:r>
            <a:r>
              <a:rPr lang="en-ID" sz="1400" dirty="0"/>
              <a:t> </a:t>
            </a:r>
            <a:r>
              <a:rPr lang="en-ID" sz="1400" dirty="0" err="1"/>
              <a:t>alokasi</a:t>
            </a:r>
            <a:r>
              <a:rPr lang="en-ID" sz="1400" dirty="0"/>
              <a:t> </a:t>
            </a:r>
            <a:r>
              <a:rPr lang="en-ID" sz="1400" dirty="0" err="1"/>
              <a:t>sumber</a:t>
            </a:r>
            <a:r>
              <a:rPr lang="en-ID" sz="1400" dirty="0"/>
              <a:t> </a:t>
            </a:r>
            <a:r>
              <a:rPr lang="en-ID" sz="1400" dirty="0" err="1"/>
              <a:t>daya</a:t>
            </a:r>
            <a:r>
              <a:rPr lang="en-ID" sz="1400" dirty="0"/>
              <a:t> </a:t>
            </a:r>
            <a:r>
              <a:rPr lang="en-ID" sz="1400" dirty="0" err="1"/>
              <a:t>berdasarkan</a:t>
            </a:r>
            <a:r>
              <a:rPr lang="en-ID" sz="1400" dirty="0"/>
              <a:t> </a:t>
            </a:r>
            <a:r>
              <a:rPr lang="en-ID" sz="1400" dirty="0" err="1"/>
              <a:t>hasil</a:t>
            </a:r>
            <a:r>
              <a:rPr lang="en-ID" sz="1400" dirty="0"/>
              <a:t> </a:t>
            </a:r>
            <a:r>
              <a:rPr lang="en-ID" sz="1400" dirty="0" err="1"/>
              <a:t>perencanaan</a:t>
            </a:r>
            <a:r>
              <a:rPr lang="en-ID" sz="1400" dirty="0"/>
              <a:t>; </a:t>
            </a:r>
            <a:r>
              <a:rPr lang="en-ID" sz="1400" dirty="0" err="1"/>
              <a:t>serta</a:t>
            </a:r>
            <a:r>
              <a:rPr lang="en-ID" sz="1400" dirty="0"/>
              <a:t> </a:t>
            </a:r>
            <a:r>
              <a:rPr lang="en-ID" sz="1400" dirty="0" err="1"/>
              <a:t>melakukan</a:t>
            </a:r>
            <a:r>
              <a:rPr lang="en-ID" sz="1400" dirty="0"/>
              <a:t> monitoring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memastikan</a:t>
            </a:r>
            <a:r>
              <a:rPr lang="en-ID" sz="1400" dirty="0"/>
              <a:t> </a:t>
            </a:r>
            <a:r>
              <a:rPr lang="en-ID" sz="1400" dirty="0" err="1"/>
              <a:t>rencana</a:t>
            </a:r>
            <a:r>
              <a:rPr lang="en-ID" sz="1400" dirty="0"/>
              <a:t> </a:t>
            </a:r>
            <a:r>
              <a:rPr lang="en-ID" sz="1400" dirty="0" err="1"/>
              <a:t>kerja</a:t>
            </a:r>
            <a:r>
              <a:rPr lang="en-ID" sz="1400" dirty="0"/>
              <a:t>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berjalan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efektif</a:t>
            </a:r>
            <a:r>
              <a:rPr lang="en-ID" sz="1400" dirty="0"/>
              <a:t>.</a:t>
            </a:r>
          </a:p>
          <a:p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272500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DD97-3C4A-49D8-AAED-6EF44B2D2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Soft skill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dimiliki</a:t>
            </a:r>
            <a:r>
              <a:rPr lang="en-ID" dirty="0"/>
              <a:t> oleh </a:t>
            </a:r>
            <a:r>
              <a:rPr lang="en-ID" dirty="0" err="1"/>
              <a:t>seorang</a:t>
            </a:r>
            <a:r>
              <a:rPr lang="en-ID" dirty="0"/>
              <a:t> leader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41F1-6799-473C-8C77-E7A60AD04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D" sz="1400" dirty="0"/>
              <a:t>6 : Kerjasama</a:t>
            </a:r>
          </a:p>
          <a:p>
            <a:pPr marL="0" indent="0">
              <a:buNone/>
            </a:pPr>
            <a:r>
              <a:rPr lang="en-ID" sz="1400" dirty="0" err="1"/>
              <a:t>Kecakapan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melakukan</a:t>
            </a:r>
            <a:r>
              <a:rPr lang="en-ID" sz="1400" dirty="0"/>
              <a:t> </a:t>
            </a:r>
            <a:r>
              <a:rPr lang="en-ID" sz="1400" dirty="0" err="1"/>
              <a:t>koordinasi</a:t>
            </a:r>
            <a:r>
              <a:rPr lang="en-ID" sz="1400" dirty="0"/>
              <a:t> dan </a:t>
            </a:r>
            <a:r>
              <a:rPr lang="en-ID" sz="1400" dirty="0" err="1"/>
              <a:t>komunikasi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berbagai</a:t>
            </a:r>
            <a:r>
              <a:rPr lang="en-ID" sz="1400" dirty="0"/>
              <a:t> </a:t>
            </a:r>
            <a:r>
              <a:rPr lang="en-ID" sz="1400" dirty="0" err="1"/>
              <a:t>pihak</a:t>
            </a:r>
            <a:r>
              <a:rPr lang="en-ID" sz="1400" dirty="0"/>
              <a:t> yang </a:t>
            </a:r>
            <a:r>
              <a:rPr lang="en-ID" sz="1400" dirty="0" err="1"/>
              <a:t>terkait</a:t>
            </a:r>
            <a:r>
              <a:rPr lang="en-ID" sz="1400" dirty="0"/>
              <a:t>; </a:t>
            </a:r>
            <a:r>
              <a:rPr lang="en-ID" sz="1400" dirty="0" err="1"/>
              <a:t>merumuskan</a:t>
            </a:r>
            <a:r>
              <a:rPr lang="en-ID" sz="1400" dirty="0"/>
              <a:t> </a:t>
            </a:r>
            <a:r>
              <a:rPr lang="en-ID" sz="1400" dirty="0" err="1"/>
              <a:t>tujuan</a:t>
            </a:r>
            <a:r>
              <a:rPr lang="en-ID" sz="1400" dirty="0"/>
              <a:t> </a:t>
            </a:r>
            <a:r>
              <a:rPr lang="en-ID" sz="1400" dirty="0" err="1"/>
              <a:t>bersama</a:t>
            </a:r>
            <a:r>
              <a:rPr lang="en-ID" sz="1400" dirty="0"/>
              <a:t> dan </a:t>
            </a:r>
            <a:r>
              <a:rPr lang="en-ID" sz="1400" dirty="0" err="1"/>
              <a:t>berbagi</a:t>
            </a:r>
            <a:r>
              <a:rPr lang="en-ID" sz="1400" dirty="0"/>
              <a:t> </a:t>
            </a:r>
            <a:r>
              <a:rPr lang="en-ID" sz="1400" dirty="0" err="1"/>
              <a:t>tugas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mencapai</a:t>
            </a:r>
            <a:r>
              <a:rPr lang="en-ID" sz="1400" dirty="0"/>
              <a:t> </a:t>
            </a:r>
            <a:r>
              <a:rPr lang="en-ID" sz="1400" dirty="0" err="1"/>
              <a:t>sasaran</a:t>
            </a:r>
            <a:r>
              <a:rPr lang="en-ID" sz="1400" dirty="0"/>
              <a:t> </a:t>
            </a:r>
            <a:r>
              <a:rPr lang="en-ID" sz="1400" dirty="0" err="1"/>
              <a:t>kerja</a:t>
            </a:r>
            <a:r>
              <a:rPr lang="en-ID" sz="1400" dirty="0"/>
              <a:t> yang </a:t>
            </a:r>
            <a:r>
              <a:rPr lang="en-ID" sz="1400" dirty="0" err="1"/>
              <a:t>telah</a:t>
            </a:r>
            <a:r>
              <a:rPr lang="en-ID" sz="1400" dirty="0"/>
              <a:t> </a:t>
            </a:r>
            <a:r>
              <a:rPr lang="en-ID" sz="1400" dirty="0" err="1"/>
              <a:t>ditetapkan</a:t>
            </a:r>
            <a:r>
              <a:rPr lang="en-ID" sz="1400" dirty="0"/>
              <a:t>; </a:t>
            </a:r>
            <a:r>
              <a:rPr lang="en-ID" sz="1400" dirty="0" err="1"/>
              <a:t>serta</a:t>
            </a:r>
            <a:r>
              <a:rPr lang="en-ID" sz="1400" dirty="0"/>
              <a:t> </a:t>
            </a:r>
            <a:r>
              <a:rPr lang="en-ID" sz="1400" dirty="0" err="1"/>
              <a:t>saling</a:t>
            </a:r>
            <a:r>
              <a:rPr lang="en-ID" sz="1400" dirty="0"/>
              <a:t> </a:t>
            </a:r>
            <a:r>
              <a:rPr lang="en-ID" sz="1400" dirty="0" err="1"/>
              <a:t>menghargai</a:t>
            </a:r>
            <a:r>
              <a:rPr lang="en-ID" sz="1400" dirty="0"/>
              <a:t> </a:t>
            </a:r>
            <a:r>
              <a:rPr lang="en-ID" sz="1400" dirty="0" err="1"/>
              <a:t>pendapat</a:t>
            </a:r>
            <a:r>
              <a:rPr lang="en-ID" sz="1400" dirty="0"/>
              <a:t> dan </a:t>
            </a:r>
            <a:r>
              <a:rPr lang="en-ID" sz="1400" dirty="0" err="1"/>
              <a:t>masukan</a:t>
            </a:r>
            <a:r>
              <a:rPr lang="en-ID" sz="1400" dirty="0"/>
              <a:t> </a:t>
            </a:r>
            <a:r>
              <a:rPr lang="en-ID" sz="1400" dirty="0" err="1"/>
              <a:t>guna</a:t>
            </a:r>
            <a:r>
              <a:rPr lang="en-ID" sz="1400" dirty="0"/>
              <a:t> </a:t>
            </a:r>
            <a:r>
              <a:rPr lang="en-ID" sz="1400" dirty="0" err="1"/>
              <a:t>peningkatan</a:t>
            </a:r>
            <a:r>
              <a:rPr lang="en-ID" sz="1400" dirty="0"/>
              <a:t> </a:t>
            </a:r>
            <a:r>
              <a:rPr lang="en-ID" sz="1400" dirty="0" err="1"/>
              <a:t>kinerja</a:t>
            </a:r>
            <a:r>
              <a:rPr lang="en-ID" sz="1400" dirty="0"/>
              <a:t> </a:t>
            </a:r>
            <a:r>
              <a:rPr lang="en-ID" sz="1400" dirty="0" err="1"/>
              <a:t>tim.</a:t>
            </a:r>
            <a:endParaRPr lang="en-ID" sz="1400" dirty="0"/>
          </a:p>
          <a:p>
            <a:pPr marL="0" indent="0">
              <a:buNone/>
            </a:pPr>
            <a:r>
              <a:rPr lang="en-ID" sz="1400" dirty="0"/>
              <a:t>7 : Negotiation Skills</a:t>
            </a:r>
          </a:p>
          <a:p>
            <a:pPr marL="0" indent="0">
              <a:buNone/>
            </a:pPr>
            <a:r>
              <a:rPr lang="en-ID" sz="1400" dirty="0" err="1"/>
              <a:t>Kecakapan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merumuskan</a:t>
            </a:r>
            <a:r>
              <a:rPr lang="en-ID" sz="1400" dirty="0"/>
              <a:t> dan </a:t>
            </a:r>
            <a:r>
              <a:rPr lang="en-ID" sz="1400" dirty="0" err="1"/>
              <a:t>mengkomunikasikan</a:t>
            </a:r>
            <a:r>
              <a:rPr lang="en-ID" sz="1400" dirty="0"/>
              <a:t> </a:t>
            </a:r>
            <a:r>
              <a:rPr lang="en-ID" sz="1400" dirty="0" err="1"/>
              <a:t>tawaran</a:t>
            </a:r>
            <a:r>
              <a:rPr lang="en-ID" sz="1400" dirty="0"/>
              <a:t> </a:t>
            </a:r>
            <a:r>
              <a:rPr lang="en-ID" sz="1400" dirty="0" err="1"/>
              <a:t>kebutuhan</a:t>
            </a:r>
            <a:r>
              <a:rPr lang="en-ID" sz="1400" dirty="0"/>
              <a:t> </a:t>
            </a:r>
            <a:r>
              <a:rPr lang="en-ID" sz="1400" dirty="0" err="1"/>
              <a:t>perusahaan</a:t>
            </a:r>
            <a:r>
              <a:rPr lang="en-ID" sz="1400" dirty="0"/>
              <a:t> </a:t>
            </a:r>
            <a:r>
              <a:rPr lang="en-ID" sz="1400" dirty="0" err="1"/>
              <a:t>kepada</a:t>
            </a:r>
            <a:r>
              <a:rPr lang="en-ID" sz="1400" dirty="0"/>
              <a:t> </a:t>
            </a:r>
            <a:r>
              <a:rPr lang="en-ID" sz="1400" dirty="0" err="1"/>
              <a:t>mitra</a:t>
            </a:r>
            <a:r>
              <a:rPr lang="en-ID" sz="1400" dirty="0"/>
              <a:t> </a:t>
            </a:r>
            <a:r>
              <a:rPr lang="en-ID" sz="1400" dirty="0" err="1"/>
              <a:t>negosiasi</a:t>
            </a:r>
            <a:r>
              <a:rPr lang="en-ID" sz="1400" dirty="0"/>
              <a:t>; </a:t>
            </a:r>
            <a:r>
              <a:rPr lang="en-ID" sz="1400" dirty="0" err="1"/>
              <a:t>melakukan</a:t>
            </a:r>
            <a:r>
              <a:rPr lang="en-ID" sz="1400" dirty="0"/>
              <a:t> </a:t>
            </a:r>
            <a:r>
              <a:rPr lang="en-ID" sz="1400" dirty="0" err="1"/>
              <a:t>persuasi</a:t>
            </a:r>
            <a:r>
              <a:rPr lang="en-ID" sz="1400" dirty="0"/>
              <a:t> </a:t>
            </a:r>
            <a:r>
              <a:rPr lang="en-ID" sz="1400" dirty="0" err="1"/>
              <a:t>disertai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data dan </a:t>
            </a:r>
            <a:r>
              <a:rPr lang="en-ID" sz="1400" dirty="0" err="1"/>
              <a:t>argumen</a:t>
            </a:r>
            <a:r>
              <a:rPr lang="en-ID" sz="1400" dirty="0"/>
              <a:t> yang solid agar </a:t>
            </a:r>
            <a:r>
              <a:rPr lang="en-ID" sz="1400" dirty="0" err="1"/>
              <a:t>kepentingan</a:t>
            </a:r>
            <a:r>
              <a:rPr lang="en-ID" sz="1400" dirty="0"/>
              <a:t> </a:t>
            </a:r>
            <a:r>
              <a:rPr lang="en-ID" sz="1400" dirty="0" err="1"/>
              <a:t>perusahaan</a:t>
            </a:r>
            <a:r>
              <a:rPr lang="en-ID" sz="1400" dirty="0"/>
              <a:t>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dipenuhi</a:t>
            </a:r>
            <a:r>
              <a:rPr lang="en-ID" sz="1400" dirty="0"/>
              <a:t> oleh </a:t>
            </a:r>
            <a:r>
              <a:rPr lang="en-ID" sz="1400" dirty="0" err="1"/>
              <a:t>mitra</a:t>
            </a:r>
            <a:r>
              <a:rPr lang="en-ID" sz="1400" dirty="0"/>
              <a:t> </a:t>
            </a:r>
            <a:r>
              <a:rPr lang="en-ID" sz="1400" dirty="0" err="1"/>
              <a:t>negosiasi</a:t>
            </a:r>
            <a:r>
              <a:rPr lang="en-ID" sz="1400" dirty="0"/>
              <a:t>; </a:t>
            </a:r>
            <a:r>
              <a:rPr lang="en-ID" sz="1400" dirty="0" err="1"/>
              <a:t>serta</a:t>
            </a:r>
            <a:r>
              <a:rPr lang="en-ID" sz="1400" dirty="0"/>
              <a:t> </a:t>
            </a:r>
            <a:r>
              <a:rPr lang="en-ID" sz="1400" dirty="0" err="1"/>
              <a:t>mampu</a:t>
            </a:r>
            <a:r>
              <a:rPr lang="en-ID" sz="1400" dirty="0"/>
              <a:t> </a:t>
            </a:r>
            <a:r>
              <a:rPr lang="en-ID" sz="1400" dirty="0" err="1"/>
              <a:t>membangun</a:t>
            </a:r>
            <a:r>
              <a:rPr lang="en-ID" sz="1400" dirty="0"/>
              <a:t> </a:t>
            </a:r>
            <a:r>
              <a:rPr lang="en-ID" sz="1400" dirty="0" err="1"/>
              <a:t>hubungan</a:t>
            </a:r>
            <a:r>
              <a:rPr lang="en-ID" sz="1400" dirty="0"/>
              <a:t> </a:t>
            </a:r>
            <a:r>
              <a:rPr lang="en-ID" sz="1400" dirty="0" err="1"/>
              <a:t>bisnis</a:t>
            </a:r>
            <a:r>
              <a:rPr lang="en-ID" sz="1400" dirty="0"/>
              <a:t> yang win-win.</a:t>
            </a:r>
          </a:p>
          <a:p>
            <a:pPr marL="0" indent="0">
              <a:buNone/>
            </a:pPr>
            <a:r>
              <a:rPr lang="en-ID" sz="1400" dirty="0"/>
              <a:t>8 : Learning Skills</a:t>
            </a:r>
          </a:p>
          <a:p>
            <a:pPr marL="0" indent="0">
              <a:buNone/>
            </a:pPr>
            <a:r>
              <a:rPr lang="en-ID" sz="1400" dirty="0" err="1"/>
              <a:t>Kecakapan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melakukan</a:t>
            </a:r>
            <a:r>
              <a:rPr lang="en-ID" sz="1400" dirty="0"/>
              <a:t> proses </a:t>
            </a:r>
            <a:r>
              <a:rPr lang="en-ID" sz="1400" dirty="0" err="1"/>
              <a:t>pembelajaran</a:t>
            </a:r>
            <a:r>
              <a:rPr lang="en-ID" sz="1400" dirty="0"/>
              <a:t> </a:t>
            </a:r>
            <a:r>
              <a:rPr lang="en-ID" sz="1400" dirty="0" err="1"/>
              <a:t>aktif</a:t>
            </a:r>
            <a:r>
              <a:rPr lang="en-ID" sz="1400" dirty="0"/>
              <a:t> – </a:t>
            </a:r>
            <a:r>
              <a:rPr lang="en-ID" sz="1400" dirty="0" err="1"/>
              <a:t>baik</a:t>
            </a:r>
            <a:r>
              <a:rPr lang="en-ID" sz="1400" dirty="0"/>
              <a:t> </a:t>
            </a:r>
            <a:r>
              <a:rPr lang="en-ID" sz="1400" dirty="0" err="1"/>
              <a:t>secara</a:t>
            </a:r>
            <a:r>
              <a:rPr lang="en-ID" sz="1400" dirty="0"/>
              <a:t> </a:t>
            </a:r>
            <a:r>
              <a:rPr lang="en-ID" sz="1400" dirty="0" err="1"/>
              <a:t>mandiri</a:t>
            </a:r>
            <a:r>
              <a:rPr lang="en-ID" sz="1400" dirty="0"/>
              <a:t> </a:t>
            </a:r>
            <a:r>
              <a:rPr lang="en-ID" sz="1400" dirty="0" err="1"/>
              <a:t>ataupun</a:t>
            </a:r>
            <a:r>
              <a:rPr lang="en-ID" sz="1400" dirty="0"/>
              <a:t> </a:t>
            </a:r>
            <a:r>
              <a:rPr lang="en-ID" sz="1400" dirty="0" err="1"/>
              <a:t>berkelompok</a:t>
            </a:r>
            <a:r>
              <a:rPr lang="en-ID" sz="1400" dirty="0"/>
              <a:t>; </a:t>
            </a:r>
            <a:r>
              <a:rPr lang="en-ID" sz="1400" dirty="0" err="1"/>
              <a:t>menunjukkan</a:t>
            </a:r>
            <a:r>
              <a:rPr lang="en-ID" sz="1400" dirty="0"/>
              <a:t> </a:t>
            </a:r>
            <a:r>
              <a:rPr lang="en-ID" sz="1400" dirty="0" err="1"/>
              <a:t>minat</a:t>
            </a:r>
            <a:r>
              <a:rPr lang="en-ID" sz="1400" dirty="0"/>
              <a:t> yang </a:t>
            </a:r>
            <a:r>
              <a:rPr lang="en-ID" sz="1400" dirty="0" err="1"/>
              <a:t>memadai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terus</a:t>
            </a:r>
            <a:r>
              <a:rPr lang="en-ID" sz="1400" dirty="0"/>
              <a:t> </a:t>
            </a:r>
            <a:r>
              <a:rPr lang="en-ID" sz="1400" dirty="0" err="1"/>
              <a:t>mengembangkan</a:t>
            </a:r>
            <a:r>
              <a:rPr lang="en-ID" sz="1400" dirty="0"/>
              <a:t> </a:t>
            </a:r>
            <a:r>
              <a:rPr lang="en-ID" sz="1400" dirty="0" err="1"/>
              <a:t>ketrampilan</a:t>
            </a:r>
            <a:r>
              <a:rPr lang="en-ID" sz="1400" dirty="0"/>
              <a:t> </a:t>
            </a:r>
            <a:r>
              <a:rPr lang="en-ID" sz="1400" dirty="0" err="1"/>
              <a:t>diri</a:t>
            </a:r>
            <a:r>
              <a:rPr lang="en-ID" sz="1400" dirty="0"/>
              <a:t>; dan </a:t>
            </a:r>
            <a:r>
              <a:rPr lang="en-ID" sz="1400" dirty="0" err="1"/>
              <a:t>proaktif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melakukan</a:t>
            </a:r>
            <a:r>
              <a:rPr lang="en-ID" sz="1400" dirty="0"/>
              <a:t> sharing knowledge </a:t>
            </a:r>
            <a:r>
              <a:rPr lang="en-ID" sz="1400" dirty="0" err="1"/>
              <a:t>diantara</a:t>
            </a:r>
            <a:r>
              <a:rPr lang="en-ID" sz="1400" dirty="0"/>
              <a:t> </a:t>
            </a:r>
            <a:r>
              <a:rPr lang="en-ID" sz="1400" dirty="0" err="1"/>
              <a:t>sesama</a:t>
            </a:r>
            <a:r>
              <a:rPr lang="en-ID" sz="1400" dirty="0"/>
              <a:t> </a:t>
            </a:r>
            <a:r>
              <a:rPr lang="en-ID" sz="1400" dirty="0" err="1"/>
              <a:t>karyawan</a:t>
            </a:r>
            <a:r>
              <a:rPr lang="en-ID" sz="1400" dirty="0"/>
              <a:t>.</a:t>
            </a:r>
          </a:p>
          <a:p>
            <a:pPr marL="0" indent="0">
              <a:buNone/>
            </a:pPr>
            <a:r>
              <a:rPr lang="en-ID" sz="1400" dirty="0"/>
              <a:t>9 : Mentoring and Developing Others</a:t>
            </a:r>
          </a:p>
          <a:p>
            <a:pPr marL="0" indent="0">
              <a:buNone/>
            </a:pPr>
            <a:r>
              <a:rPr lang="en-ID" sz="1400" dirty="0" err="1"/>
              <a:t>Kecakapan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merumuskan</a:t>
            </a:r>
            <a:r>
              <a:rPr lang="en-ID" sz="1400" dirty="0"/>
              <a:t> agenda </a:t>
            </a:r>
            <a:r>
              <a:rPr lang="en-ID" sz="1400" dirty="0" err="1"/>
              <a:t>pengembangan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para </a:t>
            </a:r>
            <a:r>
              <a:rPr lang="en-ID" sz="1400" dirty="0" err="1"/>
              <a:t>anggota</a:t>
            </a:r>
            <a:r>
              <a:rPr lang="en-ID" sz="1400" dirty="0"/>
              <a:t> (</a:t>
            </a:r>
            <a:r>
              <a:rPr lang="en-ID" sz="1400" dirty="0" err="1"/>
              <a:t>anak</a:t>
            </a:r>
            <a:r>
              <a:rPr lang="en-ID" sz="1400" dirty="0"/>
              <a:t> </a:t>
            </a:r>
            <a:r>
              <a:rPr lang="en-ID" sz="1400" dirty="0" err="1"/>
              <a:t>buah</a:t>
            </a:r>
            <a:r>
              <a:rPr lang="en-ID" sz="1400" dirty="0"/>
              <a:t>); </a:t>
            </a:r>
            <a:r>
              <a:rPr lang="en-ID" sz="1400" dirty="0" err="1"/>
              <a:t>melakukan</a:t>
            </a:r>
            <a:r>
              <a:rPr lang="en-ID" sz="1400" dirty="0"/>
              <a:t> </a:t>
            </a:r>
            <a:r>
              <a:rPr lang="en-ID" sz="1400" dirty="0" err="1"/>
              <a:t>pembinaan</a:t>
            </a:r>
            <a:r>
              <a:rPr lang="en-ID" sz="1400" dirty="0"/>
              <a:t> dan monitoring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melihat</a:t>
            </a:r>
            <a:r>
              <a:rPr lang="en-ID" sz="1400" dirty="0"/>
              <a:t> </a:t>
            </a:r>
            <a:r>
              <a:rPr lang="en-ID" sz="1400" dirty="0" err="1"/>
              <a:t>peningkatan</a:t>
            </a:r>
            <a:r>
              <a:rPr lang="en-ID" sz="1400" dirty="0"/>
              <a:t> </a:t>
            </a:r>
            <a:r>
              <a:rPr lang="en-ID" sz="1400" dirty="0" err="1"/>
              <a:t>ketrampilan</a:t>
            </a:r>
            <a:r>
              <a:rPr lang="en-ID" sz="1400" dirty="0"/>
              <a:t> </a:t>
            </a:r>
            <a:r>
              <a:rPr lang="en-ID" sz="1400" dirty="0" err="1"/>
              <a:t>anggota</a:t>
            </a:r>
            <a:r>
              <a:rPr lang="en-ID" sz="1400" dirty="0"/>
              <a:t>; dan </a:t>
            </a:r>
            <a:r>
              <a:rPr lang="en-ID" sz="1400" dirty="0" err="1"/>
              <a:t>mampu</a:t>
            </a:r>
            <a:r>
              <a:rPr lang="en-ID" sz="1400" dirty="0"/>
              <a:t> </a:t>
            </a:r>
            <a:r>
              <a:rPr lang="en-ID" sz="1400" dirty="0" err="1"/>
              <a:t>memberikan</a:t>
            </a:r>
            <a:r>
              <a:rPr lang="en-ID" sz="1400" dirty="0"/>
              <a:t> </a:t>
            </a:r>
            <a:r>
              <a:rPr lang="en-ID" sz="1400" dirty="0" err="1"/>
              <a:t>masukan</a:t>
            </a:r>
            <a:r>
              <a:rPr lang="en-ID" sz="1400" dirty="0"/>
              <a:t>/saran yang </a:t>
            </a:r>
            <a:r>
              <a:rPr lang="en-ID" sz="1400" dirty="0" err="1"/>
              <a:t>konstruktif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pengembangan</a:t>
            </a:r>
            <a:r>
              <a:rPr lang="en-ID" sz="1400" dirty="0"/>
              <a:t> </a:t>
            </a:r>
            <a:r>
              <a:rPr lang="en-ID" sz="1400" dirty="0" err="1"/>
              <a:t>kompetensi</a:t>
            </a:r>
            <a:r>
              <a:rPr lang="en-ID" sz="1400" dirty="0"/>
              <a:t> </a:t>
            </a:r>
            <a:r>
              <a:rPr lang="en-ID" sz="1400" dirty="0" err="1"/>
              <a:t>anggota</a:t>
            </a:r>
            <a:r>
              <a:rPr lang="en-ID" sz="1400" dirty="0"/>
              <a:t>.</a:t>
            </a:r>
          </a:p>
          <a:p>
            <a:pPr marL="0" indent="0">
              <a:buNone/>
            </a:pPr>
            <a:r>
              <a:rPr lang="en-ID" sz="1400" dirty="0"/>
              <a:t>10 : Communication Skills</a:t>
            </a:r>
          </a:p>
          <a:p>
            <a:pPr marL="0" indent="0">
              <a:buNone/>
            </a:pPr>
            <a:r>
              <a:rPr lang="en-ID" sz="1400" dirty="0" err="1"/>
              <a:t>Kecakapan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mengutarakan</a:t>
            </a:r>
            <a:r>
              <a:rPr lang="en-ID" sz="1400" dirty="0"/>
              <a:t> </a:t>
            </a:r>
            <a:r>
              <a:rPr lang="en-ID" sz="1400" dirty="0" err="1"/>
              <a:t>pikirannya</a:t>
            </a:r>
            <a:r>
              <a:rPr lang="en-ID" sz="1400" dirty="0"/>
              <a:t> (</a:t>
            </a:r>
            <a:r>
              <a:rPr lang="en-ID" sz="1400" dirty="0" err="1"/>
              <a:t>baik</a:t>
            </a:r>
            <a:r>
              <a:rPr lang="en-ID" sz="1400" dirty="0"/>
              <a:t> </a:t>
            </a:r>
            <a:r>
              <a:rPr lang="en-ID" sz="1400" dirty="0" err="1"/>
              <a:t>secara</a:t>
            </a:r>
            <a:r>
              <a:rPr lang="en-ID" sz="1400" dirty="0"/>
              <a:t> </a:t>
            </a:r>
            <a:r>
              <a:rPr lang="en-ID" sz="1400" dirty="0" err="1"/>
              <a:t>lisan</a:t>
            </a:r>
            <a:r>
              <a:rPr lang="en-ID" sz="1400" dirty="0"/>
              <a:t> </a:t>
            </a:r>
            <a:r>
              <a:rPr lang="en-ID" sz="1400" dirty="0" err="1"/>
              <a:t>ataupu</a:t>
            </a:r>
            <a:r>
              <a:rPr lang="en-ID" sz="1400" dirty="0"/>
              <a:t> </a:t>
            </a:r>
            <a:r>
              <a:rPr lang="en-ID" sz="1400" dirty="0" err="1"/>
              <a:t>tertulis</a:t>
            </a:r>
            <a:r>
              <a:rPr lang="en-ID" sz="1400" dirty="0"/>
              <a:t>)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bahasa</a:t>
            </a:r>
            <a:r>
              <a:rPr lang="en-ID" sz="1400" dirty="0"/>
              <a:t> yang </a:t>
            </a:r>
            <a:r>
              <a:rPr lang="en-ID" sz="1400" dirty="0" err="1"/>
              <a:t>sistematis</a:t>
            </a:r>
            <a:r>
              <a:rPr lang="en-ID" sz="1400" dirty="0"/>
              <a:t>, </a:t>
            </a:r>
            <a:r>
              <a:rPr lang="en-ID" sz="1400" dirty="0" err="1"/>
              <a:t>jelas</a:t>
            </a:r>
            <a:r>
              <a:rPr lang="en-ID" sz="1400" dirty="0"/>
              <a:t> dan </a:t>
            </a:r>
            <a:r>
              <a:rPr lang="en-ID" sz="1400" dirty="0" err="1"/>
              <a:t>mudah</a:t>
            </a:r>
            <a:r>
              <a:rPr lang="en-ID" sz="1400" dirty="0"/>
              <a:t> </a:t>
            </a:r>
            <a:r>
              <a:rPr lang="en-ID" sz="1400" dirty="0" err="1"/>
              <a:t>dipahami</a:t>
            </a:r>
            <a:r>
              <a:rPr lang="en-ID" sz="1400" dirty="0"/>
              <a:t> oleh </a:t>
            </a:r>
            <a:r>
              <a:rPr lang="en-ID" sz="1400" dirty="0" err="1"/>
              <a:t>mitra</a:t>
            </a:r>
            <a:r>
              <a:rPr lang="en-ID" sz="1400" dirty="0"/>
              <a:t> </a:t>
            </a:r>
            <a:r>
              <a:rPr lang="en-ID" sz="1400" dirty="0" err="1"/>
              <a:t>bicara</a:t>
            </a:r>
            <a:r>
              <a:rPr lang="en-ID" sz="1400" dirty="0"/>
              <a:t>. Mampu </a:t>
            </a:r>
            <a:r>
              <a:rPr lang="en-ID" sz="1400" dirty="0" err="1"/>
              <a:t>menerima</a:t>
            </a:r>
            <a:r>
              <a:rPr lang="en-ID" sz="1400" dirty="0"/>
              <a:t> dan </a:t>
            </a:r>
            <a:r>
              <a:rPr lang="en-ID" sz="1400" dirty="0" err="1"/>
              <a:t>merespon</a:t>
            </a:r>
            <a:r>
              <a:rPr lang="en-ID" sz="1400" dirty="0"/>
              <a:t> </a:t>
            </a:r>
            <a:r>
              <a:rPr lang="en-ID" sz="1400" dirty="0" err="1"/>
              <a:t>pembicaraan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pihak</a:t>
            </a:r>
            <a:r>
              <a:rPr lang="en-ID" sz="1400" dirty="0"/>
              <a:t> lain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baik</a:t>
            </a:r>
            <a:r>
              <a:rPr lang="en-ID" sz="1400" dirty="0"/>
              <a:t>.</a:t>
            </a:r>
          </a:p>
          <a:p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2632276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546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Theme</vt:lpstr>
      <vt:lpstr>Fungsi Soft Skill Bagi Pengembangan Bisnis</vt:lpstr>
      <vt:lpstr>Fungsi Soft Skill Bagi Pengembangan Bisnis</vt:lpstr>
      <vt:lpstr>perbedaan softskill dan hardskill</vt:lpstr>
      <vt:lpstr>Soft skill yang harus dimiliki oleh seorang leader</vt:lpstr>
      <vt:lpstr>Soft skill yang harus dimiliki oleh seorang leader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Fungsi Soft Skill Bagi Pengembangan Bisnis</dc:title>
  <dc:creator>kiku Keii</dc:creator>
  <cp:lastModifiedBy>kiku Keii</cp:lastModifiedBy>
  <cp:revision>1</cp:revision>
  <dcterms:created xsi:type="dcterms:W3CDTF">2020-12-18T13:39:04Z</dcterms:created>
  <dcterms:modified xsi:type="dcterms:W3CDTF">2020-12-18T13:46:53Z</dcterms:modified>
</cp:coreProperties>
</file>