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408" r:id="rId2"/>
    <p:sldId id="372" r:id="rId3"/>
    <p:sldId id="285" r:id="rId4"/>
    <p:sldId id="266" r:id="rId5"/>
    <p:sldId id="384" r:id="rId6"/>
    <p:sldId id="373" r:id="rId7"/>
    <p:sldId id="413" r:id="rId8"/>
    <p:sldId id="416" r:id="rId9"/>
    <p:sldId id="415" r:id="rId10"/>
    <p:sldId id="426" r:id="rId11"/>
    <p:sldId id="409" r:id="rId12"/>
    <p:sldId id="411" r:id="rId13"/>
    <p:sldId id="410" r:id="rId14"/>
    <p:sldId id="412" r:id="rId15"/>
    <p:sldId id="385" r:id="rId16"/>
    <p:sldId id="418" r:id="rId17"/>
    <p:sldId id="422" r:id="rId18"/>
    <p:sldId id="423" r:id="rId19"/>
    <p:sldId id="386" r:id="rId20"/>
    <p:sldId id="421" r:id="rId21"/>
    <p:sldId id="387" r:id="rId22"/>
    <p:sldId id="420" r:id="rId23"/>
    <p:sldId id="396" r:id="rId24"/>
    <p:sldId id="424" r:id="rId25"/>
    <p:sldId id="42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me" id="{D4E4108F-8D52-C24F-BD48-C5B3E3415B20}">
          <p14:sldIdLst/>
        </p14:section>
        <p14:section name="Presentation" id="{F50E7A29-14EC-A74C-8115-EFF96D771BD2}">
          <p14:sldIdLst>
            <p14:sldId id="408"/>
            <p14:sldId id="372"/>
            <p14:sldId id="285"/>
            <p14:sldId id="266"/>
            <p14:sldId id="384"/>
            <p14:sldId id="373"/>
            <p14:sldId id="413"/>
            <p14:sldId id="416"/>
            <p14:sldId id="415"/>
            <p14:sldId id="426"/>
            <p14:sldId id="409"/>
            <p14:sldId id="411"/>
            <p14:sldId id="410"/>
            <p14:sldId id="412"/>
            <p14:sldId id="385"/>
            <p14:sldId id="418"/>
            <p14:sldId id="422"/>
            <p14:sldId id="423"/>
            <p14:sldId id="386"/>
            <p14:sldId id="421"/>
            <p14:sldId id="387"/>
            <p14:sldId id="420"/>
            <p14:sldId id="396"/>
            <p14:sldId id="424"/>
            <p14:sldId id="425"/>
          </p14:sldIdLst>
        </p14:section>
        <p14:section name="Icons, Devices" id="{2BB70305-F892-6C40-B512-C4829BF1FD4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73"/>
  </p:normalViewPr>
  <p:slideViewPr>
    <p:cSldViewPr snapToGrid="0" snapToObjects="1" showGuides="1">
      <p:cViewPr varScale="1">
        <p:scale>
          <a:sx n="68" d="100"/>
          <a:sy n="68" d="100"/>
        </p:scale>
        <p:origin x="5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8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B9A84A-733A-0C47-AC2B-F0C70F83A7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49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2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B9A84A-733A-0C47-AC2B-F0C70F83A7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94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B9A84A-733A-0C47-AC2B-F0C70F83A7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7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B9A84A-733A-0C47-AC2B-F0C70F83A7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1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427355"/>
            <a:ext cx="3963476" cy="4289503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71812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46292" y="0"/>
            <a:ext cx="324570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703805" y="0"/>
            <a:ext cx="278439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4390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36103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-1166474" y="-880532"/>
            <a:ext cx="14709214" cy="871757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419600" y="1614703"/>
            <a:ext cx="3352800" cy="362859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889157" y="2122885"/>
            <a:ext cx="2413686" cy="261223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246712" y="762000"/>
            <a:ext cx="3698684" cy="369868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4150471" y="3677974"/>
            <a:ext cx="1664796" cy="166479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29533" y="2062480"/>
            <a:ext cx="2733042" cy="27330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819563" y="1546995"/>
            <a:ext cx="1531486" cy="153148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50253" y="2679727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082385" y="2062480"/>
            <a:ext cx="1120114" cy="1120113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2385" y="602811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26801" y="4953054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206002" y="3263819"/>
            <a:ext cx="1557048" cy="155704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27753" y="898626"/>
            <a:ext cx="1313316" cy="13133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79615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897929" y="685910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495501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321378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2666997" y="-1397285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2492336" y="4643919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166969" y="4330199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228614" y="659614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794983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707417" y="2446008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882548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625427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707417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325281" y="-1"/>
            <a:ext cx="5195129" cy="4674887"/>
          </a:xfrm>
          <a:custGeom>
            <a:avLst/>
            <a:gdLst>
              <a:gd name="connsiteX0" fmla="*/ 1257458 w 5195129"/>
              <a:gd name="connsiteY0" fmla="*/ 0 h 4674887"/>
              <a:gd name="connsiteX1" fmla="*/ 4888355 w 5195129"/>
              <a:gd name="connsiteY1" fmla="*/ 0 h 4674887"/>
              <a:gd name="connsiteX2" fmla="*/ 4897797 w 5195129"/>
              <a:gd name="connsiteY2" fmla="*/ 10583 h 4674887"/>
              <a:gd name="connsiteX3" fmla="*/ 4991734 w 5195129"/>
              <a:gd name="connsiteY3" fmla="*/ 153016 h 4674887"/>
              <a:gd name="connsiteX4" fmla="*/ 5155578 w 5195129"/>
              <a:gd name="connsiteY4" fmla="*/ 618243 h 4674887"/>
              <a:gd name="connsiteX5" fmla="*/ 5191863 w 5195129"/>
              <a:gd name="connsiteY5" fmla="*/ 1214314 h 4674887"/>
              <a:gd name="connsiteX6" fmla="*/ 5140212 w 5195129"/>
              <a:gd name="connsiteY6" fmla="*/ 1702059 h 4674887"/>
              <a:gd name="connsiteX7" fmla="*/ 5065164 w 5195129"/>
              <a:gd name="connsiteY7" fmla="*/ 2086547 h 4674887"/>
              <a:gd name="connsiteX8" fmla="*/ 4969982 w 5195129"/>
              <a:gd name="connsiteY8" fmla="*/ 2462239 h 4674887"/>
              <a:gd name="connsiteX9" fmla="*/ 4966842 w 5195129"/>
              <a:gd name="connsiteY9" fmla="*/ 2481819 h 4674887"/>
              <a:gd name="connsiteX10" fmla="*/ 4948658 w 5195129"/>
              <a:gd name="connsiteY10" fmla="*/ 2545371 h 4674887"/>
              <a:gd name="connsiteX11" fmla="*/ 4938561 w 5195129"/>
              <a:gd name="connsiteY11" fmla="*/ 2572055 h 4674887"/>
              <a:gd name="connsiteX12" fmla="*/ 4784773 w 5195129"/>
              <a:gd name="connsiteY12" fmla="*/ 3040688 h 4674887"/>
              <a:gd name="connsiteX13" fmla="*/ 4548619 w 5195129"/>
              <a:gd name="connsiteY13" fmla="*/ 3590655 h 4674887"/>
              <a:gd name="connsiteX14" fmla="*/ 4250458 w 5195129"/>
              <a:gd name="connsiteY14" fmla="*/ 4073335 h 4674887"/>
              <a:gd name="connsiteX15" fmla="*/ 3878856 w 5195129"/>
              <a:gd name="connsiteY15" fmla="*/ 4443497 h 4674887"/>
              <a:gd name="connsiteX16" fmla="*/ 3186482 w 5195129"/>
              <a:gd name="connsiteY16" fmla="*/ 4674862 h 4674887"/>
              <a:gd name="connsiteX17" fmla="*/ 2891514 w 5195129"/>
              <a:gd name="connsiteY17" fmla="*/ 4643798 h 4674887"/>
              <a:gd name="connsiteX18" fmla="*/ 2828700 w 5195129"/>
              <a:gd name="connsiteY18" fmla="*/ 4634421 h 4674887"/>
              <a:gd name="connsiteX19" fmla="*/ 2731286 w 5195129"/>
              <a:gd name="connsiteY19" fmla="*/ 4606548 h 4674887"/>
              <a:gd name="connsiteX20" fmla="*/ 2693489 w 5195129"/>
              <a:gd name="connsiteY20" fmla="*/ 4588909 h 4674887"/>
              <a:gd name="connsiteX21" fmla="*/ 2259009 w 5195129"/>
              <a:gd name="connsiteY21" fmla="*/ 4386231 h 4674887"/>
              <a:gd name="connsiteX22" fmla="*/ 1725702 w 5195129"/>
              <a:gd name="connsiteY22" fmla="*/ 4009169 h 4674887"/>
              <a:gd name="connsiteX23" fmla="*/ 1036282 w 5195129"/>
              <a:gd name="connsiteY23" fmla="*/ 3354127 h 4674887"/>
              <a:gd name="connsiteX24" fmla="*/ 456082 w 5195129"/>
              <a:gd name="connsiteY24" fmla="*/ 2640093 h 4674887"/>
              <a:gd name="connsiteX25" fmla="*/ 152116 w 5195129"/>
              <a:gd name="connsiteY25" fmla="*/ 2096603 h 4674887"/>
              <a:gd name="connsiteX26" fmla="*/ 13326 w 5195129"/>
              <a:gd name="connsiteY26" fmla="*/ 1617813 h 4674887"/>
              <a:gd name="connsiteX27" fmla="*/ 19959 w 5195129"/>
              <a:gd name="connsiteY27" fmla="*/ 1209959 h 4674887"/>
              <a:gd name="connsiteX28" fmla="*/ 31259 w 5195129"/>
              <a:gd name="connsiteY28" fmla="*/ 1142921 h 4674887"/>
              <a:gd name="connsiteX29" fmla="*/ 53053 w 5195129"/>
              <a:gd name="connsiteY29" fmla="*/ 1066752 h 4674887"/>
              <a:gd name="connsiteX30" fmla="*/ 61817 w 5195129"/>
              <a:gd name="connsiteY30" fmla="*/ 1049035 h 4674887"/>
              <a:gd name="connsiteX31" fmla="*/ 105769 w 5195129"/>
              <a:gd name="connsiteY31" fmla="*/ 941036 h 4674887"/>
              <a:gd name="connsiteX32" fmla="*/ 367836 w 5195129"/>
              <a:gd name="connsiteY32" fmla="*/ 565570 h 4674887"/>
              <a:gd name="connsiteX33" fmla="*/ 837097 w 5195129"/>
              <a:gd name="connsiteY33" fmla="*/ 206920 h 4674887"/>
              <a:gd name="connsiteX34" fmla="*/ 1121761 w 5195129"/>
              <a:gd name="connsiteY34" fmla="*/ 57235 h 4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5129" h="4674887">
                <a:moveTo>
                  <a:pt x="1257458" y="0"/>
                </a:moveTo>
                <a:lnTo>
                  <a:pt x="4888355" y="0"/>
                </a:lnTo>
                <a:lnTo>
                  <a:pt x="4897797" y="10583"/>
                </a:lnTo>
                <a:cubicBezTo>
                  <a:pt x="4932002" y="55083"/>
                  <a:pt x="4963329" y="102548"/>
                  <a:pt x="4991734" y="153016"/>
                </a:cubicBezTo>
                <a:cubicBezTo>
                  <a:pt x="5073471" y="298496"/>
                  <a:pt x="5124502" y="454903"/>
                  <a:pt x="5155578" y="618243"/>
                </a:cubicBezTo>
                <a:cubicBezTo>
                  <a:pt x="5192956" y="815490"/>
                  <a:pt x="5200577" y="1014331"/>
                  <a:pt x="5191863" y="1214314"/>
                </a:cubicBezTo>
                <a:cubicBezTo>
                  <a:pt x="5184425" y="1378006"/>
                  <a:pt x="5166047" y="1540340"/>
                  <a:pt x="5140212" y="1702059"/>
                </a:cubicBezTo>
                <a:cubicBezTo>
                  <a:pt x="5119763" y="1831189"/>
                  <a:pt x="5095537" y="1959748"/>
                  <a:pt x="5065164" y="2086547"/>
                </a:cubicBezTo>
                <a:cubicBezTo>
                  <a:pt x="5035290" y="2212477"/>
                  <a:pt x="5001840" y="2337131"/>
                  <a:pt x="4969982" y="2462239"/>
                </a:cubicBezTo>
                <a:cubicBezTo>
                  <a:pt x="4968404" y="2468613"/>
                  <a:pt x="4967964" y="2475314"/>
                  <a:pt x="4966842" y="2481819"/>
                </a:cubicBezTo>
                <a:lnTo>
                  <a:pt x="4948658" y="2545371"/>
                </a:lnTo>
                <a:cubicBezTo>
                  <a:pt x="4945367" y="2554287"/>
                  <a:pt x="4941394" y="2563009"/>
                  <a:pt x="4938561" y="2572055"/>
                </a:cubicBezTo>
                <a:cubicBezTo>
                  <a:pt x="4891773" y="2729547"/>
                  <a:pt x="4841279" y="2886230"/>
                  <a:pt x="4784773" y="3040688"/>
                </a:cubicBezTo>
                <a:cubicBezTo>
                  <a:pt x="4715843" y="3228242"/>
                  <a:pt x="4638756" y="3412454"/>
                  <a:pt x="4548619" y="3590655"/>
                </a:cubicBezTo>
                <a:cubicBezTo>
                  <a:pt x="4462746" y="3759964"/>
                  <a:pt x="4366041" y="3922386"/>
                  <a:pt x="4250458" y="4073335"/>
                </a:cubicBezTo>
                <a:cubicBezTo>
                  <a:pt x="4143196" y="4213270"/>
                  <a:pt x="4022542" y="4339769"/>
                  <a:pt x="3878856" y="4443497"/>
                </a:cubicBezTo>
                <a:cubicBezTo>
                  <a:pt x="3672253" y="4592420"/>
                  <a:pt x="3442748" y="4673364"/>
                  <a:pt x="3186482" y="4674862"/>
                </a:cubicBezTo>
                <a:cubicBezTo>
                  <a:pt x="3087070" y="4675486"/>
                  <a:pt x="2988750" y="4664545"/>
                  <a:pt x="2891514" y="4643798"/>
                </a:cubicBezTo>
                <a:cubicBezTo>
                  <a:pt x="2870856" y="4639405"/>
                  <a:pt x="2849760" y="4637412"/>
                  <a:pt x="2828700" y="4634421"/>
                </a:cubicBezTo>
                <a:lnTo>
                  <a:pt x="2731286" y="4606548"/>
                </a:lnTo>
                <a:cubicBezTo>
                  <a:pt x="2718686" y="4600669"/>
                  <a:pt x="2706718" y="4593450"/>
                  <a:pt x="2693489" y="4588909"/>
                </a:cubicBezTo>
                <a:cubicBezTo>
                  <a:pt x="2541742" y="4536644"/>
                  <a:pt x="2397648" y="4467102"/>
                  <a:pt x="2259009" y="4386231"/>
                </a:cubicBezTo>
                <a:cubicBezTo>
                  <a:pt x="2070375" y="4276141"/>
                  <a:pt x="1894025" y="4148078"/>
                  <a:pt x="1725702" y="4009169"/>
                </a:cubicBezTo>
                <a:cubicBezTo>
                  <a:pt x="1480355" y="3807273"/>
                  <a:pt x="1253033" y="3586266"/>
                  <a:pt x="1036282" y="3354127"/>
                </a:cubicBezTo>
                <a:cubicBezTo>
                  <a:pt x="826552" y="3129305"/>
                  <a:pt x="629305" y="2894407"/>
                  <a:pt x="456082" y="2640093"/>
                </a:cubicBezTo>
                <a:cubicBezTo>
                  <a:pt x="338927" y="2467797"/>
                  <a:pt x="234138" y="2288421"/>
                  <a:pt x="152116" y="2096603"/>
                </a:cubicBezTo>
                <a:cubicBezTo>
                  <a:pt x="86077" y="1942724"/>
                  <a:pt x="36464" y="1783939"/>
                  <a:pt x="13326" y="1617813"/>
                </a:cubicBezTo>
                <a:cubicBezTo>
                  <a:pt x="-5531" y="1481481"/>
                  <a:pt x="-5295" y="1345552"/>
                  <a:pt x="19959" y="1209959"/>
                </a:cubicBezTo>
                <a:cubicBezTo>
                  <a:pt x="24128" y="1187644"/>
                  <a:pt x="27546" y="1165366"/>
                  <a:pt x="31259" y="1142921"/>
                </a:cubicBezTo>
                <a:lnTo>
                  <a:pt x="53053" y="1066752"/>
                </a:lnTo>
                <a:cubicBezTo>
                  <a:pt x="55998" y="1060766"/>
                  <a:pt x="59555" y="1055213"/>
                  <a:pt x="61817" y="1049035"/>
                </a:cubicBezTo>
                <a:cubicBezTo>
                  <a:pt x="76541" y="1013058"/>
                  <a:pt x="89516" y="976325"/>
                  <a:pt x="105769" y="941036"/>
                </a:cubicBezTo>
                <a:cubicBezTo>
                  <a:pt x="170030" y="799921"/>
                  <a:pt x="260001" y="676524"/>
                  <a:pt x="367836" y="565570"/>
                </a:cubicBezTo>
                <a:cubicBezTo>
                  <a:pt x="506395" y="422961"/>
                  <a:pt x="666033" y="307366"/>
                  <a:pt x="837097" y="206920"/>
                </a:cubicBezTo>
                <a:cubicBezTo>
                  <a:pt x="929764" y="152419"/>
                  <a:pt x="1024798" y="102766"/>
                  <a:pt x="1121761" y="57235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2562590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5603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8108616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79991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295441" y="1373274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474029" y="1151096"/>
            <a:ext cx="3243942" cy="351078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1" y="0"/>
            <a:ext cx="55111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10555" y="2562589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70376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1219148"/>
            <a:ext cx="4305300" cy="4419704"/>
          </a:xfrm>
          <a:custGeom>
            <a:avLst/>
            <a:gdLst>
              <a:gd name="connsiteX0" fmla="*/ 0 w 8116779"/>
              <a:gd name="connsiteY0" fmla="*/ 1301629 h 4419704"/>
              <a:gd name="connsiteX1" fmla="*/ 1864712 w 8116779"/>
              <a:gd name="connsiteY1" fmla="*/ 1301629 h 4419704"/>
              <a:gd name="connsiteX2" fmla="*/ 1864712 w 8116779"/>
              <a:gd name="connsiteY2" fmla="*/ 3118073 h 4419704"/>
              <a:gd name="connsiteX3" fmla="*/ 0 w 8116779"/>
              <a:gd name="connsiteY3" fmla="*/ 3118073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1301629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0 w 8116779"/>
              <a:gd name="connsiteY3" fmla="*/ 1301629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3118073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6799278 w 8116779"/>
              <a:gd name="connsiteY3" fmla="*/ 0 h 4419704"/>
              <a:gd name="connsiteX4" fmla="*/ 6880799 w 8116779"/>
              <a:gd name="connsiteY4" fmla="*/ 0 h 4419704"/>
              <a:gd name="connsiteX5" fmla="*/ 6908107 w 8116779"/>
              <a:gd name="connsiteY5" fmla="*/ 3274 h 4419704"/>
              <a:gd name="connsiteX6" fmla="*/ 7102842 w 8116779"/>
              <a:gd name="connsiteY6" fmla="*/ 26396 h 4419704"/>
              <a:gd name="connsiteX7" fmla="*/ 7597553 w 8116779"/>
              <a:gd name="connsiteY7" fmla="*/ 291168 h 4419704"/>
              <a:gd name="connsiteX8" fmla="*/ 7837931 w 8116779"/>
              <a:gd name="connsiteY8" fmla="*/ 629807 h 4419704"/>
              <a:gd name="connsiteX9" fmla="*/ 8005359 w 8116779"/>
              <a:gd name="connsiteY9" fmla="*/ 1103903 h 4419704"/>
              <a:gd name="connsiteX10" fmla="*/ 8076516 w 8116779"/>
              <a:gd name="connsiteY10" fmla="*/ 1510680 h 4419704"/>
              <a:gd name="connsiteX11" fmla="*/ 8104819 w 8116779"/>
              <a:gd name="connsiteY11" fmla="*/ 1839293 h 4419704"/>
              <a:gd name="connsiteX12" fmla="*/ 8114786 w 8116779"/>
              <a:gd name="connsiteY12" fmla="*/ 2165449 h 4419704"/>
              <a:gd name="connsiteX13" fmla="*/ 8116779 w 8116779"/>
              <a:gd name="connsiteY13" fmla="*/ 2182025 h 4419704"/>
              <a:gd name="connsiteX14" fmla="*/ 8116779 w 8116779"/>
              <a:gd name="connsiteY14" fmla="*/ 2237680 h 4419704"/>
              <a:gd name="connsiteX15" fmla="*/ 8114786 w 8116779"/>
              <a:gd name="connsiteY15" fmla="*/ 2261619 h 4419704"/>
              <a:gd name="connsiteX16" fmla="*/ 8098840 w 8116779"/>
              <a:gd name="connsiteY16" fmla="*/ 2676581 h 4419704"/>
              <a:gd name="connsiteX17" fmla="*/ 8035059 w 8116779"/>
              <a:gd name="connsiteY17" fmla="*/ 3176458 h 4419704"/>
              <a:gd name="connsiteX18" fmla="*/ 7905501 w 8116779"/>
              <a:gd name="connsiteY18" fmla="*/ 3636229 h 4419704"/>
              <a:gd name="connsiteX19" fmla="*/ 7690435 w 8116779"/>
              <a:gd name="connsiteY19" fmla="*/ 4021930 h 4419704"/>
              <a:gd name="connsiteX20" fmla="*/ 7183567 w 8116779"/>
              <a:gd name="connsiteY20" fmla="*/ 4369574 h 4419704"/>
              <a:gd name="connsiteX21" fmla="*/ 6937605 w 8116779"/>
              <a:gd name="connsiteY21" fmla="*/ 4412746 h 4419704"/>
              <a:gd name="connsiteX22" fmla="*/ 6884587 w 8116779"/>
              <a:gd name="connsiteY22" fmla="*/ 4419704 h 4419704"/>
              <a:gd name="connsiteX23" fmla="*/ 6799278 w 8116779"/>
              <a:gd name="connsiteY23" fmla="*/ 4419704 h 4419704"/>
              <a:gd name="connsiteX24" fmla="*/ 6764597 w 8116779"/>
              <a:gd name="connsiteY24" fmla="*/ 4414180 h 4419704"/>
              <a:gd name="connsiteX25" fmla="*/ 6365957 w 8116779"/>
              <a:gd name="connsiteY25" fmla="*/ 4350749 h 4419704"/>
              <a:gd name="connsiteX26" fmla="*/ 5846930 w 8116779"/>
              <a:gd name="connsiteY26" fmla="*/ 4169049 h 4419704"/>
              <a:gd name="connsiteX27" fmla="*/ 5137152 w 8116779"/>
              <a:gd name="connsiteY27" fmla="*/ 3798490 h 4419704"/>
              <a:gd name="connsiteX28" fmla="*/ 4502121 w 8116779"/>
              <a:gd name="connsiteY28" fmla="*/ 3354883 h 4419704"/>
              <a:gd name="connsiteX29" fmla="*/ 4130192 w 8116779"/>
              <a:gd name="connsiteY29" fmla="*/ 2985347 h 4419704"/>
              <a:gd name="connsiteX30" fmla="*/ 3906953 w 8116779"/>
              <a:gd name="connsiteY30" fmla="*/ 2629927 h 4419704"/>
              <a:gd name="connsiteX31" fmla="*/ 3817859 w 8116779"/>
              <a:gd name="connsiteY31" fmla="*/ 2298246 h 4419704"/>
              <a:gd name="connsiteX32" fmla="*/ 3811479 w 8116779"/>
              <a:gd name="connsiteY32" fmla="*/ 2241363 h 4419704"/>
              <a:gd name="connsiteX33" fmla="*/ 3811479 w 8116779"/>
              <a:gd name="connsiteY33" fmla="*/ 2174659 h 4419704"/>
              <a:gd name="connsiteX34" fmla="*/ 3814470 w 8116779"/>
              <a:gd name="connsiteY34" fmla="*/ 2158288 h 4419704"/>
              <a:gd name="connsiteX35" fmla="*/ 3825034 w 8116779"/>
              <a:gd name="connsiteY35" fmla="*/ 2060687 h 4419704"/>
              <a:gd name="connsiteX36" fmla="*/ 3950207 w 8116779"/>
              <a:gd name="connsiteY36" fmla="*/ 1696061 h 4419704"/>
              <a:gd name="connsiteX37" fmla="*/ 4246992 w 8116779"/>
              <a:gd name="connsiteY37" fmla="*/ 1297060 h 4419704"/>
              <a:gd name="connsiteX38" fmla="*/ 4653605 w 8116779"/>
              <a:gd name="connsiteY38" fmla="*/ 940210 h 4419704"/>
              <a:gd name="connsiteX39" fmla="*/ 5725146 w 8116779"/>
              <a:gd name="connsiteY39" fmla="*/ 301195 h 4419704"/>
              <a:gd name="connsiteX40" fmla="*/ 6351607 w 8116779"/>
              <a:gd name="connsiteY40" fmla="*/ 68750 h 4419704"/>
              <a:gd name="connsiteX41" fmla="*/ 6777552 w 8116779"/>
              <a:gd name="connsiteY41" fmla="*/ 3069 h 4419704"/>
              <a:gd name="connsiteX42" fmla="*/ 6799278 w 8116779"/>
              <a:gd name="connsiteY42" fmla="*/ 0 h 4419704"/>
              <a:gd name="connsiteX0" fmla="*/ 2987799 w 4305300"/>
              <a:gd name="connsiteY0" fmla="*/ 0 h 4419704"/>
              <a:gd name="connsiteX1" fmla="*/ 3069320 w 4305300"/>
              <a:gd name="connsiteY1" fmla="*/ 0 h 4419704"/>
              <a:gd name="connsiteX2" fmla="*/ 3096628 w 4305300"/>
              <a:gd name="connsiteY2" fmla="*/ 3274 h 4419704"/>
              <a:gd name="connsiteX3" fmla="*/ 3291363 w 4305300"/>
              <a:gd name="connsiteY3" fmla="*/ 26396 h 4419704"/>
              <a:gd name="connsiteX4" fmla="*/ 3786074 w 4305300"/>
              <a:gd name="connsiteY4" fmla="*/ 291168 h 4419704"/>
              <a:gd name="connsiteX5" fmla="*/ 4026452 w 4305300"/>
              <a:gd name="connsiteY5" fmla="*/ 629807 h 4419704"/>
              <a:gd name="connsiteX6" fmla="*/ 4193880 w 4305300"/>
              <a:gd name="connsiteY6" fmla="*/ 1103903 h 4419704"/>
              <a:gd name="connsiteX7" fmla="*/ 4265037 w 4305300"/>
              <a:gd name="connsiteY7" fmla="*/ 1510680 h 4419704"/>
              <a:gd name="connsiteX8" fmla="*/ 4293340 w 4305300"/>
              <a:gd name="connsiteY8" fmla="*/ 1839293 h 4419704"/>
              <a:gd name="connsiteX9" fmla="*/ 4303307 w 4305300"/>
              <a:gd name="connsiteY9" fmla="*/ 2165449 h 4419704"/>
              <a:gd name="connsiteX10" fmla="*/ 4305300 w 4305300"/>
              <a:gd name="connsiteY10" fmla="*/ 2182025 h 4419704"/>
              <a:gd name="connsiteX11" fmla="*/ 4305300 w 4305300"/>
              <a:gd name="connsiteY11" fmla="*/ 2237680 h 4419704"/>
              <a:gd name="connsiteX12" fmla="*/ 4303307 w 4305300"/>
              <a:gd name="connsiteY12" fmla="*/ 2261619 h 4419704"/>
              <a:gd name="connsiteX13" fmla="*/ 4287361 w 4305300"/>
              <a:gd name="connsiteY13" fmla="*/ 2676581 h 4419704"/>
              <a:gd name="connsiteX14" fmla="*/ 4223580 w 4305300"/>
              <a:gd name="connsiteY14" fmla="*/ 3176458 h 4419704"/>
              <a:gd name="connsiteX15" fmla="*/ 4094022 w 4305300"/>
              <a:gd name="connsiteY15" fmla="*/ 3636229 h 4419704"/>
              <a:gd name="connsiteX16" fmla="*/ 3878956 w 4305300"/>
              <a:gd name="connsiteY16" fmla="*/ 4021930 h 4419704"/>
              <a:gd name="connsiteX17" fmla="*/ 3372088 w 4305300"/>
              <a:gd name="connsiteY17" fmla="*/ 4369574 h 4419704"/>
              <a:gd name="connsiteX18" fmla="*/ 3126126 w 4305300"/>
              <a:gd name="connsiteY18" fmla="*/ 4412746 h 4419704"/>
              <a:gd name="connsiteX19" fmla="*/ 3073108 w 4305300"/>
              <a:gd name="connsiteY19" fmla="*/ 4419704 h 4419704"/>
              <a:gd name="connsiteX20" fmla="*/ 2987799 w 4305300"/>
              <a:gd name="connsiteY20" fmla="*/ 4419704 h 4419704"/>
              <a:gd name="connsiteX21" fmla="*/ 2953118 w 4305300"/>
              <a:gd name="connsiteY21" fmla="*/ 4414180 h 4419704"/>
              <a:gd name="connsiteX22" fmla="*/ 2554478 w 4305300"/>
              <a:gd name="connsiteY22" fmla="*/ 4350749 h 4419704"/>
              <a:gd name="connsiteX23" fmla="*/ 2035451 w 4305300"/>
              <a:gd name="connsiteY23" fmla="*/ 4169049 h 4419704"/>
              <a:gd name="connsiteX24" fmla="*/ 1325673 w 4305300"/>
              <a:gd name="connsiteY24" fmla="*/ 3798490 h 4419704"/>
              <a:gd name="connsiteX25" fmla="*/ 690642 w 4305300"/>
              <a:gd name="connsiteY25" fmla="*/ 3354883 h 4419704"/>
              <a:gd name="connsiteX26" fmla="*/ 318713 w 4305300"/>
              <a:gd name="connsiteY26" fmla="*/ 2985347 h 4419704"/>
              <a:gd name="connsiteX27" fmla="*/ 95474 w 4305300"/>
              <a:gd name="connsiteY27" fmla="*/ 2629927 h 4419704"/>
              <a:gd name="connsiteX28" fmla="*/ 6380 w 4305300"/>
              <a:gd name="connsiteY28" fmla="*/ 2298246 h 4419704"/>
              <a:gd name="connsiteX29" fmla="*/ 0 w 4305300"/>
              <a:gd name="connsiteY29" fmla="*/ 2241363 h 4419704"/>
              <a:gd name="connsiteX30" fmla="*/ 0 w 4305300"/>
              <a:gd name="connsiteY30" fmla="*/ 2174659 h 4419704"/>
              <a:gd name="connsiteX31" fmla="*/ 2991 w 4305300"/>
              <a:gd name="connsiteY31" fmla="*/ 2158288 h 4419704"/>
              <a:gd name="connsiteX32" fmla="*/ 13555 w 4305300"/>
              <a:gd name="connsiteY32" fmla="*/ 2060687 h 4419704"/>
              <a:gd name="connsiteX33" fmla="*/ 138728 w 4305300"/>
              <a:gd name="connsiteY33" fmla="*/ 1696061 h 4419704"/>
              <a:gd name="connsiteX34" fmla="*/ 435513 w 4305300"/>
              <a:gd name="connsiteY34" fmla="*/ 1297060 h 4419704"/>
              <a:gd name="connsiteX35" fmla="*/ 842126 w 4305300"/>
              <a:gd name="connsiteY35" fmla="*/ 940210 h 4419704"/>
              <a:gd name="connsiteX36" fmla="*/ 1913667 w 4305300"/>
              <a:gd name="connsiteY36" fmla="*/ 301195 h 4419704"/>
              <a:gd name="connsiteX37" fmla="*/ 2540128 w 4305300"/>
              <a:gd name="connsiteY37" fmla="*/ 68750 h 4419704"/>
              <a:gd name="connsiteX38" fmla="*/ 2966073 w 4305300"/>
              <a:gd name="connsiteY38" fmla="*/ 3069 h 4419704"/>
              <a:gd name="connsiteX39" fmla="*/ 2987799 w 4305300"/>
              <a:gd name="connsiteY39" fmla="*/ 0 h 441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05300" h="4419704">
                <a:moveTo>
                  <a:pt x="2987799" y="0"/>
                </a:moveTo>
                <a:lnTo>
                  <a:pt x="3069320" y="0"/>
                </a:lnTo>
                <a:cubicBezTo>
                  <a:pt x="3078490" y="1227"/>
                  <a:pt x="3087458" y="3274"/>
                  <a:pt x="3096628" y="3274"/>
                </a:cubicBezTo>
                <a:cubicBezTo>
                  <a:pt x="3162402" y="3478"/>
                  <a:pt x="3227182" y="12686"/>
                  <a:pt x="3291363" y="26396"/>
                </a:cubicBezTo>
                <a:cubicBezTo>
                  <a:pt x="3481912" y="66704"/>
                  <a:pt x="3647346" y="154076"/>
                  <a:pt x="3786074" y="291168"/>
                </a:cubicBezTo>
                <a:cubicBezTo>
                  <a:pt x="3885932" y="389999"/>
                  <a:pt x="3963466" y="504786"/>
                  <a:pt x="4026452" y="629807"/>
                </a:cubicBezTo>
                <a:cubicBezTo>
                  <a:pt x="4102393" y="780815"/>
                  <a:pt x="4154615" y="940005"/>
                  <a:pt x="4193880" y="1103903"/>
                </a:cubicBezTo>
                <a:cubicBezTo>
                  <a:pt x="4225772" y="1238130"/>
                  <a:pt x="4248494" y="1373790"/>
                  <a:pt x="4265037" y="1510680"/>
                </a:cubicBezTo>
                <a:cubicBezTo>
                  <a:pt x="4278392" y="1619943"/>
                  <a:pt x="4288558" y="1729618"/>
                  <a:pt x="4293340" y="1839293"/>
                </a:cubicBezTo>
                <a:cubicBezTo>
                  <a:pt x="4298324" y="1948148"/>
                  <a:pt x="4300119" y="2056799"/>
                  <a:pt x="4303307" y="2165449"/>
                </a:cubicBezTo>
                <a:cubicBezTo>
                  <a:pt x="4303506" y="2170974"/>
                  <a:pt x="4304702" y="2176500"/>
                  <a:pt x="4305300" y="2182025"/>
                </a:cubicBezTo>
                <a:lnTo>
                  <a:pt x="4305300" y="2237680"/>
                </a:lnTo>
                <a:cubicBezTo>
                  <a:pt x="4304702" y="2245660"/>
                  <a:pt x="4303506" y="2253640"/>
                  <a:pt x="4303307" y="2261619"/>
                </a:cubicBezTo>
                <a:cubicBezTo>
                  <a:pt x="4301911" y="2399940"/>
                  <a:pt x="4297327" y="2538465"/>
                  <a:pt x="4287361" y="2676581"/>
                </a:cubicBezTo>
                <a:cubicBezTo>
                  <a:pt x="4275004" y="2844365"/>
                  <a:pt x="4255270" y="3011333"/>
                  <a:pt x="4223580" y="3176458"/>
                </a:cubicBezTo>
                <a:cubicBezTo>
                  <a:pt x="4193283" y="3333397"/>
                  <a:pt x="4152622" y="3487270"/>
                  <a:pt x="4094022" y="3636229"/>
                </a:cubicBezTo>
                <a:cubicBezTo>
                  <a:pt x="4039608" y="3774345"/>
                  <a:pt x="3971240" y="3904686"/>
                  <a:pt x="3878956" y="4021930"/>
                </a:cubicBezTo>
                <a:cubicBezTo>
                  <a:pt x="3746209" y="4190330"/>
                  <a:pt x="3579180" y="4309007"/>
                  <a:pt x="3372088" y="4369574"/>
                </a:cubicBezTo>
                <a:cubicBezTo>
                  <a:pt x="3291761" y="4393104"/>
                  <a:pt x="3209640" y="4407019"/>
                  <a:pt x="3126126" y="4412746"/>
                </a:cubicBezTo>
                <a:cubicBezTo>
                  <a:pt x="3108386" y="4413975"/>
                  <a:pt x="3090848" y="4417248"/>
                  <a:pt x="3073108" y="4419704"/>
                </a:cubicBezTo>
                <a:lnTo>
                  <a:pt x="2987799" y="4419704"/>
                </a:lnTo>
                <a:cubicBezTo>
                  <a:pt x="2976238" y="4417863"/>
                  <a:pt x="2964878" y="4414792"/>
                  <a:pt x="2953118" y="4414180"/>
                </a:cubicBezTo>
                <a:cubicBezTo>
                  <a:pt x="2818178" y="4407019"/>
                  <a:pt x="2685432" y="4384101"/>
                  <a:pt x="2554478" y="4350749"/>
                </a:cubicBezTo>
                <a:cubicBezTo>
                  <a:pt x="2376287" y="4305324"/>
                  <a:pt x="2203876" y="4242506"/>
                  <a:pt x="2035451" y="4169049"/>
                </a:cubicBezTo>
                <a:cubicBezTo>
                  <a:pt x="1790089" y="4062445"/>
                  <a:pt x="1554892" y="3936197"/>
                  <a:pt x="1325673" y="3798490"/>
                </a:cubicBezTo>
                <a:cubicBezTo>
                  <a:pt x="1103832" y="3665080"/>
                  <a:pt x="889762" y="3520622"/>
                  <a:pt x="690642" y="3354883"/>
                </a:cubicBezTo>
                <a:cubicBezTo>
                  <a:pt x="555903" y="3242549"/>
                  <a:pt x="429534" y="3121620"/>
                  <a:pt x="318713" y="2985347"/>
                </a:cubicBezTo>
                <a:cubicBezTo>
                  <a:pt x="229616" y="2876082"/>
                  <a:pt x="152680" y="2759041"/>
                  <a:pt x="95474" y="2629927"/>
                </a:cubicBezTo>
                <a:cubicBezTo>
                  <a:pt x="48634" y="2523938"/>
                  <a:pt x="17342" y="2413853"/>
                  <a:pt x="6380" y="2298246"/>
                </a:cubicBezTo>
                <a:cubicBezTo>
                  <a:pt x="4586" y="2279217"/>
                  <a:pt x="2193" y="2260392"/>
                  <a:pt x="0" y="2241363"/>
                </a:cubicBezTo>
                <a:lnTo>
                  <a:pt x="0" y="2174659"/>
                </a:lnTo>
                <a:cubicBezTo>
                  <a:pt x="998" y="2169132"/>
                  <a:pt x="2591" y="2163813"/>
                  <a:pt x="2991" y="2158288"/>
                </a:cubicBezTo>
                <a:cubicBezTo>
                  <a:pt x="6577" y="2125756"/>
                  <a:pt x="8572" y="2093016"/>
                  <a:pt x="13555" y="2060687"/>
                </a:cubicBezTo>
                <a:cubicBezTo>
                  <a:pt x="32888" y="1931575"/>
                  <a:pt x="77137" y="1810851"/>
                  <a:pt x="138728" y="1696061"/>
                </a:cubicBezTo>
                <a:cubicBezTo>
                  <a:pt x="217857" y="1548532"/>
                  <a:pt x="320306" y="1417988"/>
                  <a:pt x="435513" y="1297060"/>
                </a:cubicBezTo>
                <a:cubicBezTo>
                  <a:pt x="560288" y="1165901"/>
                  <a:pt x="697219" y="1048246"/>
                  <a:pt x="842126" y="940210"/>
                </a:cubicBezTo>
                <a:cubicBezTo>
                  <a:pt x="1177181" y="690170"/>
                  <a:pt x="1536155" y="480029"/>
                  <a:pt x="1913667" y="301195"/>
                </a:cubicBezTo>
                <a:cubicBezTo>
                  <a:pt x="2115775" y="205435"/>
                  <a:pt x="2323467" y="124611"/>
                  <a:pt x="2540128" y="68750"/>
                </a:cubicBezTo>
                <a:cubicBezTo>
                  <a:pt x="2679850" y="32534"/>
                  <a:pt x="2821168" y="5525"/>
                  <a:pt x="2966073" y="3069"/>
                </a:cubicBezTo>
                <a:cubicBezTo>
                  <a:pt x="2973448" y="2863"/>
                  <a:pt x="2980623" y="1022"/>
                  <a:pt x="298779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84498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2993546" y="762000"/>
            <a:ext cx="1627058" cy="162705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-1410814" y="0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7743460" y="-1410813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711065" y="3784102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038326" y="4613098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901464" y="405214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10711065" y="141081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221817" y="193433"/>
            <a:ext cx="5043285" cy="504328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042767" y="2520777"/>
            <a:ext cx="1864712" cy="1816444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930775" y="2293937"/>
            <a:ext cx="2330450" cy="2270125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284521" y="2520777"/>
            <a:ext cx="1864712" cy="1816444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6185204" y="2603343"/>
            <a:ext cx="1695193" cy="1651313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20491" y="2603343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455780" y="2603343"/>
            <a:ext cx="1695193" cy="1651313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049916" y="2603344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Shape 3937"/>
          <p:cNvSpPr/>
          <p:nvPr userDrawn="1"/>
        </p:nvSpPr>
        <p:spPr>
          <a:xfrm>
            <a:off x="16511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hape 3937"/>
          <p:cNvSpPr/>
          <p:nvPr userDrawn="1"/>
        </p:nvSpPr>
        <p:spPr>
          <a:xfrm flipH="1">
            <a:off x="102617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777316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7763932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41478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6669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5295441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7964213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138298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448091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44541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967908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69769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5427477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715726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8887046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967908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69769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5427477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715726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8887046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3925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944427" y="2264229"/>
            <a:ext cx="2152484" cy="232954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564003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928335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7461698" y="821256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7461698" y="4826844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564003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4" hasCustomPrompt="1"/>
          </p:nvPr>
        </p:nvSpPr>
        <p:spPr>
          <a:xfrm>
            <a:off x="928335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283217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790700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3412671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5034642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4223657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2601686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266951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448300" y="2728022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48300" y="4694044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793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734542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0931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664794" y="0"/>
            <a:ext cx="8527206" cy="6858000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58000">
                <a:moveTo>
                  <a:pt x="2971144" y="0"/>
                </a:moveTo>
                <a:lnTo>
                  <a:pt x="7752484" y="0"/>
                </a:lnTo>
                <a:lnTo>
                  <a:pt x="7863964" y="173070"/>
                </a:lnTo>
                <a:cubicBezTo>
                  <a:pt x="8062644" y="498922"/>
                  <a:pt x="8227177" y="842128"/>
                  <a:pt x="8367759" y="1196300"/>
                </a:cubicBezTo>
                <a:lnTo>
                  <a:pt x="8527206" y="1631659"/>
                </a:lnTo>
                <a:lnTo>
                  <a:pt x="8527206" y="6858000"/>
                </a:lnTo>
                <a:lnTo>
                  <a:pt x="1968306" y="6858000"/>
                </a:lnTo>
                <a:lnTo>
                  <a:pt x="1963205" y="6855630"/>
                </a:lnTo>
                <a:cubicBezTo>
                  <a:pt x="1660296" y="6708000"/>
                  <a:pt x="1369305" y="6540949"/>
                  <a:pt x="1098144" y="6340068"/>
                </a:cubicBezTo>
                <a:cubicBezTo>
                  <a:pt x="846763" y="6153646"/>
                  <a:pt x="618854" y="5943079"/>
                  <a:pt x="430707" y="5690993"/>
                </a:cubicBezTo>
                <a:cubicBezTo>
                  <a:pt x="160576" y="5328514"/>
                  <a:pt x="10446" y="4923475"/>
                  <a:pt x="561" y="4468699"/>
                </a:cubicBezTo>
                <a:cubicBezTo>
                  <a:pt x="-3349" y="4292282"/>
                  <a:pt x="13298" y="4117477"/>
                  <a:pt x="47377" y="3944319"/>
                </a:cubicBezTo>
                <a:cubicBezTo>
                  <a:pt x="54591" y="3907531"/>
                  <a:pt x="57532" y="3870032"/>
                  <a:pt x="62248" y="3832572"/>
                </a:cubicBezTo>
                <a:cubicBezTo>
                  <a:pt x="77858" y="3774545"/>
                  <a:pt x="93468" y="3716519"/>
                  <a:pt x="108969" y="3658898"/>
                </a:cubicBezTo>
                <a:cubicBezTo>
                  <a:pt x="119050" y="3636370"/>
                  <a:pt x="131522" y="3614925"/>
                  <a:pt x="139210" y="3591318"/>
                </a:cubicBezTo>
                <a:cubicBezTo>
                  <a:pt x="227692" y="3320526"/>
                  <a:pt x="347049" y="3062829"/>
                  <a:pt x="486668" y="2814496"/>
                </a:cubicBezTo>
                <a:cubicBezTo>
                  <a:pt x="676736" y="2476606"/>
                  <a:pt x="899048" y="2160010"/>
                  <a:pt x="1140836" y="1857357"/>
                </a:cubicBezTo>
                <a:cubicBezTo>
                  <a:pt x="1492243" y="1416226"/>
                  <a:pt x="1878074" y="1006548"/>
                  <a:pt x="2283959" y="615316"/>
                </a:cubicBezTo>
                <a:cubicBezTo>
                  <a:pt x="2480507" y="426033"/>
                  <a:pt x="2681614" y="242218"/>
                  <a:pt x="2889393" y="66398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128" userDrawn="1">
          <p15:clr>
            <a:srgbClr val="FBAE40"/>
          </p15:clr>
        </p15:guide>
        <p15:guide id="4" pos="6552" userDrawn="1">
          <p15:clr>
            <a:srgbClr val="FBAE40"/>
          </p15:clr>
        </p15:guide>
        <p15:guide id="5" orient="horz" pos="480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5" y="26038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763248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73" y="26038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198536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3" y="24063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417303" y="3697630"/>
            <a:ext cx="1398958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0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9075" y="98779"/>
            <a:ext cx="4939393" cy="6858000"/>
          </a:xfrm>
          <a:prstGeom prst="rect">
            <a:avLst/>
          </a:prstGeom>
          <a:effectLst/>
        </p:spPr>
      </p:pic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-396540" y="1546000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04184" y="1717589"/>
            <a:ext cx="3097116" cy="342282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340294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4096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108192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9162288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1219480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765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864842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124960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385078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8645196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767049" y="1415144"/>
            <a:ext cx="2657902" cy="2657900"/>
          </a:xfrm>
          <a:custGeom>
            <a:avLst/>
            <a:gdLst>
              <a:gd name="connsiteX0" fmla="*/ 1328951 w 2657902"/>
              <a:gd name="connsiteY0" fmla="*/ 2174679 h 2657900"/>
              <a:gd name="connsiteX1" fmla="*/ 1389369 w 2657902"/>
              <a:gd name="connsiteY1" fmla="*/ 2235097 h 2657900"/>
              <a:gd name="connsiteX2" fmla="*/ 1328951 w 2657902"/>
              <a:gd name="connsiteY2" fmla="*/ 2295515 h 2657900"/>
              <a:gd name="connsiteX3" fmla="*/ 1268533 w 2657902"/>
              <a:gd name="connsiteY3" fmla="*/ 2235097 h 2657900"/>
              <a:gd name="connsiteX4" fmla="*/ 1328951 w 2657902"/>
              <a:gd name="connsiteY4" fmla="*/ 2174679 h 2657900"/>
              <a:gd name="connsiteX5" fmla="*/ 1774553 w 2657902"/>
              <a:gd name="connsiteY5" fmla="*/ 2053735 h 2657900"/>
              <a:gd name="connsiteX6" fmla="*/ 1834322 w 2657902"/>
              <a:gd name="connsiteY6" fmla="*/ 2083498 h 2657900"/>
              <a:gd name="connsiteX7" fmla="*/ 1812173 w 2657902"/>
              <a:gd name="connsiteY7" fmla="*/ 2165943 h 2657900"/>
              <a:gd name="connsiteX8" fmla="*/ 1729728 w 2657902"/>
              <a:gd name="connsiteY8" fmla="*/ 2143793 h 2657900"/>
              <a:gd name="connsiteX9" fmla="*/ 1751754 w 2657902"/>
              <a:gd name="connsiteY9" fmla="*/ 2061349 h 2657900"/>
              <a:gd name="connsiteX10" fmla="*/ 1774553 w 2657902"/>
              <a:gd name="connsiteY10" fmla="*/ 2053735 h 2657900"/>
              <a:gd name="connsiteX11" fmla="*/ 883401 w 2657902"/>
              <a:gd name="connsiteY11" fmla="*/ 2053735 h 2657900"/>
              <a:gd name="connsiteX12" fmla="*/ 906148 w 2657902"/>
              <a:gd name="connsiteY12" fmla="*/ 2061349 h 2657900"/>
              <a:gd name="connsiteX13" fmla="*/ 928174 w 2657902"/>
              <a:gd name="connsiteY13" fmla="*/ 2143793 h 2657900"/>
              <a:gd name="connsiteX14" fmla="*/ 845730 w 2657902"/>
              <a:gd name="connsiteY14" fmla="*/ 2165943 h 2657900"/>
              <a:gd name="connsiteX15" fmla="*/ 823581 w 2657902"/>
              <a:gd name="connsiteY15" fmla="*/ 2083498 h 2657900"/>
              <a:gd name="connsiteX16" fmla="*/ 883401 w 2657902"/>
              <a:gd name="connsiteY16" fmla="*/ 2053735 h 2657900"/>
              <a:gd name="connsiteX17" fmla="*/ 2121102 w 2657902"/>
              <a:gd name="connsiteY17" fmla="*/ 1722042 h 2657900"/>
              <a:gd name="connsiteX18" fmla="*/ 2143795 w 2657902"/>
              <a:gd name="connsiteY18" fmla="*/ 1729727 h 2657900"/>
              <a:gd name="connsiteX19" fmla="*/ 2165944 w 2657902"/>
              <a:gd name="connsiteY19" fmla="*/ 1812171 h 2657900"/>
              <a:gd name="connsiteX20" fmla="*/ 2083500 w 2657902"/>
              <a:gd name="connsiteY20" fmla="*/ 1834320 h 2657900"/>
              <a:gd name="connsiteX21" fmla="*/ 2061351 w 2657902"/>
              <a:gd name="connsiteY21" fmla="*/ 1751753 h 2657900"/>
              <a:gd name="connsiteX22" fmla="*/ 2121102 w 2657902"/>
              <a:gd name="connsiteY22" fmla="*/ 1722042 h 2657900"/>
              <a:gd name="connsiteX23" fmla="*/ 536801 w 2657902"/>
              <a:gd name="connsiteY23" fmla="*/ 1722042 h 2657900"/>
              <a:gd name="connsiteX24" fmla="*/ 596552 w 2657902"/>
              <a:gd name="connsiteY24" fmla="*/ 1751753 h 2657900"/>
              <a:gd name="connsiteX25" fmla="*/ 574402 w 2657902"/>
              <a:gd name="connsiteY25" fmla="*/ 1834320 h 2657900"/>
              <a:gd name="connsiteX26" fmla="*/ 491958 w 2657902"/>
              <a:gd name="connsiteY26" fmla="*/ 1812171 h 2657900"/>
              <a:gd name="connsiteX27" fmla="*/ 514107 w 2657902"/>
              <a:gd name="connsiteY27" fmla="*/ 1729727 h 2657900"/>
              <a:gd name="connsiteX28" fmla="*/ 536801 w 2657902"/>
              <a:gd name="connsiteY28" fmla="*/ 1722042 h 2657900"/>
              <a:gd name="connsiteX29" fmla="*/ 2235099 w 2657902"/>
              <a:gd name="connsiteY29" fmla="*/ 1268532 h 2657900"/>
              <a:gd name="connsiteX30" fmla="*/ 2295517 w 2657902"/>
              <a:gd name="connsiteY30" fmla="*/ 1328950 h 2657900"/>
              <a:gd name="connsiteX31" fmla="*/ 2235099 w 2657902"/>
              <a:gd name="connsiteY31" fmla="*/ 1389368 h 2657900"/>
              <a:gd name="connsiteX32" fmla="*/ 2174681 w 2657902"/>
              <a:gd name="connsiteY32" fmla="*/ 1328950 h 2657900"/>
              <a:gd name="connsiteX33" fmla="*/ 2235099 w 2657902"/>
              <a:gd name="connsiteY33" fmla="*/ 1268532 h 2657900"/>
              <a:gd name="connsiteX34" fmla="*/ 422804 w 2657902"/>
              <a:gd name="connsiteY34" fmla="*/ 1268532 h 2657900"/>
              <a:gd name="connsiteX35" fmla="*/ 483222 w 2657902"/>
              <a:gd name="connsiteY35" fmla="*/ 1328950 h 2657900"/>
              <a:gd name="connsiteX36" fmla="*/ 422804 w 2657902"/>
              <a:gd name="connsiteY36" fmla="*/ 1389368 h 2657900"/>
              <a:gd name="connsiteX37" fmla="*/ 362385 w 2657902"/>
              <a:gd name="connsiteY37" fmla="*/ 1328950 h 2657900"/>
              <a:gd name="connsiteX38" fmla="*/ 422804 w 2657902"/>
              <a:gd name="connsiteY38" fmla="*/ 1268532 h 2657900"/>
              <a:gd name="connsiteX39" fmla="*/ 1328951 w 2657902"/>
              <a:gd name="connsiteY39" fmla="*/ 1208114 h 2657900"/>
              <a:gd name="connsiteX40" fmla="*/ 1208115 w 2657902"/>
              <a:gd name="connsiteY40" fmla="*/ 1328950 h 2657900"/>
              <a:gd name="connsiteX41" fmla="*/ 1328951 w 2657902"/>
              <a:gd name="connsiteY41" fmla="*/ 1449786 h 2657900"/>
              <a:gd name="connsiteX42" fmla="*/ 1449787 w 2657902"/>
              <a:gd name="connsiteY42" fmla="*/ 1328950 h 2657900"/>
              <a:gd name="connsiteX43" fmla="*/ 1328951 w 2657902"/>
              <a:gd name="connsiteY43" fmla="*/ 1208114 h 2657900"/>
              <a:gd name="connsiteX44" fmla="*/ 2106194 w 2657902"/>
              <a:gd name="connsiteY44" fmla="*/ 815914 h 2657900"/>
              <a:gd name="connsiteX45" fmla="*/ 2165944 w 2657902"/>
              <a:gd name="connsiteY45" fmla="*/ 845729 h 2657900"/>
              <a:gd name="connsiteX46" fmla="*/ 2143795 w 2657902"/>
              <a:gd name="connsiteY46" fmla="*/ 928173 h 2657900"/>
              <a:gd name="connsiteX47" fmla="*/ 2061351 w 2657902"/>
              <a:gd name="connsiteY47" fmla="*/ 906147 h 2657900"/>
              <a:gd name="connsiteX48" fmla="*/ 2083500 w 2657902"/>
              <a:gd name="connsiteY48" fmla="*/ 823580 h 2657900"/>
              <a:gd name="connsiteX49" fmla="*/ 2106194 w 2657902"/>
              <a:gd name="connsiteY49" fmla="*/ 815914 h 2657900"/>
              <a:gd name="connsiteX50" fmla="*/ 551657 w 2657902"/>
              <a:gd name="connsiteY50" fmla="*/ 815914 h 2657900"/>
              <a:gd name="connsiteX51" fmla="*/ 574402 w 2657902"/>
              <a:gd name="connsiteY51" fmla="*/ 823580 h 2657900"/>
              <a:gd name="connsiteX52" fmla="*/ 596552 w 2657902"/>
              <a:gd name="connsiteY52" fmla="*/ 906147 h 2657900"/>
              <a:gd name="connsiteX53" fmla="*/ 514107 w 2657902"/>
              <a:gd name="connsiteY53" fmla="*/ 928173 h 2657900"/>
              <a:gd name="connsiteX54" fmla="*/ 491958 w 2657902"/>
              <a:gd name="connsiteY54" fmla="*/ 845729 h 2657900"/>
              <a:gd name="connsiteX55" fmla="*/ 551657 w 2657902"/>
              <a:gd name="connsiteY55" fmla="*/ 815914 h 2657900"/>
              <a:gd name="connsiteX56" fmla="*/ 1789479 w 2657902"/>
              <a:gd name="connsiteY56" fmla="*/ 484344 h 2657900"/>
              <a:gd name="connsiteX57" fmla="*/ 1812173 w 2657902"/>
              <a:gd name="connsiteY57" fmla="*/ 491958 h 2657900"/>
              <a:gd name="connsiteX58" fmla="*/ 1834322 w 2657902"/>
              <a:gd name="connsiteY58" fmla="*/ 574525 h 2657900"/>
              <a:gd name="connsiteX59" fmla="*/ 1751754 w 2657902"/>
              <a:gd name="connsiteY59" fmla="*/ 596551 h 2657900"/>
              <a:gd name="connsiteX60" fmla="*/ 1729728 w 2657902"/>
              <a:gd name="connsiteY60" fmla="*/ 514107 h 2657900"/>
              <a:gd name="connsiteX61" fmla="*/ 1789479 w 2657902"/>
              <a:gd name="connsiteY61" fmla="*/ 484344 h 2657900"/>
              <a:gd name="connsiteX62" fmla="*/ 868475 w 2657902"/>
              <a:gd name="connsiteY62" fmla="*/ 484344 h 2657900"/>
              <a:gd name="connsiteX63" fmla="*/ 928174 w 2657902"/>
              <a:gd name="connsiteY63" fmla="*/ 514107 h 2657900"/>
              <a:gd name="connsiteX64" fmla="*/ 906148 w 2657902"/>
              <a:gd name="connsiteY64" fmla="*/ 596551 h 2657900"/>
              <a:gd name="connsiteX65" fmla="*/ 823581 w 2657902"/>
              <a:gd name="connsiteY65" fmla="*/ 574525 h 2657900"/>
              <a:gd name="connsiteX66" fmla="*/ 845730 w 2657902"/>
              <a:gd name="connsiteY66" fmla="*/ 491958 h 2657900"/>
              <a:gd name="connsiteX67" fmla="*/ 868475 w 2657902"/>
              <a:gd name="connsiteY67" fmla="*/ 484344 h 2657900"/>
              <a:gd name="connsiteX68" fmla="*/ 1328951 w 2657902"/>
              <a:gd name="connsiteY68" fmla="*/ 362385 h 2657900"/>
              <a:gd name="connsiteX69" fmla="*/ 1389369 w 2657902"/>
              <a:gd name="connsiteY69" fmla="*/ 422803 h 2657900"/>
              <a:gd name="connsiteX70" fmla="*/ 1389369 w 2657902"/>
              <a:gd name="connsiteY70" fmla="*/ 1095892 h 2657900"/>
              <a:gd name="connsiteX71" fmla="*/ 1562010 w 2657902"/>
              <a:gd name="connsiteY71" fmla="*/ 1268532 h 2657900"/>
              <a:gd name="connsiteX72" fmla="*/ 1872591 w 2657902"/>
              <a:gd name="connsiteY72" fmla="*/ 1268532 h 2657900"/>
              <a:gd name="connsiteX73" fmla="*/ 1933009 w 2657902"/>
              <a:gd name="connsiteY73" fmla="*/ 1328950 h 2657900"/>
              <a:gd name="connsiteX74" fmla="*/ 1872591 w 2657902"/>
              <a:gd name="connsiteY74" fmla="*/ 1389368 h 2657900"/>
              <a:gd name="connsiteX75" fmla="*/ 1562010 w 2657902"/>
              <a:gd name="connsiteY75" fmla="*/ 1389368 h 2657900"/>
              <a:gd name="connsiteX76" fmla="*/ 1328951 w 2657902"/>
              <a:gd name="connsiteY76" fmla="*/ 1570622 h 2657900"/>
              <a:gd name="connsiteX77" fmla="*/ 1087279 w 2657902"/>
              <a:gd name="connsiteY77" fmla="*/ 1328950 h 2657900"/>
              <a:gd name="connsiteX78" fmla="*/ 1268533 w 2657902"/>
              <a:gd name="connsiteY78" fmla="*/ 1095892 h 2657900"/>
              <a:gd name="connsiteX79" fmla="*/ 1268533 w 2657902"/>
              <a:gd name="connsiteY79" fmla="*/ 422803 h 2657900"/>
              <a:gd name="connsiteX80" fmla="*/ 1328951 w 2657902"/>
              <a:gd name="connsiteY80" fmla="*/ 362385 h 2657900"/>
              <a:gd name="connsiteX81" fmla="*/ 1328951 w 2657902"/>
              <a:gd name="connsiteY81" fmla="*/ 120836 h 2657900"/>
              <a:gd name="connsiteX82" fmla="*/ 120836 w 2657902"/>
              <a:gd name="connsiteY82" fmla="*/ 1328950 h 2657900"/>
              <a:gd name="connsiteX83" fmla="*/ 1328951 w 2657902"/>
              <a:gd name="connsiteY83" fmla="*/ 2537064 h 2657900"/>
              <a:gd name="connsiteX84" fmla="*/ 2537066 w 2657902"/>
              <a:gd name="connsiteY84" fmla="*/ 1328950 h 2657900"/>
              <a:gd name="connsiteX85" fmla="*/ 1328951 w 2657902"/>
              <a:gd name="connsiteY85" fmla="*/ 120836 h 2657900"/>
              <a:gd name="connsiteX86" fmla="*/ 1328951 w 2657902"/>
              <a:gd name="connsiteY86" fmla="*/ 0 h 2657900"/>
              <a:gd name="connsiteX87" fmla="*/ 2657902 w 2657902"/>
              <a:gd name="connsiteY87" fmla="*/ 1328950 h 2657900"/>
              <a:gd name="connsiteX88" fmla="*/ 1328951 w 2657902"/>
              <a:gd name="connsiteY88" fmla="*/ 2657900 h 2657900"/>
              <a:gd name="connsiteX89" fmla="*/ 0 w 2657902"/>
              <a:gd name="connsiteY89" fmla="*/ 1328950 h 2657900"/>
              <a:gd name="connsiteX90" fmla="*/ 1328951 w 2657902"/>
              <a:gd name="connsiteY90" fmla="*/ 0 h 26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57902" h="2657900">
                <a:moveTo>
                  <a:pt x="1328951" y="2174679"/>
                </a:moveTo>
                <a:cubicBezTo>
                  <a:pt x="1362298" y="2174679"/>
                  <a:pt x="1389369" y="2201750"/>
                  <a:pt x="1389369" y="2235097"/>
                </a:cubicBezTo>
                <a:cubicBezTo>
                  <a:pt x="1389369" y="2268444"/>
                  <a:pt x="1362298" y="2295515"/>
                  <a:pt x="1328951" y="2295515"/>
                </a:cubicBezTo>
                <a:cubicBezTo>
                  <a:pt x="1295604" y="2295515"/>
                  <a:pt x="1268533" y="2268444"/>
                  <a:pt x="1268533" y="2235097"/>
                </a:cubicBezTo>
                <a:cubicBezTo>
                  <a:pt x="1268533" y="2201750"/>
                  <a:pt x="1295604" y="2174679"/>
                  <a:pt x="1328951" y="2174679"/>
                </a:cubicBezTo>
                <a:close/>
                <a:moveTo>
                  <a:pt x="1774553" y="2053735"/>
                </a:moveTo>
                <a:cubicBezTo>
                  <a:pt x="1797937" y="2050851"/>
                  <a:pt x="1821770" y="2061811"/>
                  <a:pt x="1834322" y="2083498"/>
                </a:cubicBezTo>
                <a:cubicBezTo>
                  <a:pt x="1850934" y="2112415"/>
                  <a:pt x="1841090" y="2149331"/>
                  <a:pt x="1812173" y="2165943"/>
                </a:cubicBezTo>
                <a:cubicBezTo>
                  <a:pt x="1783379" y="2182677"/>
                  <a:pt x="1746340" y="2172833"/>
                  <a:pt x="1729728" y="2143793"/>
                </a:cubicBezTo>
                <a:cubicBezTo>
                  <a:pt x="1712993" y="2114999"/>
                  <a:pt x="1722837" y="2077961"/>
                  <a:pt x="1751754" y="2061349"/>
                </a:cubicBezTo>
                <a:cubicBezTo>
                  <a:pt x="1759014" y="2057196"/>
                  <a:pt x="1766759" y="2054697"/>
                  <a:pt x="1774553" y="2053735"/>
                </a:cubicBezTo>
                <a:close/>
                <a:moveTo>
                  <a:pt x="883401" y="2053735"/>
                </a:moveTo>
                <a:cubicBezTo>
                  <a:pt x="891189" y="2054697"/>
                  <a:pt x="898919" y="2057196"/>
                  <a:pt x="906148" y="2061349"/>
                </a:cubicBezTo>
                <a:cubicBezTo>
                  <a:pt x="935065" y="2077961"/>
                  <a:pt x="944909" y="2114999"/>
                  <a:pt x="928174" y="2143793"/>
                </a:cubicBezTo>
                <a:cubicBezTo>
                  <a:pt x="911562" y="2172833"/>
                  <a:pt x="874647" y="2182677"/>
                  <a:pt x="845730" y="2165943"/>
                </a:cubicBezTo>
                <a:cubicBezTo>
                  <a:pt x="816813" y="2149331"/>
                  <a:pt x="806969" y="2112415"/>
                  <a:pt x="823581" y="2083498"/>
                </a:cubicBezTo>
                <a:cubicBezTo>
                  <a:pt x="836132" y="2061811"/>
                  <a:pt x="860035" y="2050851"/>
                  <a:pt x="883401" y="2053735"/>
                </a:cubicBezTo>
                <a:close/>
                <a:moveTo>
                  <a:pt x="2121102" y="1722042"/>
                </a:moveTo>
                <a:cubicBezTo>
                  <a:pt x="2128883" y="1723021"/>
                  <a:pt x="2136597" y="1725543"/>
                  <a:pt x="2143795" y="1729727"/>
                </a:cubicBezTo>
                <a:cubicBezTo>
                  <a:pt x="2172712" y="1746339"/>
                  <a:pt x="2182556" y="1783254"/>
                  <a:pt x="2165944" y="1812171"/>
                </a:cubicBezTo>
                <a:cubicBezTo>
                  <a:pt x="2149332" y="1841088"/>
                  <a:pt x="2112294" y="1851055"/>
                  <a:pt x="2083500" y="1834320"/>
                </a:cubicBezTo>
                <a:cubicBezTo>
                  <a:pt x="2054583" y="1817708"/>
                  <a:pt x="2044616" y="1780793"/>
                  <a:pt x="2061351" y="1751753"/>
                </a:cubicBezTo>
                <a:cubicBezTo>
                  <a:pt x="2073810" y="1730065"/>
                  <a:pt x="2097759" y="1719106"/>
                  <a:pt x="2121102" y="1722042"/>
                </a:cubicBezTo>
                <a:close/>
                <a:moveTo>
                  <a:pt x="536801" y="1722042"/>
                </a:moveTo>
                <a:cubicBezTo>
                  <a:pt x="560144" y="1719106"/>
                  <a:pt x="584093" y="1730065"/>
                  <a:pt x="596552" y="1751753"/>
                </a:cubicBezTo>
                <a:cubicBezTo>
                  <a:pt x="613286" y="1780793"/>
                  <a:pt x="603319" y="1817708"/>
                  <a:pt x="574402" y="1834320"/>
                </a:cubicBezTo>
                <a:cubicBezTo>
                  <a:pt x="545485" y="1851055"/>
                  <a:pt x="508570" y="1841088"/>
                  <a:pt x="491958" y="1812171"/>
                </a:cubicBezTo>
                <a:cubicBezTo>
                  <a:pt x="475346" y="1783254"/>
                  <a:pt x="485067" y="1746339"/>
                  <a:pt x="514107" y="1729727"/>
                </a:cubicBezTo>
                <a:cubicBezTo>
                  <a:pt x="521306" y="1725543"/>
                  <a:pt x="529020" y="1723021"/>
                  <a:pt x="536801" y="1722042"/>
                </a:cubicBezTo>
                <a:close/>
                <a:moveTo>
                  <a:pt x="2235099" y="1268532"/>
                </a:moveTo>
                <a:cubicBezTo>
                  <a:pt x="2268323" y="1268532"/>
                  <a:pt x="2295517" y="1295603"/>
                  <a:pt x="2295517" y="1328950"/>
                </a:cubicBezTo>
                <a:cubicBezTo>
                  <a:pt x="2295517" y="1362420"/>
                  <a:pt x="2268323" y="1389368"/>
                  <a:pt x="2235099" y="1389368"/>
                </a:cubicBezTo>
                <a:cubicBezTo>
                  <a:pt x="2201752" y="1389368"/>
                  <a:pt x="2174681" y="1362420"/>
                  <a:pt x="2174681" y="1328950"/>
                </a:cubicBezTo>
                <a:cubicBezTo>
                  <a:pt x="2174681" y="1295603"/>
                  <a:pt x="2201752" y="1268532"/>
                  <a:pt x="2235099" y="1268532"/>
                </a:cubicBezTo>
                <a:close/>
                <a:moveTo>
                  <a:pt x="422804" y="1268532"/>
                </a:moveTo>
                <a:cubicBezTo>
                  <a:pt x="456150" y="1268532"/>
                  <a:pt x="483222" y="1295603"/>
                  <a:pt x="483222" y="1328950"/>
                </a:cubicBezTo>
                <a:cubicBezTo>
                  <a:pt x="483222" y="1362420"/>
                  <a:pt x="456150" y="1389368"/>
                  <a:pt x="422804" y="1389368"/>
                </a:cubicBezTo>
                <a:cubicBezTo>
                  <a:pt x="389580" y="1389368"/>
                  <a:pt x="362385" y="1362420"/>
                  <a:pt x="362385" y="1328950"/>
                </a:cubicBezTo>
                <a:cubicBezTo>
                  <a:pt x="362385" y="1295603"/>
                  <a:pt x="389580" y="1268532"/>
                  <a:pt x="422804" y="1268532"/>
                </a:cubicBezTo>
                <a:close/>
                <a:moveTo>
                  <a:pt x="1328951" y="1208114"/>
                </a:moveTo>
                <a:cubicBezTo>
                  <a:pt x="1262258" y="1208114"/>
                  <a:pt x="1208115" y="1262257"/>
                  <a:pt x="1208115" y="1328950"/>
                </a:cubicBezTo>
                <a:cubicBezTo>
                  <a:pt x="1208115" y="1395644"/>
                  <a:pt x="1262258" y="1449786"/>
                  <a:pt x="1328951" y="1449786"/>
                </a:cubicBezTo>
                <a:cubicBezTo>
                  <a:pt x="1395645" y="1449786"/>
                  <a:pt x="1449787" y="1395644"/>
                  <a:pt x="1449787" y="1328950"/>
                </a:cubicBezTo>
                <a:cubicBezTo>
                  <a:pt x="1449787" y="1262257"/>
                  <a:pt x="1395645" y="1208114"/>
                  <a:pt x="1328951" y="1208114"/>
                </a:cubicBezTo>
                <a:close/>
                <a:moveTo>
                  <a:pt x="2106194" y="815914"/>
                </a:moveTo>
                <a:cubicBezTo>
                  <a:pt x="2129537" y="813013"/>
                  <a:pt x="2153485" y="824041"/>
                  <a:pt x="2165944" y="845729"/>
                </a:cubicBezTo>
                <a:cubicBezTo>
                  <a:pt x="2182556" y="874646"/>
                  <a:pt x="2172712" y="911561"/>
                  <a:pt x="2143795" y="928173"/>
                </a:cubicBezTo>
                <a:cubicBezTo>
                  <a:pt x="2115001" y="944908"/>
                  <a:pt x="2077963" y="935064"/>
                  <a:pt x="2061351" y="906147"/>
                </a:cubicBezTo>
                <a:cubicBezTo>
                  <a:pt x="2044616" y="877230"/>
                  <a:pt x="2054583" y="840315"/>
                  <a:pt x="2083500" y="823580"/>
                </a:cubicBezTo>
                <a:cubicBezTo>
                  <a:pt x="2090699" y="819396"/>
                  <a:pt x="2098412" y="816882"/>
                  <a:pt x="2106194" y="815914"/>
                </a:cubicBezTo>
                <a:close/>
                <a:moveTo>
                  <a:pt x="551657" y="815914"/>
                </a:moveTo>
                <a:cubicBezTo>
                  <a:pt x="559444" y="816882"/>
                  <a:pt x="567173" y="819396"/>
                  <a:pt x="574402" y="823580"/>
                </a:cubicBezTo>
                <a:cubicBezTo>
                  <a:pt x="603319" y="840315"/>
                  <a:pt x="613286" y="877230"/>
                  <a:pt x="596552" y="906147"/>
                </a:cubicBezTo>
                <a:cubicBezTo>
                  <a:pt x="579940" y="935064"/>
                  <a:pt x="542901" y="944908"/>
                  <a:pt x="514107" y="928173"/>
                </a:cubicBezTo>
                <a:cubicBezTo>
                  <a:pt x="485067" y="911561"/>
                  <a:pt x="475346" y="874646"/>
                  <a:pt x="491958" y="845729"/>
                </a:cubicBezTo>
                <a:cubicBezTo>
                  <a:pt x="504417" y="824041"/>
                  <a:pt x="528297" y="813013"/>
                  <a:pt x="551657" y="815914"/>
                </a:cubicBezTo>
                <a:close/>
                <a:moveTo>
                  <a:pt x="1789479" y="484344"/>
                </a:moveTo>
                <a:cubicBezTo>
                  <a:pt x="1797260" y="485305"/>
                  <a:pt x="1804974" y="487805"/>
                  <a:pt x="1812173" y="491958"/>
                </a:cubicBezTo>
                <a:cubicBezTo>
                  <a:pt x="1841090" y="508693"/>
                  <a:pt x="1850934" y="545608"/>
                  <a:pt x="1834322" y="574525"/>
                </a:cubicBezTo>
                <a:cubicBezTo>
                  <a:pt x="1817587" y="603319"/>
                  <a:pt x="1780795" y="613286"/>
                  <a:pt x="1751754" y="596551"/>
                </a:cubicBezTo>
                <a:cubicBezTo>
                  <a:pt x="1722837" y="579939"/>
                  <a:pt x="1712993" y="542901"/>
                  <a:pt x="1729728" y="514107"/>
                </a:cubicBezTo>
                <a:cubicBezTo>
                  <a:pt x="1742187" y="492419"/>
                  <a:pt x="1766136" y="481460"/>
                  <a:pt x="1789479" y="484344"/>
                </a:cubicBezTo>
                <a:close/>
                <a:moveTo>
                  <a:pt x="868475" y="484344"/>
                </a:moveTo>
                <a:cubicBezTo>
                  <a:pt x="891836" y="481460"/>
                  <a:pt x="915715" y="492419"/>
                  <a:pt x="928174" y="514107"/>
                </a:cubicBezTo>
                <a:cubicBezTo>
                  <a:pt x="944909" y="542901"/>
                  <a:pt x="935065" y="579939"/>
                  <a:pt x="906148" y="596551"/>
                </a:cubicBezTo>
                <a:cubicBezTo>
                  <a:pt x="877231" y="613286"/>
                  <a:pt x="840316" y="603319"/>
                  <a:pt x="823581" y="574525"/>
                </a:cubicBezTo>
                <a:cubicBezTo>
                  <a:pt x="806969" y="545608"/>
                  <a:pt x="816813" y="508693"/>
                  <a:pt x="845730" y="491958"/>
                </a:cubicBezTo>
                <a:cubicBezTo>
                  <a:pt x="852959" y="487805"/>
                  <a:pt x="860688" y="485305"/>
                  <a:pt x="868475" y="484344"/>
                </a:cubicBezTo>
                <a:close/>
                <a:moveTo>
                  <a:pt x="1328951" y="362385"/>
                </a:moveTo>
                <a:cubicBezTo>
                  <a:pt x="1362298" y="362385"/>
                  <a:pt x="1389369" y="389579"/>
                  <a:pt x="1389369" y="422803"/>
                </a:cubicBezTo>
                <a:lnTo>
                  <a:pt x="1389369" y="1095892"/>
                </a:lnTo>
                <a:cubicBezTo>
                  <a:pt x="1473905" y="1117795"/>
                  <a:pt x="1539984" y="1184242"/>
                  <a:pt x="1562010" y="1268532"/>
                </a:cubicBezTo>
                <a:lnTo>
                  <a:pt x="1872591" y="1268532"/>
                </a:lnTo>
                <a:cubicBezTo>
                  <a:pt x="1905937" y="1268532"/>
                  <a:pt x="1933009" y="1295603"/>
                  <a:pt x="1933009" y="1328950"/>
                </a:cubicBezTo>
                <a:cubicBezTo>
                  <a:pt x="1933009" y="1362420"/>
                  <a:pt x="1905937" y="1389368"/>
                  <a:pt x="1872591" y="1389368"/>
                </a:cubicBezTo>
                <a:lnTo>
                  <a:pt x="1562010" y="1389368"/>
                </a:lnTo>
                <a:cubicBezTo>
                  <a:pt x="1535185" y="1493469"/>
                  <a:pt x="1441420" y="1570622"/>
                  <a:pt x="1328951" y="1570622"/>
                </a:cubicBezTo>
                <a:cubicBezTo>
                  <a:pt x="1195564" y="1570622"/>
                  <a:pt x="1087279" y="1462460"/>
                  <a:pt x="1087279" y="1328950"/>
                </a:cubicBezTo>
                <a:cubicBezTo>
                  <a:pt x="1087279" y="1216482"/>
                  <a:pt x="1164555" y="1122840"/>
                  <a:pt x="1268533" y="1095892"/>
                </a:cubicBezTo>
                <a:lnTo>
                  <a:pt x="1268533" y="422803"/>
                </a:lnTo>
                <a:cubicBezTo>
                  <a:pt x="1268533" y="389579"/>
                  <a:pt x="1295604" y="362385"/>
                  <a:pt x="1328951" y="362385"/>
                </a:cubicBezTo>
                <a:close/>
                <a:moveTo>
                  <a:pt x="1328951" y="120836"/>
                </a:moveTo>
                <a:cubicBezTo>
                  <a:pt x="661646" y="120836"/>
                  <a:pt x="120836" y="661645"/>
                  <a:pt x="120836" y="1328950"/>
                </a:cubicBezTo>
                <a:cubicBezTo>
                  <a:pt x="120836" y="1996255"/>
                  <a:pt x="661646" y="2537064"/>
                  <a:pt x="1328951" y="2537064"/>
                </a:cubicBezTo>
                <a:cubicBezTo>
                  <a:pt x="1996257" y="2537064"/>
                  <a:pt x="2537066" y="1996255"/>
                  <a:pt x="2537066" y="1328950"/>
                </a:cubicBezTo>
                <a:cubicBezTo>
                  <a:pt x="2537066" y="661645"/>
                  <a:pt x="1996257" y="120836"/>
                  <a:pt x="1328951" y="120836"/>
                </a:cubicBezTo>
                <a:close/>
                <a:moveTo>
                  <a:pt x="1328951" y="0"/>
                </a:moveTo>
                <a:cubicBezTo>
                  <a:pt x="2062827" y="0"/>
                  <a:pt x="2657902" y="595074"/>
                  <a:pt x="2657902" y="1328950"/>
                </a:cubicBezTo>
                <a:cubicBezTo>
                  <a:pt x="2657902" y="2062949"/>
                  <a:pt x="2062827" y="2657900"/>
                  <a:pt x="1328951" y="2657900"/>
                </a:cubicBezTo>
                <a:cubicBezTo>
                  <a:pt x="595075" y="2657900"/>
                  <a:pt x="0" y="2062949"/>
                  <a:pt x="0" y="1328950"/>
                </a:cubicBezTo>
                <a:cubicBezTo>
                  <a:pt x="0" y="595074"/>
                  <a:pt x="595075" y="0"/>
                  <a:pt x="132895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569308"/>
            <a:ext cx="2954295" cy="37193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4015" y="599192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200" b="1" i="0">
                <a:solidFill>
                  <a:srgbClr val="000000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‹Nº›</a:t>
            </a:fld>
            <a:endParaRPr lang="en-MY" sz="1200" b="1" i="0" dirty="0">
              <a:solidFill>
                <a:srgbClr val="000000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" y="603324"/>
            <a:ext cx="803810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i="0" spc="3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Titillium Bd" charset="0"/>
                <a:ea typeface="Titillium Bd" charset="0"/>
                <a:cs typeface="Titillium Bd" charset="0"/>
              </a:rPr>
              <a:t>JOVALKI</a:t>
            </a:r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0" r:id="rId2"/>
    <p:sldLayoutId id="2147483699" r:id="rId3"/>
    <p:sldLayoutId id="2147483689" r:id="rId4"/>
    <p:sldLayoutId id="2147483681" r:id="rId5"/>
    <p:sldLayoutId id="2147483660" r:id="rId6"/>
    <p:sldLayoutId id="2147483655" r:id="rId7"/>
    <p:sldLayoutId id="2147483696" r:id="rId8"/>
    <p:sldLayoutId id="2147483691" r:id="rId9"/>
    <p:sldLayoutId id="2147483682" r:id="rId10"/>
    <p:sldLayoutId id="2147483668" r:id="rId11"/>
    <p:sldLayoutId id="2147483671" r:id="rId12"/>
    <p:sldLayoutId id="2147483673" r:id="rId13"/>
    <p:sldLayoutId id="2147483676" r:id="rId14"/>
    <p:sldLayoutId id="2147483675" r:id="rId15"/>
    <p:sldLayoutId id="2147483674" r:id="rId16"/>
    <p:sldLayoutId id="2147483678" r:id="rId17"/>
    <p:sldLayoutId id="2147483679" r:id="rId18"/>
    <p:sldLayoutId id="2147483680" r:id="rId19"/>
    <p:sldLayoutId id="2147483672" r:id="rId20"/>
    <p:sldLayoutId id="2147483669" r:id="rId21"/>
    <p:sldLayoutId id="2147483665" r:id="rId22"/>
    <p:sldLayoutId id="2147483670" r:id="rId23"/>
    <p:sldLayoutId id="2147483661" r:id="rId24"/>
    <p:sldLayoutId id="2147483687" r:id="rId25"/>
    <p:sldLayoutId id="2147483663" r:id="rId26"/>
    <p:sldLayoutId id="2147483667" r:id="rId27"/>
    <p:sldLayoutId id="2147483664" r:id="rId28"/>
    <p:sldLayoutId id="2147483662" r:id="rId29"/>
    <p:sldLayoutId id="2147483657" r:id="rId30"/>
    <p:sldLayoutId id="2147483697" r:id="rId31"/>
    <p:sldLayoutId id="2147483686" r:id="rId32"/>
    <p:sldLayoutId id="2147483656" r:id="rId33"/>
    <p:sldLayoutId id="2147483688" r:id="rId34"/>
    <p:sldLayoutId id="2147483654" r:id="rId35"/>
    <p:sldLayoutId id="2147483658" r:id="rId36"/>
    <p:sldLayoutId id="2147483711" r:id="rId37"/>
    <p:sldLayoutId id="2147483659" r:id="rId38"/>
    <p:sldLayoutId id="2147483677" r:id="rId39"/>
    <p:sldLayoutId id="2147483683" r:id="rId40"/>
    <p:sldLayoutId id="2147483698" r:id="rId41"/>
    <p:sldLayoutId id="2147483695" r:id="rId42"/>
    <p:sldLayoutId id="2147483693" r:id="rId43"/>
    <p:sldLayoutId id="2147483694" r:id="rId44"/>
    <p:sldLayoutId id="2147483651" r:id="rId45"/>
    <p:sldLayoutId id="2147483666" r:id="rId46"/>
    <p:sldLayoutId id="2147483710" r:id="rId47"/>
    <p:sldLayoutId id="2147483709" r:id="rId48"/>
    <p:sldLayoutId id="2147483713" r:id="rId49"/>
    <p:sldLayoutId id="2147483717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public.tableau.com/profile/kiko.s.nchez#!/vizhome/Energy_visualization/Dashboard1" TargetMode="Externa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kvalue.com" TargetMode="External"/><Relationship Id="rId2" Type="http://schemas.openxmlformats.org/officeDocument/2006/relationships/hyperlink" Target="mailto:info@kvalue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upport@kvalue.co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C09E1D90-9698-446C-BEC8-16B0F58D8E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t="30932" r="2479" b="23355"/>
          <a:stretch/>
        </p:blipFill>
        <p:spPr>
          <a:xfrm>
            <a:off x="0" y="1125538"/>
            <a:ext cx="12192000" cy="3429000"/>
          </a:xfr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EC39E185-3FFE-48B1-A826-121EAA87EC3B}"/>
              </a:ext>
            </a:extLst>
          </p:cNvPr>
          <p:cNvSpPr txBox="1"/>
          <p:nvPr/>
        </p:nvSpPr>
        <p:spPr>
          <a:xfrm>
            <a:off x="659875" y="4811339"/>
            <a:ext cx="9935853" cy="501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b="1" dirty="0">
                <a:latin typeface="Titillium" charset="0"/>
                <a:ea typeface="Titillium" charset="0"/>
                <a:cs typeface="Titillium" charset="0"/>
              </a:rPr>
              <a:t>DATA ANALYSIS | FORECAST | DASHBOARD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EBE613BA-A5A4-4779-A004-0EAA723DD39E}"/>
              </a:ext>
            </a:extLst>
          </p:cNvPr>
          <p:cNvCxnSpPr>
            <a:cxnSpLocks/>
          </p:cNvCxnSpPr>
          <p:nvPr/>
        </p:nvCxnSpPr>
        <p:spPr>
          <a:xfrm>
            <a:off x="659875" y="5376183"/>
            <a:ext cx="3745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22692226-E52A-4F66-84D4-E5D0303B6BA4}"/>
              </a:ext>
            </a:extLst>
          </p:cNvPr>
          <p:cNvSpPr txBox="1"/>
          <p:nvPr/>
        </p:nvSpPr>
        <p:spPr>
          <a:xfrm>
            <a:off x="659875" y="5546234"/>
            <a:ext cx="1589561" cy="124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spc="200" dirty="0">
                <a:latin typeface="Titillium" charset="0"/>
                <a:ea typeface="Titillium" charset="0"/>
                <a:cs typeface="Titillium" charset="0"/>
              </a:rPr>
              <a:t>FOCUS ON THE WHY</a:t>
            </a:r>
          </a:p>
        </p:txBody>
      </p:sp>
    </p:spTree>
    <p:extLst>
      <p:ext uri="{BB962C8B-B14F-4D97-AF65-F5344CB8AC3E}">
        <p14:creationId xmlns:p14="http://schemas.microsoft.com/office/powerpoint/2010/main" val="208538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7D48F82-627E-4F7B-B095-64E474AA291B}"/>
              </a:ext>
            </a:extLst>
          </p:cNvPr>
          <p:cNvSpPr txBox="1">
            <a:spLocks/>
          </p:cNvSpPr>
          <p:nvPr/>
        </p:nvSpPr>
        <p:spPr>
          <a:xfrm>
            <a:off x="75415" y="2074363"/>
            <a:ext cx="2085434" cy="202629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SAVING TIME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99B751-1C25-4194-9951-4565422D1E53}"/>
              </a:ext>
            </a:extLst>
          </p:cNvPr>
          <p:cNvSpPr txBox="1"/>
          <p:nvPr/>
        </p:nvSpPr>
        <p:spPr>
          <a:xfrm>
            <a:off x="3691668" y="2395013"/>
            <a:ext cx="88206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tillium" panose="00000500000000000000" pitchFamily="50" charset="0"/>
              </a:rPr>
              <a:t>Taking into consideration summer/winter </a:t>
            </a:r>
            <a:r>
              <a:rPr lang="en-GB" sz="3200" dirty="0" err="1">
                <a:latin typeface="Titillium" panose="00000500000000000000" pitchFamily="50" charset="0"/>
              </a:rPr>
              <a:t>timeshift</a:t>
            </a:r>
            <a:endParaRPr lang="en-GB" sz="3200" dirty="0">
              <a:latin typeface="Titillium" panose="00000500000000000000" pitchFamily="50" charset="0"/>
            </a:endParaRPr>
          </a:p>
          <a:p>
            <a:r>
              <a:rPr lang="en-GB" sz="2000" dirty="0">
                <a:latin typeface="Titillium" panose="00000500000000000000" pitchFamily="50" charset="0"/>
              </a:rPr>
              <a:t>(Summer -&gt; March to October | Winter -&gt; October to March)</a:t>
            </a:r>
          </a:p>
        </p:txBody>
      </p:sp>
    </p:spTree>
    <p:extLst>
      <p:ext uri="{BB962C8B-B14F-4D97-AF65-F5344CB8AC3E}">
        <p14:creationId xmlns:p14="http://schemas.microsoft.com/office/powerpoint/2010/main" val="26002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0700" y="2985801"/>
            <a:ext cx="3684814" cy="897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3.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ANALYSIS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CEEA4CA9-8A56-49DB-96FB-EBDDDD7FEED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35457" b="35457"/>
          <a:stretch>
            <a:fillRect/>
          </a:stretch>
        </p:blipFill>
        <p:spPr/>
      </p:pic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523F5D53-4824-43F6-9B7B-FD3894E769E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35457" b="35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355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4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30B9F0-7722-4635-8C48-06FD81CD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97"/>
          <a:stretch/>
        </p:blipFill>
        <p:spPr>
          <a:xfrm>
            <a:off x="4132868" y="960015"/>
            <a:ext cx="7226431" cy="51202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8060229-6CFE-4385-8E32-59D432AB3B68}"/>
              </a:ext>
            </a:extLst>
          </p:cNvPr>
          <p:cNvSpPr txBox="1">
            <a:spLocks/>
          </p:cNvSpPr>
          <p:nvPr/>
        </p:nvSpPr>
        <p:spPr>
          <a:xfrm>
            <a:off x="75415" y="2074363"/>
            <a:ext cx="2085434" cy="202629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AMOUNT SPENT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105516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415" y="2074363"/>
            <a:ext cx="2085434" cy="202629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AMOUNT SPENT OVER THE MONTHS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953F20-864B-4ACF-9E87-F996F98A2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62" y="1081050"/>
            <a:ext cx="9608324" cy="46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3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39D577-CC49-424E-ADCC-85F94FC4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37" y="2074363"/>
            <a:ext cx="2417181" cy="27092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E6B2B73-6B32-42DE-975B-0585861C0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3"/>
          <a:stretch/>
        </p:blipFill>
        <p:spPr>
          <a:xfrm>
            <a:off x="4753112" y="2074363"/>
            <a:ext cx="2156729" cy="270927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7D48F82-627E-4F7B-B095-64E474AA291B}"/>
              </a:ext>
            </a:extLst>
          </p:cNvPr>
          <p:cNvSpPr txBox="1">
            <a:spLocks/>
          </p:cNvSpPr>
          <p:nvPr/>
        </p:nvSpPr>
        <p:spPr>
          <a:xfrm>
            <a:off x="75415" y="2074363"/>
            <a:ext cx="2085434" cy="202629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AMOUNT SPENT OVER THE </a:t>
            </a:r>
            <a:r>
              <a:rPr lang="en-US" sz="1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SEASONS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B1575DD-F08B-4182-8144-D94727D359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85" t="-3869" b="-1"/>
          <a:stretch/>
        </p:blipFill>
        <p:spPr>
          <a:xfrm>
            <a:off x="6909841" y="1988235"/>
            <a:ext cx="2235720" cy="277309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3CE11B1-4854-4221-94A8-574B1C9BAD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88"/>
          <a:stretch/>
        </p:blipFill>
        <p:spPr>
          <a:xfrm>
            <a:off x="9066571" y="2074363"/>
            <a:ext cx="2154758" cy="26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0700" y="2985801"/>
            <a:ext cx="3684814" cy="897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Light" charset="0"/>
                <a:ea typeface="Titillium Light" charset="0"/>
                <a:cs typeface="Titillium Light" charset="0"/>
              </a:rPr>
              <a:t>4.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Titillium Light" charset="0"/>
                <a:ea typeface="Titillium Light" charset="0"/>
                <a:cs typeface="Titillium Light" charset="0"/>
              </a:rPr>
              <a:t>FORECASTS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tillium Light" charset="0"/>
              <a:ea typeface="Titillium Light" charset="0"/>
              <a:cs typeface="Titillium Light" charset="0"/>
            </a:endParaRP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620E7C19-7915-41EC-BBB5-61AC004604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35457" b="35457"/>
          <a:stretch>
            <a:fillRect/>
          </a:stretch>
        </p:blipFill>
        <p:spPr/>
      </p:pic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795C7E1-9075-4DE6-AA50-227E664C251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35457" b="35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531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7D48F82-627E-4F7B-B095-64E474AA291B}"/>
              </a:ext>
            </a:extLst>
          </p:cNvPr>
          <p:cNvSpPr txBox="1">
            <a:spLocks/>
          </p:cNvSpPr>
          <p:nvPr/>
        </p:nvSpPr>
        <p:spPr>
          <a:xfrm>
            <a:off x="89285" y="2297152"/>
            <a:ext cx="1936939" cy="190662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FORECAST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81C266-BE40-4EB1-8028-4DAE2211D90C}"/>
              </a:ext>
            </a:extLst>
          </p:cNvPr>
          <p:cNvSpPr txBox="1"/>
          <p:nvPr/>
        </p:nvSpPr>
        <p:spPr>
          <a:xfrm>
            <a:off x="2634187" y="5617631"/>
            <a:ext cx="829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tillium" panose="00000500000000000000" pitchFamily="50" charset="0"/>
              </a:rPr>
              <a:t>Accuracy percentage of the forecast: 7,4%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4669BD-3A03-485C-BAF5-4097C4E4A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9"/>
          <a:stretch/>
        </p:blipFill>
        <p:spPr>
          <a:xfrm>
            <a:off x="2441542" y="295275"/>
            <a:ext cx="6274471" cy="52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7D48F82-627E-4F7B-B095-64E474AA291B}"/>
              </a:ext>
            </a:extLst>
          </p:cNvPr>
          <p:cNvSpPr txBox="1">
            <a:spLocks/>
          </p:cNvSpPr>
          <p:nvPr/>
        </p:nvSpPr>
        <p:spPr>
          <a:xfrm>
            <a:off x="89285" y="2297152"/>
            <a:ext cx="1936939" cy="190662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FORECAST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11C8319-8C7A-44DD-B369-C2789906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69934"/>
              </p:ext>
            </p:extLst>
          </p:nvPr>
        </p:nvGraphicFramePr>
        <p:xfrm>
          <a:off x="2248815" y="2879622"/>
          <a:ext cx="9558840" cy="8722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70">
                  <a:extLst>
                    <a:ext uri="{9D8B030D-6E8A-4147-A177-3AD203B41FA5}">
                      <a16:colId xmlns:a16="http://schemas.microsoft.com/office/drawing/2014/main" val="2163363077"/>
                    </a:ext>
                  </a:extLst>
                </a:gridCol>
                <a:gridCol w="796570">
                  <a:extLst>
                    <a:ext uri="{9D8B030D-6E8A-4147-A177-3AD203B41FA5}">
                      <a16:colId xmlns:a16="http://schemas.microsoft.com/office/drawing/2014/main" val="1943393593"/>
                    </a:ext>
                  </a:extLst>
                </a:gridCol>
                <a:gridCol w="796570">
                  <a:extLst>
                    <a:ext uri="{9D8B030D-6E8A-4147-A177-3AD203B41FA5}">
                      <a16:colId xmlns:a16="http://schemas.microsoft.com/office/drawing/2014/main" val="1713760121"/>
                    </a:ext>
                  </a:extLst>
                </a:gridCol>
                <a:gridCol w="796570">
                  <a:extLst>
                    <a:ext uri="{9D8B030D-6E8A-4147-A177-3AD203B41FA5}">
                      <a16:colId xmlns:a16="http://schemas.microsoft.com/office/drawing/2014/main" val="1029176018"/>
                    </a:ext>
                  </a:extLst>
                </a:gridCol>
                <a:gridCol w="796570">
                  <a:extLst>
                    <a:ext uri="{9D8B030D-6E8A-4147-A177-3AD203B41FA5}">
                      <a16:colId xmlns:a16="http://schemas.microsoft.com/office/drawing/2014/main" val="2067719218"/>
                    </a:ext>
                  </a:extLst>
                </a:gridCol>
                <a:gridCol w="796570">
                  <a:extLst>
                    <a:ext uri="{9D8B030D-6E8A-4147-A177-3AD203B41FA5}">
                      <a16:colId xmlns:a16="http://schemas.microsoft.com/office/drawing/2014/main" val="224433255"/>
                    </a:ext>
                  </a:extLst>
                </a:gridCol>
                <a:gridCol w="796570">
                  <a:extLst>
                    <a:ext uri="{9D8B030D-6E8A-4147-A177-3AD203B41FA5}">
                      <a16:colId xmlns:a16="http://schemas.microsoft.com/office/drawing/2014/main" val="3152678959"/>
                    </a:ext>
                  </a:extLst>
                </a:gridCol>
                <a:gridCol w="796570">
                  <a:extLst>
                    <a:ext uri="{9D8B030D-6E8A-4147-A177-3AD203B41FA5}">
                      <a16:colId xmlns:a16="http://schemas.microsoft.com/office/drawing/2014/main" val="1070865403"/>
                    </a:ext>
                  </a:extLst>
                </a:gridCol>
                <a:gridCol w="796570">
                  <a:extLst>
                    <a:ext uri="{9D8B030D-6E8A-4147-A177-3AD203B41FA5}">
                      <a16:colId xmlns:a16="http://schemas.microsoft.com/office/drawing/2014/main" val="1221242045"/>
                    </a:ext>
                  </a:extLst>
                </a:gridCol>
                <a:gridCol w="800711">
                  <a:extLst>
                    <a:ext uri="{9D8B030D-6E8A-4147-A177-3AD203B41FA5}">
                      <a16:colId xmlns:a16="http://schemas.microsoft.com/office/drawing/2014/main" val="3334936241"/>
                    </a:ext>
                  </a:extLst>
                </a:gridCol>
                <a:gridCol w="792429">
                  <a:extLst>
                    <a:ext uri="{9D8B030D-6E8A-4147-A177-3AD203B41FA5}">
                      <a16:colId xmlns:a16="http://schemas.microsoft.com/office/drawing/2014/main" val="2620351734"/>
                    </a:ext>
                  </a:extLst>
                </a:gridCol>
                <a:gridCol w="796570">
                  <a:extLst>
                    <a:ext uri="{9D8B030D-6E8A-4147-A177-3AD203B41FA5}">
                      <a16:colId xmlns:a16="http://schemas.microsoft.com/office/drawing/2014/main" val="2144461842"/>
                    </a:ext>
                  </a:extLst>
                </a:gridCol>
              </a:tblGrid>
              <a:tr h="436123">
                <a:tc>
                  <a:txBody>
                    <a:bodyPr/>
                    <a:lstStyle/>
                    <a:p>
                      <a:r>
                        <a:rPr lang="es-ES" sz="2100" dirty="0"/>
                        <a:t>Jan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r>
                        <a:rPr lang="es-ES" sz="2100" dirty="0"/>
                        <a:t>Feb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r>
                        <a:rPr lang="es-ES" sz="2100" dirty="0"/>
                        <a:t>Mar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r>
                        <a:rPr lang="es-ES" sz="2100" dirty="0" err="1"/>
                        <a:t>Apr</a:t>
                      </a:r>
                      <a:endParaRPr lang="es-ES" sz="2100" dirty="0"/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r>
                        <a:rPr lang="es-ES" sz="2100" dirty="0"/>
                        <a:t>Mai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r>
                        <a:rPr lang="es-ES" sz="2100" dirty="0"/>
                        <a:t>Jun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r>
                        <a:rPr lang="es-ES" sz="2100" dirty="0"/>
                        <a:t>Jul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r>
                        <a:rPr lang="es-ES" sz="2100" dirty="0" err="1"/>
                        <a:t>Aug</a:t>
                      </a:r>
                      <a:endParaRPr lang="es-ES" sz="2100" dirty="0"/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r>
                        <a:rPr lang="es-ES" sz="2100" dirty="0" err="1"/>
                        <a:t>Sep</a:t>
                      </a:r>
                      <a:endParaRPr lang="es-ES" sz="2100" dirty="0"/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r>
                        <a:rPr lang="es-ES" sz="2100" dirty="0"/>
                        <a:t>Oct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r>
                        <a:rPr lang="es-ES" sz="2100" dirty="0"/>
                        <a:t>Nov</a:t>
                      </a:r>
                    </a:p>
                  </a:txBody>
                  <a:tcPr marL="107537" marR="107537" marT="53769" marB="5376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100" dirty="0" err="1"/>
                        <a:t>Dec</a:t>
                      </a:r>
                      <a:endParaRPr lang="es-ES" sz="2100" dirty="0"/>
                    </a:p>
                  </a:txBody>
                  <a:tcPr marL="107537" marR="107537" marT="53769" marB="53769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387271"/>
                  </a:ext>
                </a:extLst>
              </a:tr>
              <a:tr h="436123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tillium" panose="00000500000000000000" pitchFamily="50" charset="0"/>
                        </a:rPr>
                        <a:t>162,04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Titillium" panose="00000500000000000000" pitchFamily="50" charset="0"/>
                          <a:ea typeface="+mn-ea"/>
                          <a:cs typeface="+mn-cs"/>
                        </a:rPr>
                        <a:t>140,49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Titillium" panose="00000500000000000000" pitchFamily="50" charset="0"/>
                          <a:ea typeface="+mn-ea"/>
                          <a:cs typeface="+mn-cs"/>
                        </a:rPr>
                        <a:t>127,70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Titillium" panose="00000500000000000000" pitchFamily="50" charset="0"/>
                          <a:ea typeface="+mn-ea"/>
                          <a:cs typeface="+mn-cs"/>
                        </a:rPr>
                        <a:t>111,34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Titillium" panose="00000500000000000000" pitchFamily="50" charset="0"/>
                          <a:ea typeface="+mn-ea"/>
                          <a:cs typeface="+mn-cs"/>
                        </a:rPr>
                        <a:t>122,42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Titillium" panose="00000500000000000000" pitchFamily="50" charset="0"/>
                          <a:ea typeface="+mn-ea"/>
                          <a:cs typeface="+mn-cs"/>
                        </a:rPr>
                        <a:t>104,12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Titillium" panose="00000500000000000000" pitchFamily="50" charset="0"/>
                          <a:ea typeface="+mn-ea"/>
                          <a:cs typeface="+mn-cs"/>
                        </a:rPr>
                        <a:t>78,05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Titillium" panose="00000500000000000000" pitchFamily="50" charset="0"/>
                          <a:ea typeface="+mn-ea"/>
                          <a:cs typeface="+mn-cs"/>
                        </a:rPr>
                        <a:t>64,96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Titillium" panose="00000500000000000000" pitchFamily="50" charset="0"/>
                          <a:ea typeface="+mn-ea"/>
                          <a:cs typeface="+mn-cs"/>
                        </a:rPr>
                        <a:t>102,71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Titillium" panose="00000500000000000000" pitchFamily="50" charset="0"/>
                          <a:ea typeface="+mn-ea"/>
                          <a:cs typeface="+mn-cs"/>
                        </a:rPr>
                        <a:t>129,64</a:t>
                      </a:r>
                    </a:p>
                  </a:txBody>
                  <a:tcPr marL="107537" marR="107537" marT="53769" marB="5376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tillium" panose="00000500000000000000" pitchFamily="50" charset="0"/>
                          <a:ea typeface="+mn-ea"/>
                          <a:cs typeface="+mn-cs"/>
                        </a:rPr>
                        <a:t>141.19</a:t>
                      </a:r>
                      <a:endParaRPr lang="es-ES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itillium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 marL="107537" marR="107537" marT="53769" marB="5376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highlight>
                            <a:srgbClr val="FFFF00"/>
                          </a:highlight>
                          <a:latin typeface="Titillium" panose="00000500000000000000" pitchFamily="50" charset="0"/>
                        </a:rPr>
                        <a:t>160,38</a:t>
                      </a:r>
                      <a:endParaRPr lang="es-ES" sz="1200" dirty="0">
                        <a:latin typeface="Titillium" panose="00000500000000000000" pitchFamily="50" charset="0"/>
                      </a:endParaRPr>
                    </a:p>
                  </a:txBody>
                  <a:tcPr marL="107537" marR="107537" marT="53769" marB="53769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923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E48307E0-9E32-4F1E-99F7-E0E4C7F27188}"/>
              </a:ext>
            </a:extLst>
          </p:cNvPr>
          <p:cNvSpPr txBox="1"/>
          <p:nvPr/>
        </p:nvSpPr>
        <p:spPr>
          <a:xfrm>
            <a:off x="2248815" y="1621876"/>
            <a:ext cx="882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tillium" panose="00000500000000000000" pitchFamily="50" charset="0"/>
              </a:rPr>
              <a:t>2010 prices (and forecast)</a:t>
            </a:r>
          </a:p>
        </p:txBody>
      </p:sp>
    </p:spTree>
    <p:extLst>
      <p:ext uri="{BB962C8B-B14F-4D97-AF65-F5344CB8AC3E}">
        <p14:creationId xmlns:p14="http://schemas.microsoft.com/office/powerpoint/2010/main" val="184325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7D48F82-627E-4F7B-B095-64E474AA291B}"/>
              </a:ext>
            </a:extLst>
          </p:cNvPr>
          <p:cNvSpPr txBox="1">
            <a:spLocks/>
          </p:cNvSpPr>
          <p:nvPr/>
        </p:nvSpPr>
        <p:spPr>
          <a:xfrm>
            <a:off x="89285" y="2297152"/>
            <a:ext cx="1936939" cy="190662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FORECAST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81C266-BE40-4EB1-8028-4DAE2211D90C}"/>
              </a:ext>
            </a:extLst>
          </p:cNvPr>
          <p:cNvSpPr txBox="1"/>
          <p:nvPr/>
        </p:nvSpPr>
        <p:spPr>
          <a:xfrm>
            <a:off x="2549346" y="357475"/>
            <a:ext cx="829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tillium" panose="00000500000000000000" pitchFamily="50" charset="0"/>
              </a:rPr>
              <a:t>2011 price forecasts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F12BEF7-FC27-40AD-8040-1281CAF8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46" y="1015875"/>
            <a:ext cx="7010162" cy="561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6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0700" y="2985801"/>
            <a:ext cx="3684814" cy="897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Light" charset="0"/>
                <a:ea typeface="Titillium Light" charset="0"/>
                <a:cs typeface="Titillium Light" charset="0"/>
              </a:rPr>
              <a:t>5.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Light" charset="0"/>
                <a:ea typeface="Titillium Light" charset="0"/>
                <a:cs typeface="Titillium Light" charset="0"/>
              </a:rPr>
              <a:t>DASHBOARD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F7D28059-7C8D-4621-994E-6EE76959FFF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35457" b="35457"/>
          <a:stretch>
            <a:fillRect/>
          </a:stretch>
        </p:blipFill>
        <p:spPr/>
      </p:pic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3D29D3EA-FDA6-4C5C-8293-F0EA893D14A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35457" b="35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026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3754" y="2148417"/>
            <a:ext cx="684483" cy="2004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INDEX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3339" y="3693454"/>
            <a:ext cx="1591911" cy="1753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spc="200" dirty="0">
                <a:latin typeface="Titillium" charset="0"/>
                <a:ea typeface="Titillium" charset="0"/>
                <a:cs typeface="Titillium" charset="0"/>
              </a:rPr>
              <a:t>2.PRE-PROCESS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8623" y="3702692"/>
            <a:ext cx="1340240" cy="1753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spc="200" dirty="0">
                <a:latin typeface="Titillium" charset="0"/>
                <a:ea typeface="Titillium" charset="0"/>
                <a:cs typeface="Titillium" charset="0"/>
              </a:rPr>
              <a:t>4.FORECASTS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6010" y="3643644"/>
            <a:ext cx="1146532" cy="1753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spc="200" dirty="0">
                <a:latin typeface="Titillium" charset="0"/>
                <a:ea typeface="Titillium" charset="0"/>
                <a:cs typeface="Titillium" charset="0"/>
              </a:rPr>
              <a:t>3.ANALYSIS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35457" y="3627511"/>
            <a:ext cx="1424429" cy="1753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spc="200" dirty="0">
                <a:latin typeface="Titillium" charset="0"/>
                <a:ea typeface="Titillium" charset="0"/>
                <a:cs typeface="Titillium" charset="0"/>
              </a:rPr>
              <a:t>5.DASHBOARD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1339" y="3627511"/>
            <a:ext cx="1591782" cy="1753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spc="200" dirty="0">
                <a:latin typeface="Titillium" charset="0"/>
                <a:ea typeface="Titillium" charset="0"/>
                <a:cs typeface="Titillium" charset="0"/>
              </a:rPr>
              <a:t>6.SUGGESTIONS</a:t>
            </a:r>
          </a:p>
        </p:txBody>
      </p:sp>
      <p:sp>
        <p:nvSpPr>
          <p:cNvPr id="12" name="Shape 3598"/>
          <p:cNvSpPr/>
          <p:nvPr/>
        </p:nvSpPr>
        <p:spPr>
          <a:xfrm>
            <a:off x="5794763" y="1342162"/>
            <a:ext cx="623740" cy="623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14" name="Shape 3660"/>
          <p:cNvSpPr/>
          <p:nvPr/>
        </p:nvSpPr>
        <p:spPr>
          <a:xfrm>
            <a:off x="6853342" y="3118449"/>
            <a:ext cx="41079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1"/>
                </a:lnTo>
                <a:cubicBezTo>
                  <a:pt x="19655" y="2641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6"/>
                  <a:pt x="299" y="8876"/>
                  <a:pt x="297" y="8877"/>
                </a:cubicBezTo>
                <a:lnTo>
                  <a:pt x="280" y="8884"/>
                </a:lnTo>
                <a:lnTo>
                  <a:pt x="281" y="8887"/>
                </a:lnTo>
                <a:cubicBezTo>
                  <a:pt x="116" y="8967"/>
                  <a:pt x="0" y="9133"/>
                  <a:pt x="0" y="9327"/>
                </a:cubicBezTo>
                <a:cubicBezTo>
                  <a:pt x="0" y="9551"/>
                  <a:pt x="151" y="9732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700"/>
                </a:lnTo>
                <a:cubicBezTo>
                  <a:pt x="21578" y="637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6"/>
                  <a:pt x="7507" y="16344"/>
                </a:cubicBezTo>
                <a:lnTo>
                  <a:pt x="6035" y="17817"/>
                </a:lnTo>
                <a:cubicBezTo>
                  <a:pt x="5946" y="17906"/>
                  <a:pt x="5891" y="18028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1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0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3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2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8"/>
                  <a:pt x="3927" y="14101"/>
                  <a:pt x="3927" y="14237"/>
                </a:cubicBezTo>
                <a:cubicBezTo>
                  <a:pt x="3927" y="14508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Shape 3717"/>
          <p:cNvSpPr/>
          <p:nvPr/>
        </p:nvSpPr>
        <p:spPr>
          <a:xfrm>
            <a:off x="8689605" y="3112201"/>
            <a:ext cx="41079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9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9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1593130" y="2615609"/>
            <a:ext cx="8983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06633" y="2423218"/>
            <a:ext cx="0" cy="192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20701" y="261560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576874" y="261560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847093" y="261560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39886" y="261560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91981" y="261560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3DAB3DD2-882A-41F1-8793-B25E0911A776}"/>
              </a:ext>
            </a:extLst>
          </p:cNvPr>
          <p:cNvSpPr txBox="1"/>
          <p:nvPr/>
        </p:nvSpPr>
        <p:spPr>
          <a:xfrm>
            <a:off x="2807201" y="3970868"/>
            <a:ext cx="1398524" cy="174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spc="200" dirty="0">
                <a:latin typeface="Titillium" charset="0"/>
                <a:ea typeface="Titillium" charset="0"/>
                <a:cs typeface="Titillium" charset="0"/>
              </a:rPr>
              <a:t>Pages 05 - 09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1B7EFD23-737D-4811-A3D7-731035AF9BA4}"/>
              </a:ext>
            </a:extLst>
          </p:cNvPr>
          <p:cNvSpPr txBox="1"/>
          <p:nvPr/>
        </p:nvSpPr>
        <p:spPr>
          <a:xfrm>
            <a:off x="6359472" y="3974478"/>
            <a:ext cx="1398524" cy="174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spc="200" dirty="0">
                <a:latin typeface="Titillium" charset="0"/>
                <a:ea typeface="Titillium" charset="0"/>
                <a:cs typeface="Titillium" charset="0"/>
              </a:rPr>
              <a:t>Pages 14 - 17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34DD88FB-74E8-48A6-8F62-0FF55343BEFE}"/>
              </a:ext>
            </a:extLst>
          </p:cNvPr>
          <p:cNvSpPr txBox="1"/>
          <p:nvPr/>
        </p:nvSpPr>
        <p:spPr>
          <a:xfrm>
            <a:off x="4560642" y="3917468"/>
            <a:ext cx="1398524" cy="174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spc="200" dirty="0">
                <a:latin typeface="Titillium" charset="0"/>
              </a:rPr>
              <a:t>Pages 10 - 13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DE99AC82-440C-4B9C-A18D-FB437ACCFB4C}"/>
              </a:ext>
            </a:extLst>
          </p:cNvPr>
          <p:cNvSpPr txBox="1"/>
          <p:nvPr/>
        </p:nvSpPr>
        <p:spPr>
          <a:xfrm>
            <a:off x="8148412" y="3903373"/>
            <a:ext cx="1398524" cy="174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spc="200" dirty="0">
                <a:latin typeface="Titillium" charset="0"/>
                <a:ea typeface="Titillium" charset="0"/>
                <a:cs typeface="Titillium" charset="0"/>
              </a:rPr>
              <a:t>Pages 18 - 19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7D46DB81-53A9-4BBE-99D6-7470D9E7D72A}"/>
              </a:ext>
            </a:extLst>
          </p:cNvPr>
          <p:cNvSpPr txBox="1"/>
          <p:nvPr/>
        </p:nvSpPr>
        <p:spPr>
          <a:xfrm>
            <a:off x="9937348" y="3896193"/>
            <a:ext cx="1398524" cy="174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spc="200" dirty="0">
                <a:latin typeface="Titillium" charset="0"/>
                <a:ea typeface="Titillium" charset="0"/>
                <a:cs typeface="Titillium" charset="0"/>
              </a:rPr>
              <a:t>Pages 20 - 21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6DEBAD57-62B9-4A36-AA18-DE44F9F3A2C7}"/>
              </a:ext>
            </a:extLst>
          </p:cNvPr>
          <p:cNvCxnSpPr/>
          <p:nvPr/>
        </p:nvCxnSpPr>
        <p:spPr>
          <a:xfrm>
            <a:off x="4599117" y="4423147"/>
            <a:ext cx="1117374" cy="0"/>
          </a:xfrm>
          <a:prstGeom prst="line">
            <a:avLst/>
          </a:prstGeom>
          <a:ln w="25400">
            <a:solidFill>
              <a:srgbClr val="AC75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02A506E-1ACC-4382-AEF3-C3F7CDA540C7}"/>
              </a:ext>
            </a:extLst>
          </p:cNvPr>
          <p:cNvCxnSpPr/>
          <p:nvPr/>
        </p:nvCxnSpPr>
        <p:spPr>
          <a:xfrm>
            <a:off x="2765203" y="4472957"/>
            <a:ext cx="1117374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92C8EF1-FC02-4BA2-B30D-19705713E524}"/>
              </a:ext>
            </a:extLst>
          </p:cNvPr>
          <p:cNvCxnSpPr/>
          <p:nvPr/>
        </p:nvCxnSpPr>
        <p:spPr>
          <a:xfrm>
            <a:off x="6397945" y="4480560"/>
            <a:ext cx="1117374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3DEFAFA-5168-4805-9112-E692156721E8}"/>
              </a:ext>
            </a:extLst>
          </p:cNvPr>
          <p:cNvCxnSpPr/>
          <p:nvPr/>
        </p:nvCxnSpPr>
        <p:spPr>
          <a:xfrm>
            <a:off x="8224904" y="4466106"/>
            <a:ext cx="1117374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36CDF581-7ED6-412A-BCC8-1EB9941A3B7C}"/>
              </a:ext>
            </a:extLst>
          </p:cNvPr>
          <p:cNvCxnSpPr/>
          <p:nvPr/>
        </p:nvCxnSpPr>
        <p:spPr>
          <a:xfrm>
            <a:off x="9975821" y="4466106"/>
            <a:ext cx="111737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hape 3644">
            <a:extLst>
              <a:ext uri="{FF2B5EF4-FFF2-40B4-BE49-F238E27FC236}">
                <a16:creationId xmlns:a16="http://schemas.microsoft.com/office/drawing/2014/main" id="{1294C8E6-F0DA-4577-96B7-7B1A2FACBEBA}"/>
              </a:ext>
            </a:extLst>
          </p:cNvPr>
          <p:cNvSpPr/>
          <p:nvPr/>
        </p:nvSpPr>
        <p:spPr>
          <a:xfrm>
            <a:off x="5048097" y="3118449"/>
            <a:ext cx="336136" cy="336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Shape 3691">
            <a:extLst>
              <a:ext uri="{FF2B5EF4-FFF2-40B4-BE49-F238E27FC236}">
                <a16:creationId xmlns:a16="http://schemas.microsoft.com/office/drawing/2014/main" id="{643E0E15-B681-42AB-8211-67FA1BAC080B}"/>
              </a:ext>
            </a:extLst>
          </p:cNvPr>
          <p:cNvSpPr/>
          <p:nvPr/>
        </p:nvSpPr>
        <p:spPr>
          <a:xfrm>
            <a:off x="3265141" y="3132302"/>
            <a:ext cx="383038" cy="383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19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3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3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4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6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4"/>
                </a:cubicBezTo>
                <a:lnTo>
                  <a:pt x="850" y="16572"/>
                </a:lnTo>
                <a:cubicBezTo>
                  <a:pt x="325" y="17105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8"/>
                  <a:pt x="15606" y="13748"/>
                </a:cubicBezTo>
                <a:cubicBezTo>
                  <a:pt x="16313" y="13748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2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Shape 3611">
            <a:extLst>
              <a:ext uri="{FF2B5EF4-FFF2-40B4-BE49-F238E27FC236}">
                <a16:creationId xmlns:a16="http://schemas.microsoft.com/office/drawing/2014/main" id="{A71E657A-4C8C-48D6-B8B8-9B0D19016F63}"/>
              </a:ext>
            </a:extLst>
          </p:cNvPr>
          <p:cNvSpPr/>
          <p:nvPr/>
        </p:nvSpPr>
        <p:spPr>
          <a:xfrm>
            <a:off x="10468343" y="3104076"/>
            <a:ext cx="336533" cy="411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DD297813-7319-443A-BB46-1D883BDB40E0}"/>
              </a:ext>
            </a:extLst>
          </p:cNvPr>
          <p:cNvSpPr txBox="1"/>
          <p:nvPr/>
        </p:nvSpPr>
        <p:spPr>
          <a:xfrm>
            <a:off x="839163" y="3701057"/>
            <a:ext cx="1710405" cy="1753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spc="200" dirty="0">
                <a:latin typeface="Titillium" charset="0"/>
                <a:ea typeface="Titillium" charset="0"/>
                <a:cs typeface="Titillium" charset="0"/>
              </a:rPr>
              <a:t>1.INTRODUCTION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B5FB059-A2D6-454E-B429-FEBED9062474}"/>
              </a:ext>
            </a:extLst>
          </p:cNvPr>
          <p:cNvSpPr txBox="1"/>
          <p:nvPr/>
        </p:nvSpPr>
        <p:spPr>
          <a:xfrm>
            <a:off x="1005733" y="3974881"/>
            <a:ext cx="1398524" cy="174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spc="200" dirty="0">
                <a:latin typeface="Titillium" charset="0"/>
              </a:rPr>
              <a:t>Pages 03 - 04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763CF7B-CFAD-47A9-A8E5-658A0EB7B935}"/>
              </a:ext>
            </a:extLst>
          </p:cNvPr>
          <p:cNvCxnSpPr/>
          <p:nvPr/>
        </p:nvCxnSpPr>
        <p:spPr>
          <a:xfrm>
            <a:off x="1044206" y="4480560"/>
            <a:ext cx="111737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2">
            <a:extLst>
              <a:ext uri="{FF2B5EF4-FFF2-40B4-BE49-F238E27FC236}">
                <a16:creationId xmlns:a16="http://schemas.microsoft.com/office/drawing/2014/main" id="{AADFB23B-04B2-49B1-9138-64E63CB7D0A5}"/>
              </a:ext>
            </a:extLst>
          </p:cNvPr>
          <p:cNvCxnSpPr/>
          <p:nvPr/>
        </p:nvCxnSpPr>
        <p:spPr>
          <a:xfrm>
            <a:off x="1593473" y="261370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hape 3694">
            <a:extLst>
              <a:ext uri="{FF2B5EF4-FFF2-40B4-BE49-F238E27FC236}">
                <a16:creationId xmlns:a16="http://schemas.microsoft.com/office/drawing/2014/main" id="{F62E965C-5431-4D56-B461-907F9F76A82F}"/>
              </a:ext>
            </a:extLst>
          </p:cNvPr>
          <p:cNvSpPr/>
          <p:nvPr/>
        </p:nvSpPr>
        <p:spPr>
          <a:xfrm>
            <a:off x="1391970" y="3167541"/>
            <a:ext cx="448972" cy="285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6"/>
                  <a:pt x="982" y="10800"/>
                </a:cubicBezTo>
                <a:cubicBezTo>
                  <a:pt x="982" y="8156"/>
                  <a:pt x="5378" y="1543"/>
                  <a:pt x="10800" y="1543"/>
                </a:cubicBezTo>
                <a:cubicBezTo>
                  <a:pt x="16223" y="1543"/>
                  <a:pt x="20618" y="8156"/>
                  <a:pt x="20618" y="10800"/>
                </a:cubicBezTo>
                <a:cubicBezTo>
                  <a:pt x="20618" y="13446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10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10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1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1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2"/>
                  <a:pt x="9327" y="10800"/>
                </a:cubicBezTo>
                <a:cubicBezTo>
                  <a:pt x="9327" y="12079"/>
                  <a:pt x="9987" y="13114"/>
                  <a:pt x="10800" y="13114"/>
                </a:cubicBezTo>
                <a:cubicBezTo>
                  <a:pt x="11613" y="13114"/>
                  <a:pt x="12273" y="12079"/>
                  <a:pt x="12273" y="10800"/>
                </a:cubicBezTo>
                <a:cubicBezTo>
                  <a:pt x="12273" y="9522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51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7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950" y="2168165"/>
            <a:ext cx="2030402" cy="199862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8" name="Imagen 7">
            <a:hlinkClick r:id="rId2"/>
            <a:extLst>
              <a:ext uri="{FF2B5EF4-FFF2-40B4-BE49-F238E27FC236}">
                <a16:creationId xmlns:a16="http://schemas.microsoft.com/office/drawing/2014/main" id="{9180C9CB-5504-485B-B16C-AF3948A9D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2" b="3849"/>
          <a:stretch/>
        </p:blipFill>
        <p:spPr>
          <a:xfrm>
            <a:off x="2413262" y="891872"/>
            <a:ext cx="9467065" cy="47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6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0700" y="2985801"/>
            <a:ext cx="3684814" cy="897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Light" charset="0"/>
                <a:ea typeface="Titillium Light" charset="0"/>
                <a:cs typeface="Titillium Light" charset="0"/>
              </a:rPr>
              <a:t>6.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Light" charset="0"/>
                <a:ea typeface="Titillium Light" charset="0"/>
                <a:cs typeface="Titillium Light" charset="0"/>
              </a:rPr>
              <a:t>SUGGESTIONS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45C3243A-0A52-47EC-BA37-983051FC528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35457" b="35457"/>
          <a:stretch>
            <a:fillRect/>
          </a:stretch>
        </p:blipFill>
        <p:spPr/>
      </p:pic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880F833-BE29-4BD4-A5B1-F9B33966CA7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35457" b="35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6842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7D48F82-627E-4F7B-B095-64E474AA291B}"/>
              </a:ext>
            </a:extLst>
          </p:cNvPr>
          <p:cNvSpPr txBox="1">
            <a:spLocks/>
          </p:cNvSpPr>
          <p:nvPr/>
        </p:nvSpPr>
        <p:spPr>
          <a:xfrm>
            <a:off x="75415" y="2074363"/>
            <a:ext cx="2158738" cy="202629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SUGGESTIONS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99B751-1C25-4194-9951-4565422D1E53}"/>
              </a:ext>
            </a:extLst>
          </p:cNvPr>
          <p:cNvSpPr txBox="1"/>
          <p:nvPr/>
        </p:nvSpPr>
        <p:spPr>
          <a:xfrm>
            <a:off x="3416062" y="1654708"/>
            <a:ext cx="882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tillium" panose="00000500000000000000" pitchFamily="50" charset="0"/>
              </a:rPr>
              <a:t>Develop the dashboard in an app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720248-7203-4C6F-A7C5-7D55581D9560}"/>
              </a:ext>
            </a:extLst>
          </p:cNvPr>
          <p:cNvSpPr txBox="1"/>
          <p:nvPr/>
        </p:nvSpPr>
        <p:spPr>
          <a:xfrm>
            <a:off x="3446801" y="2770601"/>
            <a:ext cx="882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tillium" panose="00000500000000000000" pitchFamily="50" charset="0"/>
              </a:rPr>
              <a:t>Add sub-meters by each device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0F59E1-1DC1-40A1-B08E-E272F6171183}"/>
              </a:ext>
            </a:extLst>
          </p:cNvPr>
          <p:cNvSpPr txBox="1"/>
          <p:nvPr/>
        </p:nvSpPr>
        <p:spPr>
          <a:xfrm>
            <a:off x="3446801" y="3886494"/>
            <a:ext cx="882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tillium" panose="00000500000000000000" pitchFamily="50" charset="0"/>
              </a:rPr>
              <a:t>Make different aggrupation</a:t>
            </a:r>
          </a:p>
        </p:txBody>
      </p:sp>
    </p:spTree>
    <p:extLst>
      <p:ext uri="{BB962C8B-B14F-4D97-AF65-F5344CB8AC3E}">
        <p14:creationId xmlns:p14="http://schemas.microsoft.com/office/powerpoint/2010/main" val="35446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985801"/>
            <a:ext cx="3684814" cy="897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Light" charset="0"/>
                <a:ea typeface="Titillium Light" charset="0"/>
                <a:cs typeface="Titillium Light" charset="0"/>
              </a:rPr>
              <a:t>Glad to hearing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Titillium Light" charset="0"/>
                <a:ea typeface="Titillium Light" charset="0"/>
                <a:cs typeface="Titillium Light" charset="0"/>
              </a:rPr>
              <a:t>from you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tillium Light" charset="0"/>
              <a:ea typeface="Titillium Light" charset="0"/>
              <a:cs typeface="Titillium Light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90700" y="4182859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0700" y="2527407"/>
            <a:ext cx="1754372" cy="125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" charset="0"/>
                <a:ea typeface="Titillium" charset="0"/>
                <a:cs typeface="Titillium" charset="0"/>
              </a:rPr>
              <a:t>WE ARE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0" y="1553630"/>
            <a:ext cx="3702362" cy="1023957"/>
            <a:chOff x="6096000" y="1553630"/>
            <a:chExt cx="3702362" cy="1023957"/>
          </a:xfrm>
        </p:grpSpPr>
        <p:sp>
          <p:nvSpPr>
            <p:cNvPr id="5" name="AutoShape 2"/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68048" y="1680799"/>
              <a:ext cx="1604414" cy="1753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HEADQUARTERS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68048" y="1929717"/>
              <a:ext cx="2530314" cy="647870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</a:rPr>
                <a:t>Av. Diagonal 597, 5</a:t>
              </a:r>
              <a:r>
                <a:rPr lang="en-US" sz="1200" baseline="30000" dirty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</a:rPr>
                <a:t>th</a:t>
              </a:r>
              <a:r>
                <a:rPr lang="en-US" sz="1200" dirty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</a:rPr>
                <a:t> floor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alpha val="60000"/>
                    </a:srgbClr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08012 Barcelona, Spain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</a:rPr>
                <a:t>Phone: 934572282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Titillium" charset="0"/>
                <a:ea typeface="Titillium" charset="0"/>
                <a:cs typeface="Titillium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6000" y="2942111"/>
            <a:ext cx="3702362" cy="1023957"/>
            <a:chOff x="6096000" y="1553630"/>
            <a:chExt cx="3702362" cy="1023957"/>
          </a:xfrm>
        </p:grpSpPr>
        <p:sp>
          <p:nvSpPr>
            <p:cNvPr id="11" name="AutoShape 2"/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02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68048" y="1680799"/>
              <a:ext cx="1955792" cy="1753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E-MAIL ADDRESSES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68048" y="1929717"/>
              <a:ext cx="2530314" cy="647870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alpha val="60000"/>
                    </a:srgbClr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Infor: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alpha val="60000"/>
                    </a:srgbClr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  <a:hlinkClick r:id="rId2"/>
                </a:rPr>
                <a:t>info@kvalue.com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Titillium" charset="0"/>
                <a:ea typeface="Titillium" charset="0"/>
                <a:cs typeface="Titillium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</a:rPr>
                <a:t>Sales: </a:t>
              </a:r>
              <a:r>
                <a:rPr lang="en-US" sz="1200" dirty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  <a:hlinkClick r:id="rId3"/>
                </a:rPr>
                <a:t>sales@kvalue.com</a:t>
              </a:r>
              <a:endParaRPr lang="en-US" sz="1200" dirty="0">
                <a:solidFill>
                  <a:srgbClr val="000000">
                    <a:alpha val="60000"/>
                  </a:srgbClr>
                </a:solidFill>
                <a:latin typeface="Titillium" charset="0"/>
                <a:ea typeface="Titillium" charset="0"/>
                <a:cs typeface="Titillium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alpha val="60000"/>
                    </a:srgbClr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Support: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alpha val="60000"/>
                    </a:srgbClr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  <a:hlinkClick r:id="rId4"/>
                </a:rPr>
                <a:t>support@kvalue.com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alpha val="60000"/>
                    </a:srgbClr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0" y="4330592"/>
            <a:ext cx="2595515" cy="973777"/>
            <a:chOff x="6096000" y="1553630"/>
            <a:chExt cx="2595515" cy="973777"/>
          </a:xfrm>
        </p:grpSpPr>
        <p:sp>
          <p:nvSpPr>
            <p:cNvPr id="15" name="AutoShape 2"/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68048" y="1680799"/>
              <a:ext cx="1423467" cy="1753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SOCIAL MEDIA</a:t>
              </a:r>
            </a:p>
          </p:txBody>
        </p:sp>
      </p:grpSp>
      <p:sp>
        <p:nvSpPr>
          <p:cNvPr id="22" name="Shape 3893">
            <a:extLst>
              <a:ext uri="{FF2B5EF4-FFF2-40B4-BE49-F238E27FC236}">
                <a16:creationId xmlns:a16="http://schemas.microsoft.com/office/drawing/2014/main" id="{BBD02465-7A62-4C66-99F5-E1033956EEB3}"/>
              </a:ext>
            </a:extLst>
          </p:cNvPr>
          <p:cNvSpPr/>
          <p:nvPr/>
        </p:nvSpPr>
        <p:spPr>
          <a:xfrm>
            <a:off x="7321626" y="471669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2"/>
                  <a:pt x="11183" y="9162"/>
                  <a:pt x="11217" y="9308"/>
                </a:cubicBezTo>
                <a:cubicBezTo>
                  <a:pt x="9543" y="9226"/>
                  <a:pt x="8059" y="8436"/>
                  <a:pt x="7065" y="7236"/>
                </a:cubicBezTo>
                <a:cubicBezTo>
                  <a:pt x="6892" y="7530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Shape 3894">
            <a:extLst>
              <a:ext uri="{FF2B5EF4-FFF2-40B4-BE49-F238E27FC236}">
                <a16:creationId xmlns:a16="http://schemas.microsoft.com/office/drawing/2014/main" id="{BC29B294-244D-4E76-93CC-02F8614FEF69}"/>
              </a:ext>
            </a:extLst>
          </p:cNvPr>
          <p:cNvSpPr/>
          <p:nvPr/>
        </p:nvSpPr>
        <p:spPr>
          <a:xfrm>
            <a:off x="7733425" y="4728082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Shape 3899">
            <a:extLst>
              <a:ext uri="{FF2B5EF4-FFF2-40B4-BE49-F238E27FC236}">
                <a16:creationId xmlns:a16="http://schemas.microsoft.com/office/drawing/2014/main" id="{C7673C59-143C-4000-9AA0-FA3A5930F3B7}"/>
              </a:ext>
            </a:extLst>
          </p:cNvPr>
          <p:cNvSpPr/>
          <p:nvPr/>
        </p:nvSpPr>
        <p:spPr>
          <a:xfrm>
            <a:off x="8145224" y="4728082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7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C09E1D90-9698-446C-BEC8-16B0F58D8E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t="30932" r="2479" b="23355"/>
          <a:stretch/>
        </p:blipFill>
        <p:spPr>
          <a:xfrm>
            <a:off x="0" y="1125538"/>
            <a:ext cx="12192000" cy="3429000"/>
          </a:xfr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EC39E185-3FFE-48B1-A826-121EAA87EC3B}"/>
              </a:ext>
            </a:extLst>
          </p:cNvPr>
          <p:cNvSpPr txBox="1"/>
          <p:nvPr/>
        </p:nvSpPr>
        <p:spPr>
          <a:xfrm>
            <a:off x="659875" y="4811339"/>
            <a:ext cx="9935853" cy="501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b="1" dirty="0">
                <a:latin typeface="Titillium" charset="0"/>
                <a:ea typeface="Titillium" charset="0"/>
                <a:cs typeface="Titillium" charset="0"/>
              </a:rPr>
              <a:t>APPENDIX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EBE613BA-A5A4-4779-A004-0EAA723DD39E}"/>
              </a:ext>
            </a:extLst>
          </p:cNvPr>
          <p:cNvCxnSpPr>
            <a:cxnSpLocks/>
          </p:cNvCxnSpPr>
          <p:nvPr/>
        </p:nvCxnSpPr>
        <p:spPr>
          <a:xfrm>
            <a:off x="659875" y="5376183"/>
            <a:ext cx="3745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22692226-E52A-4F66-84D4-E5D0303B6BA4}"/>
              </a:ext>
            </a:extLst>
          </p:cNvPr>
          <p:cNvSpPr txBox="1"/>
          <p:nvPr/>
        </p:nvSpPr>
        <p:spPr>
          <a:xfrm>
            <a:off x="659875" y="5546234"/>
            <a:ext cx="1589561" cy="124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spc="200" dirty="0">
                <a:latin typeface="Titillium" charset="0"/>
                <a:ea typeface="Titillium" charset="0"/>
                <a:cs typeface="Titillium" charset="0"/>
              </a:rPr>
              <a:t>FOCUS ON THE WHY</a:t>
            </a:r>
          </a:p>
        </p:txBody>
      </p:sp>
    </p:spTree>
    <p:extLst>
      <p:ext uri="{BB962C8B-B14F-4D97-AF65-F5344CB8AC3E}">
        <p14:creationId xmlns:p14="http://schemas.microsoft.com/office/powerpoint/2010/main" val="311087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7D48F82-627E-4F7B-B095-64E474AA291B}"/>
              </a:ext>
            </a:extLst>
          </p:cNvPr>
          <p:cNvSpPr txBox="1">
            <a:spLocks/>
          </p:cNvSpPr>
          <p:nvPr/>
        </p:nvSpPr>
        <p:spPr>
          <a:xfrm>
            <a:off x="89285" y="2297152"/>
            <a:ext cx="1936939" cy="190662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81C266-BE40-4EB1-8028-4DAE2211D90C}"/>
              </a:ext>
            </a:extLst>
          </p:cNvPr>
          <p:cNvSpPr txBox="1"/>
          <p:nvPr/>
        </p:nvSpPr>
        <p:spPr>
          <a:xfrm>
            <a:off x="2549346" y="357475"/>
            <a:ext cx="829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tillium" panose="00000500000000000000" pitchFamily="50" charset="0"/>
              </a:rPr>
              <a:t>All forecasts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047B968-AE43-483A-82E5-96C9A2C9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46" y="1299725"/>
            <a:ext cx="6396691" cy="5124343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BDF12B0-B5D8-40DE-8DEB-E26B6DCF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87221"/>
              </p:ext>
            </p:extLst>
          </p:nvPr>
        </p:nvGraphicFramePr>
        <p:xfrm>
          <a:off x="9283306" y="2460636"/>
          <a:ext cx="25714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799">
                  <a:extLst>
                    <a:ext uri="{9D8B030D-6E8A-4147-A177-3AD203B41FA5}">
                      <a16:colId xmlns:a16="http://schemas.microsoft.com/office/drawing/2014/main" val="1153601892"/>
                    </a:ext>
                  </a:extLst>
                </a:gridCol>
                <a:gridCol w="985625">
                  <a:extLst>
                    <a:ext uri="{9D8B030D-6E8A-4147-A177-3AD203B41FA5}">
                      <a16:colId xmlns:a16="http://schemas.microsoft.com/office/drawing/2014/main" val="1617846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tillium" panose="00000500000000000000" pitchFamily="50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tillium" panose="00000500000000000000" pitchFamily="50" charset="0"/>
                        </a:rPr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2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tillium" panose="00000500000000000000" pitchFamily="50" charset="0"/>
                        </a:rPr>
                        <a:t>TSLM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tillium" panose="00000500000000000000" pitchFamily="50" charset="0"/>
                        </a:rPr>
                        <a:t>7,40%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1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tillium" panose="00000500000000000000" pitchFamily="50" charset="0"/>
                        </a:rPr>
                        <a:t>HOLTWINTER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tillium" panose="00000500000000000000" pitchFamily="50" charset="0"/>
                        </a:rPr>
                        <a:t>9,45%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01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tillium" panose="00000500000000000000" pitchFamily="50" charset="0"/>
                        </a:rPr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tillium" panose="00000500000000000000" pitchFamily="50" charset="0"/>
                        </a:rPr>
                        <a:t>8,22%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0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tillium" panose="00000500000000000000" pitchFamily="50" charset="0"/>
                        </a:rPr>
                        <a:t>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tillium" panose="00000500000000000000" pitchFamily="50" charset="0"/>
                        </a:rPr>
                        <a:t>7,47%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6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tillium" panose="00000500000000000000" pitchFamily="50" charset="0"/>
                        </a:rPr>
                        <a:t>FC1 (</a:t>
                      </a:r>
                      <a:r>
                        <a:rPr lang="es-ES" sz="1400" dirty="0" err="1">
                          <a:latin typeface="Titillium" panose="00000500000000000000" pitchFamily="50" charset="0"/>
                        </a:rPr>
                        <a:t>hmodel</a:t>
                      </a:r>
                      <a:r>
                        <a:rPr lang="es-ES" sz="1400" dirty="0">
                          <a:latin typeface="Titillium" panose="00000500000000000000" pitchFamily="50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tillium" panose="00000500000000000000" pitchFamily="50" charset="0"/>
                        </a:rPr>
                        <a:t>10,36%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1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6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0700" y="2985801"/>
            <a:ext cx="3684814" cy="897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1.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INTRODUCTION</a:t>
            </a:r>
          </a:p>
        </p:txBody>
      </p:sp>
      <p:pic>
        <p:nvPicPr>
          <p:cNvPr id="7" name="Marcador de posición de imagen 4">
            <a:extLst>
              <a:ext uri="{FF2B5EF4-FFF2-40B4-BE49-F238E27FC236}">
                <a16:creationId xmlns:a16="http://schemas.microsoft.com/office/drawing/2014/main" id="{236B7ADF-BCF8-4588-8478-2258F80D388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35457" b="35457"/>
          <a:stretch>
            <a:fillRect/>
          </a:stretch>
        </p:blipFill>
        <p:spPr>
          <a:xfrm>
            <a:off x="1790700" y="4496595"/>
            <a:ext cx="4305300" cy="2372496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73440FA9-E092-4E7B-B7F2-A9812DA00F4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22456" b="22456"/>
          <a:stretch>
            <a:fillRect/>
          </a:stretch>
        </p:blipFill>
        <p:spPr/>
      </p:pic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EFDEF53D-8437-4B15-8032-09213415567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22456" b="224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01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7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950" y="2168165"/>
            <a:ext cx="2030402" cy="199862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180C9CB-5504-485B-B16C-AF3948A9D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2" b="3849"/>
          <a:stretch/>
        </p:blipFill>
        <p:spPr>
          <a:xfrm>
            <a:off x="2498103" y="844739"/>
            <a:ext cx="9317797" cy="47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0700" y="2985801"/>
            <a:ext cx="3684814" cy="897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Titillium Light" charset="0"/>
                <a:ea typeface="Titillium Light" charset="0"/>
                <a:cs typeface="Titillium Light" charset="0"/>
              </a:rPr>
              <a:t>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Light" charset="0"/>
                <a:ea typeface="Titillium Light" charset="0"/>
                <a:cs typeface="Titillium Light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Light" charset="0"/>
                <a:ea typeface="Titillium Light" charset="0"/>
                <a:cs typeface="Titillium Light" charset="0"/>
              </a:rPr>
              <a:t>PRE-PROCESS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75CE7372-191A-4357-8CD3-D2057F014E6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35457" b="35457"/>
          <a:stretch>
            <a:fillRect/>
          </a:stretch>
        </p:blipFill>
        <p:spPr/>
      </p:pic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95AFB9AB-F05D-4D25-B12B-88C256A49E2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35457" b="35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530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2042" y="2716774"/>
            <a:ext cx="1596079" cy="741281"/>
            <a:chOff x="6334630" y="1771317"/>
            <a:chExt cx="1596079" cy="741281"/>
          </a:xfrm>
        </p:grpSpPr>
        <p:sp>
          <p:nvSpPr>
            <p:cNvPr id="4" name="Shape 3599"/>
            <p:cNvSpPr/>
            <p:nvPr/>
          </p:nvSpPr>
          <p:spPr>
            <a:xfrm>
              <a:off x="6927266" y="1771317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34630" y="2362236"/>
              <a:ext cx="1596079" cy="1503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spc="200" dirty="0">
                  <a:latin typeface="Titillium" charset="0"/>
                  <a:ea typeface="Titillium" charset="0"/>
                  <a:cs typeface="Titillium" charset="0"/>
                </a:rPr>
                <a:t>DATA COLLECTION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821536" y="2423341"/>
            <a:ext cx="2939278" cy="1113384"/>
            <a:chOff x="8100159" y="1771317"/>
            <a:chExt cx="2155334" cy="816430"/>
          </a:xfrm>
        </p:grpSpPr>
        <p:sp>
          <p:nvSpPr>
            <p:cNvPr id="7" name="Shape 3717"/>
            <p:cNvSpPr/>
            <p:nvPr/>
          </p:nvSpPr>
          <p:spPr>
            <a:xfrm>
              <a:off x="8972419" y="1771317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4727"/>
                  </a:moveTo>
                  <a:lnTo>
                    <a:pt x="982" y="147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4727"/>
                    <a:pt x="20618" y="14727"/>
                  </a:cubicBezTo>
                  <a:close/>
                  <a:moveTo>
                    <a:pt x="20618" y="16691"/>
                  </a:moveTo>
                  <a:cubicBezTo>
                    <a:pt x="20618" y="17233"/>
                    <a:pt x="20178" y="17673"/>
                    <a:pt x="19636" y="17673"/>
                  </a:cubicBezTo>
                  <a:lnTo>
                    <a:pt x="1964" y="17673"/>
                  </a:lnTo>
                  <a:cubicBezTo>
                    <a:pt x="1422" y="17673"/>
                    <a:pt x="982" y="17233"/>
                    <a:pt x="982" y="16691"/>
                  </a:cubicBezTo>
                  <a:lnTo>
                    <a:pt x="982" y="15709"/>
                  </a:lnTo>
                  <a:lnTo>
                    <a:pt x="20618" y="15709"/>
                  </a:lnTo>
                  <a:cubicBezTo>
                    <a:pt x="20618" y="15709"/>
                    <a:pt x="20618" y="16691"/>
                    <a:pt x="20618" y="16691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8655"/>
                  </a:lnTo>
                  <a:lnTo>
                    <a:pt x="11782" y="18655"/>
                  </a:lnTo>
                  <a:cubicBezTo>
                    <a:pt x="11782" y="18655"/>
                    <a:pt x="11782" y="20618"/>
                    <a:pt x="11782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6691"/>
                  </a:lnTo>
                  <a:cubicBezTo>
                    <a:pt x="0" y="17775"/>
                    <a:pt x="879" y="18655"/>
                    <a:pt x="1964" y="18655"/>
                  </a:cubicBezTo>
                  <a:lnTo>
                    <a:pt x="8836" y="18655"/>
                  </a:lnTo>
                  <a:lnTo>
                    <a:pt x="8836" y="20618"/>
                  </a:lnTo>
                  <a:lnTo>
                    <a:pt x="7364" y="20618"/>
                  </a:lnTo>
                  <a:cubicBezTo>
                    <a:pt x="7092" y="20618"/>
                    <a:pt x="6873" y="20839"/>
                    <a:pt x="6873" y="21109"/>
                  </a:cubicBezTo>
                  <a:cubicBezTo>
                    <a:pt x="6873" y="21380"/>
                    <a:pt x="7092" y="21600"/>
                    <a:pt x="7364" y="21600"/>
                  </a:cubicBezTo>
                  <a:lnTo>
                    <a:pt x="14236" y="21600"/>
                  </a:lnTo>
                  <a:cubicBezTo>
                    <a:pt x="14508" y="21600"/>
                    <a:pt x="14727" y="21380"/>
                    <a:pt x="14727" y="21109"/>
                  </a:cubicBezTo>
                  <a:cubicBezTo>
                    <a:pt x="14727" y="20839"/>
                    <a:pt x="14508" y="20618"/>
                    <a:pt x="14236" y="20618"/>
                  </a:cubicBezTo>
                  <a:lnTo>
                    <a:pt x="12764" y="20618"/>
                  </a:lnTo>
                  <a:lnTo>
                    <a:pt x="12764" y="18655"/>
                  </a:lnTo>
                  <a:lnTo>
                    <a:pt x="19636" y="18655"/>
                  </a:lnTo>
                  <a:cubicBezTo>
                    <a:pt x="20721" y="18655"/>
                    <a:pt x="21600" y="17775"/>
                    <a:pt x="21600" y="16691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00159" y="2362236"/>
              <a:ext cx="2155334" cy="2255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spc="200" dirty="0">
                  <a:latin typeface="Titillium" charset="0"/>
                  <a:ea typeface="Titillium" charset="0"/>
                  <a:cs typeface="Titillium" charset="0"/>
                </a:rPr>
                <a:t>PRE-PROCESSING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03590" y="2716773"/>
            <a:ext cx="1306961" cy="741281"/>
            <a:chOff x="6479188" y="3192363"/>
            <a:chExt cx="1306961" cy="741281"/>
          </a:xfrm>
        </p:grpSpPr>
        <p:sp>
          <p:nvSpPr>
            <p:cNvPr id="10" name="Shape 3620"/>
            <p:cNvSpPr/>
            <p:nvPr/>
          </p:nvSpPr>
          <p:spPr>
            <a:xfrm>
              <a:off x="6927266" y="3192363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79188" y="3783282"/>
              <a:ext cx="1306961" cy="1503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spc="200" dirty="0">
                  <a:latin typeface="Titillium" charset="0"/>
                  <a:ea typeface="Titillium" charset="0"/>
                  <a:cs typeface="Titillium" charset="0"/>
                </a:rPr>
                <a:t>RAW ANALYSIS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14919" y="2716773"/>
            <a:ext cx="1223668" cy="741282"/>
            <a:chOff x="8565989" y="3194740"/>
            <a:chExt cx="1223668" cy="741282"/>
          </a:xfrm>
        </p:grpSpPr>
        <p:sp>
          <p:nvSpPr>
            <p:cNvPr id="13" name="Shape 3647"/>
            <p:cNvSpPr/>
            <p:nvPr/>
          </p:nvSpPr>
          <p:spPr>
            <a:xfrm>
              <a:off x="8991091" y="3194740"/>
              <a:ext cx="373452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4909"/>
                  </a:moveTo>
                  <a:cubicBezTo>
                    <a:pt x="5432" y="4909"/>
                    <a:pt x="1080" y="4030"/>
                    <a:pt x="1080" y="2945"/>
                  </a:cubicBezTo>
                  <a:cubicBezTo>
                    <a:pt x="1080" y="1861"/>
                    <a:pt x="5432" y="982"/>
                    <a:pt x="10800" y="982"/>
                  </a:cubicBezTo>
                  <a:cubicBezTo>
                    <a:pt x="16168" y="982"/>
                    <a:pt x="20520" y="1861"/>
                    <a:pt x="20520" y="2945"/>
                  </a:cubicBezTo>
                  <a:cubicBezTo>
                    <a:pt x="20520" y="4030"/>
                    <a:pt x="16168" y="4909"/>
                    <a:pt x="10800" y="4909"/>
                  </a:cubicBezTo>
                  <a:moveTo>
                    <a:pt x="16305" y="8659"/>
                  </a:moveTo>
                  <a:cubicBezTo>
                    <a:pt x="14130" y="10260"/>
                    <a:pt x="11880" y="11916"/>
                    <a:pt x="11880" y="14727"/>
                  </a:cubicBezTo>
                  <a:cubicBezTo>
                    <a:pt x="11880" y="17561"/>
                    <a:pt x="11880" y="19270"/>
                    <a:pt x="11642" y="20135"/>
                  </a:cubicBezTo>
                  <a:cubicBezTo>
                    <a:pt x="11522" y="20573"/>
                    <a:pt x="11509" y="20618"/>
                    <a:pt x="10800" y="20618"/>
                  </a:cubicBezTo>
                  <a:cubicBezTo>
                    <a:pt x="10091" y="20618"/>
                    <a:pt x="10078" y="20573"/>
                    <a:pt x="9957" y="20135"/>
                  </a:cubicBezTo>
                  <a:cubicBezTo>
                    <a:pt x="9818" y="19627"/>
                    <a:pt x="9761" y="18820"/>
                    <a:pt x="9738" y="17673"/>
                  </a:cubicBezTo>
                  <a:lnTo>
                    <a:pt x="10260" y="17673"/>
                  </a:lnTo>
                  <a:cubicBezTo>
                    <a:pt x="10558" y="17673"/>
                    <a:pt x="10800" y="17453"/>
                    <a:pt x="10800" y="17182"/>
                  </a:cubicBezTo>
                  <a:cubicBezTo>
                    <a:pt x="10800" y="16911"/>
                    <a:pt x="10558" y="16691"/>
                    <a:pt x="10260" y="16691"/>
                  </a:cubicBezTo>
                  <a:lnTo>
                    <a:pt x="9724" y="16691"/>
                  </a:lnTo>
                  <a:cubicBezTo>
                    <a:pt x="9722" y="16381"/>
                    <a:pt x="9721" y="16059"/>
                    <a:pt x="9721" y="15709"/>
                  </a:cubicBezTo>
                  <a:lnTo>
                    <a:pt x="10260" y="15709"/>
                  </a:lnTo>
                  <a:cubicBezTo>
                    <a:pt x="10558" y="15709"/>
                    <a:pt x="10800" y="15489"/>
                    <a:pt x="10800" y="15218"/>
                  </a:cubicBezTo>
                  <a:cubicBezTo>
                    <a:pt x="10800" y="14947"/>
                    <a:pt x="10558" y="14727"/>
                    <a:pt x="10260" y="14727"/>
                  </a:cubicBezTo>
                  <a:lnTo>
                    <a:pt x="9720" y="14727"/>
                  </a:lnTo>
                  <a:cubicBezTo>
                    <a:pt x="9720" y="11916"/>
                    <a:pt x="7470" y="10260"/>
                    <a:pt x="5295" y="8659"/>
                  </a:cubicBezTo>
                  <a:cubicBezTo>
                    <a:pt x="3543" y="7370"/>
                    <a:pt x="1872" y="6139"/>
                    <a:pt x="1294" y="4344"/>
                  </a:cubicBezTo>
                  <a:cubicBezTo>
                    <a:pt x="3119" y="5266"/>
                    <a:pt x="6691" y="5891"/>
                    <a:pt x="10800" y="5891"/>
                  </a:cubicBezTo>
                  <a:cubicBezTo>
                    <a:pt x="14905" y="5891"/>
                    <a:pt x="18475" y="5266"/>
                    <a:pt x="20302" y="4347"/>
                  </a:cubicBezTo>
                  <a:cubicBezTo>
                    <a:pt x="19721" y="6143"/>
                    <a:pt x="18053" y="7373"/>
                    <a:pt x="16305" y="8659"/>
                  </a:cubicBezTo>
                  <a:moveTo>
                    <a:pt x="10800" y="0"/>
                  </a:moveTo>
                  <a:cubicBezTo>
                    <a:pt x="4835" y="0"/>
                    <a:pt x="0" y="1319"/>
                    <a:pt x="0" y="2945"/>
                  </a:cubicBezTo>
                  <a:cubicBezTo>
                    <a:pt x="0" y="8836"/>
                    <a:pt x="8640" y="9818"/>
                    <a:pt x="8640" y="14727"/>
                  </a:cubicBezTo>
                  <a:lnTo>
                    <a:pt x="8640" y="15217"/>
                  </a:lnTo>
                  <a:lnTo>
                    <a:pt x="8640" y="15218"/>
                  </a:lnTo>
                  <a:lnTo>
                    <a:pt x="8640" y="15219"/>
                  </a:lnTo>
                  <a:cubicBezTo>
                    <a:pt x="8641" y="15938"/>
                    <a:pt x="8642" y="16572"/>
                    <a:pt x="8649" y="17142"/>
                  </a:cubicBezTo>
                  <a:cubicBezTo>
                    <a:pt x="8647" y="17155"/>
                    <a:pt x="8640" y="17168"/>
                    <a:pt x="8640" y="17182"/>
                  </a:cubicBezTo>
                  <a:cubicBezTo>
                    <a:pt x="8640" y="17199"/>
                    <a:pt x="8648" y="17212"/>
                    <a:pt x="8651" y="17230"/>
                  </a:cubicBezTo>
                  <a:cubicBezTo>
                    <a:pt x="8699" y="20896"/>
                    <a:pt x="8995" y="21600"/>
                    <a:pt x="10800" y="21600"/>
                  </a:cubicBezTo>
                  <a:cubicBezTo>
                    <a:pt x="12960" y="21600"/>
                    <a:pt x="12960" y="20618"/>
                    <a:pt x="12960" y="14727"/>
                  </a:cubicBezTo>
                  <a:cubicBezTo>
                    <a:pt x="12960" y="9818"/>
                    <a:pt x="21600" y="8836"/>
                    <a:pt x="21600" y="2945"/>
                  </a:cubicBezTo>
                  <a:cubicBezTo>
                    <a:pt x="21600" y="1319"/>
                    <a:pt x="16765" y="0"/>
                    <a:pt x="10800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65989" y="3785660"/>
              <a:ext cx="1223668" cy="1503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spc="200" dirty="0">
                  <a:latin typeface="Titillium" charset="0"/>
                  <a:ea typeface="Titillium" charset="0"/>
                  <a:cs typeface="Titillium" charset="0"/>
                </a:rPr>
                <a:t>FORECASTING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4860365" y="3771869"/>
            <a:ext cx="393405" cy="393405"/>
          </a:xfrm>
          <a:prstGeom prst="ellipse">
            <a:avLst/>
          </a:prstGeom>
          <a:noFill/>
          <a:ln w="63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4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910631" y="3661768"/>
            <a:ext cx="671224" cy="671224"/>
          </a:xfrm>
          <a:prstGeom prst="ellipse">
            <a:avLst/>
          </a:prstGeom>
          <a:noFill/>
          <a:ln w="63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alpha val="4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9230474" y="3771869"/>
            <a:ext cx="393405" cy="393405"/>
          </a:xfrm>
          <a:prstGeom prst="ellipse">
            <a:avLst/>
          </a:prstGeom>
          <a:noFill/>
          <a:ln w="63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4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4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119944" y="3973762"/>
            <a:ext cx="1669312" cy="0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endCxn id="17" idx="2"/>
          </p:cNvCxnSpPr>
          <p:nvPr/>
        </p:nvCxnSpPr>
        <p:spPr>
          <a:xfrm>
            <a:off x="5304309" y="3973762"/>
            <a:ext cx="1606322" cy="23618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7" idx="6"/>
          </p:cNvCxnSpPr>
          <p:nvPr/>
        </p:nvCxnSpPr>
        <p:spPr>
          <a:xfrm flipV="1">
            <a:off x="7581855" y="3968572"/>
            <a:ext cx="1574190" cy="28808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5">
            <a:extLst>
              <a:ext uri="{FF2B5EF4-FFF2-40B4-BE49-F238E27FC236}">
                <a16:creationId xmlns:a16="http://schemas.microsoft.com/office/drawing/2014/main" id="{E8A01ED5-19CF-46D7-9011-12FFBE1DF430}"/>
              </a:ext>
            </a:extLst>
          </p:cNvPr>
          <p:cNvSpPr/>
          <p:nvPr/>
        </p:nvSpPr>
        <p:spPr>
          <a:xfrm>
            <a:off x="2606832" y="3771868"/>
            <a:ext cx="393405" cy="393405"/>
          </a:xfrm>
          <a:prstGeom prst="ellipse">
            <a:avLst/>
          </a:prstGeom>
          <a:noFill/>
          <a:ln w="63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4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213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7D48F82-627E-4F7B-B095-64E474AA291B}"/>
              </a:ext>
            </a:extLst>
          </p:cNvPr>
          <p:cNvSpPr txBox="1">
            <a:spLocks/>
          </p:cNvSpPr>
          <p:nvPr/>
        </p:nvSpPr>
        <p:spPr>
          <a:xfrm>
            <a:off x="75415" y="2074363"/>
            <a:ext cx="2085434" cy="202629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99B751-1C25-4194-9951-4565422D1E53}"/>
              </a:ext>
            </a:extLst>
          </p:cNvPr>
          <p:cNvSpPr txBox="1"/>
          <p:nvPr/>
        </p:nvSpPr>
        <p:spPr>
          <a:xfrm>
            <a:off x="2943923" y="1520365"/>
            <a:ext cx="882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tillium" panose="00000500000000000000" pitchFamily="50" charset="0"/>
              </a:rPr>
              <a:t>Causes problems with the analysis / forecasting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800F09-2B20-41EE-A51E-BD568A91C17E}"/>
              </a:ext>
            </a:extLst>
          </p:cNvPr>
          <p:cNvSpPr txBox="1"/>
          <p:nvPr/>
        </p:nvSpPr>
        <p:spPr>
          <a:xfrm>
            <a:off x="3832756" y="3621597"/>
            <a:ext cx="132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tillium" panose="00000500000000000000" pitchFamily="50" charset="0"/>
              </a:rPr>
              <a:t>Solution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0A244DC-270D-4ED4-889B-ADC85B5526D1}"/>
              </a:ext>
            </a:extLst>
          </p:cNvPr>
          <p:cNvCxnSpPr/>
          <p:nvPr/>
        </p:nvCxnSpPr>
        <p:spPr>
          <a:xfrm>
            <a:off x="5594034" y="3852430"/>
            <a:ext cx="1650381" cy="0"/>
          </a:xfrm>
          <a:prstGeom prst="straightConnector1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FF5C155-118A-4A14-A620-B4EA933A2CED}"/>
              </a:ext>
            </a:extLst>
          </p:cNvPr>
          <p:cNvSpPr txBox="1"/>
          <p:nvPr/>
        </p:nvSpPr>
        <p:spPr>
          <a:xfrm>
            <a:off x="7590103" y="3578554"/>
            <a:ext cx="3438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tillium" panose="00000500000000000000" pitchFamily="50" charset="0"/>
              </a:rPr>
              <a:t>Replaced by the mean</a:t>
            </a:r>
          </a:p>
        </p:txBody>
      </p:sp>
    </p:spTree>
    <p:extLst>
      <p:ext uri="{BB962C8B-B14F-4D97-AF65-F5344CB8AC3E}">
        <p14:creationId xmlns:p14="http://schemas.microsoft.com/office/powerpoint/2010/main" val="22521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7D48F82-627E-4F7B-B095-64E474AA291B}"/>
              </a:ext>
            </a:extLst>
          </p:cNvPr>
          <p:cNvSpPr txBox="1">
            <a:spLocks/>
          </p:cNvSpPr>
          <p:nvPr/>
        </p:nvSpPr>
        <p:spPr>
          <a:xfrm>
            <a:off x="75415" y="2074363"/>
            <a:ext cx="2085434" cy="202629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MEASURES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99B751-1C25-4194-9951-4565422D1E53}"/>
              </a:ext>
            </a:extLst>
          </p:cNvPr>
          <p:cNvSpPr txBox="1"/>
          <p:nvPr/>
        </p:nvSpPr>
        <p:spPr>
          <a:xfrm>
            <a:off x="3691668" y="2074363"/>
            <a:ext cx="882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tillium" panose="00000500000000000000" pitchFamily="50" charset="0"/>
              </a:rPr>
              <a:t>Transform all measures into Kw/h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720248-7203-4C6F-A7C5-7D55581D9560}"/>
              </a:ext>
            </a:extLst>
          </p:cNvPr>
          <p:cNvSpPr txBox="1"/>
          <p:nvPr/>
        </p:nvSpPr>
        <p:spPr>
          <a:xfrm>
            <a:off x="3691668" y="3614088"/>
            <a:ext cx="882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tillium" panose="00000500000000000000" pitchFamily="50" charset="0"/>
              </a:rPr>
              <a:t>Keep global power and sub-meters</a:t>
            </a:r>
          </a:p>
        </p:txBody>
      </p:sp>
    </p:spTree>
    <p:extLst>
      <p:ext uri="{BB962C8B-B14F-4D97-AF65-F5344CB8AC3E}">
        <p14:creationId xmlns:p14="http://schemas.microsoft.com/office/powerpoint/2010/main" val="402712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7D48F82-627E-4F7B-B095-64E474AA291B}"/>
              </a:ext>
            </a:extLst>
          </p:cNvPr>
          <p:cNvSpPr txBox="1">
            <a:spLocks/>
          </p:cNvSpPr>
          <p:nvPr/>
        </p:nvSpPr>
        <p:spPr>
          <a:xfrm>
            <a:off x="75415" y="2074363"/>
            <a:ext cx="2085434" cy="202629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99B751-1C25-4194-9951-4565422D1E53}"/>
              </a:ext>
            </a:extLst>
          </p:cNvPr>
          <p:cNvSpPr txBox="1"/>
          <p:nvPr/>
        </p:nvSpPr>
        <p:spPr>
          <a:xfrm>
            <a:off x="3691668" y="2074363"/>
            <a:ext cx="88206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tillium" panose="00000500000000000000" pitchFamily="50" charset="0"/>
              </a:rPr>
              <a:t>Assign night/day prices concerning the rates</a:t>
            </a:r>
          </a:p>
          <a:p>
            <a:r>
              <a:rPr lang="en-GB" sz="2000" dirty="0">
                <a:latin typeface="Titillium" panose="00000500000000000000" pitchFamily="50" charset="0"/>
              </a:rPr>
              <a:t>(night from 10.30pm – 6.30am &amp; day 6.30am – 10.30pm)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34BA60-689C-4780-BE2D-3CB9DCA4642F}"/>
              </a:ext>
            </a:extLst>
          </p:cNvPr>
          <p:cNvSpPr txBox="1"/>
          <p:nvPr/>
        </p:nvSpPr>
        <p:spPr>
          <a:xfrm>
            <a:off x="3691668" y="3330734"/>
            <a:ext cx="88206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tillium" panose="00000500000000000000" pitchFamily="50" charset="0"/>
              </a:rPr>
              <a:t>Calculate cost per minute for total power, each sub-meter and the rest of the house </a:t>
            </a:r>
            <a:r>
              <a:rPr lang="en-GB" sz="2400" dirty="0">
                <a:latin typeface="Titillium" panose="00000500000000000000" pitchFamily="50" charset="0"/>
              </a:rPr>
              <a:t>(Total power – sub-meters)</a:t>
            </a:r>
            <a:endParaRPr lang="en-GB" sz="3200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Power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3EB2"/>
      </a:accent1>
      <a:accent2>
        <a:srgbClr val="FF5988"/>
      </a:accent2>
      <a:accent3>
        <a:srgbClr val="8A48BE"/>
      </a:accent3>
      <a:accent4>
        <a:srgbClr val="FE6D96"/>
      </a:accent4>
      <a:accent5>
        <a:srgbClr val="9B58D0"/>
      </a:accent5>
      <a:accent6>
        <a:srgbClr val="FD83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341</Words>
  <Application>Microsoft Office PowerPoint</Application>
  <PresentationFormat>Panorámica</PresentationFormat>
  <Paragraphs>126</Paragraphs>
  <Slides>25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Source Sans Pro</vt:lpstr>
      <vt:lpstr>Titillium</vt:lpstr>
      <vt:lpstr>Titillium Bd</vt:lpstr>
      <vt:lpstr>Titillium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What we did?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365</dc:creator>
  <cp:lastModifiedBy>365</cp:lastModifiedBy>
  <cp:revision>17</cp:revision>
  <dcterms:created xsi:type="dcterms:W3CDTF">2019-05-08T18:34:52Z</dcterms:created>
  <dcterms:modified xsi:type="dcterms:W3CDTF">2019-05-09T10:54:14Z</dcterms:modified>
</cp:coreProperties>
</file>