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474" r:id="rId2"/>
    <p:sldId id="372" r:id="rId3"/>
    <p:sldId id="470" r:id="rId4"/>
    <p:sldId id="427" r:id="rId5"/>
    <p:sldId id="429" r:id="rId6"/>
    <p:sldId id="432" r:id="rId7"/>
    <p:sldId id="428" r:id="rId8"/>
    <p:sldId id="430" r:id="rId9"/>
    <p:sldId id="431" r:id="rId10"/>
    <p:sldId id="469" r:id="rId11"/>
    <p:sldId id="433" r:id="rId12"/>
    <p:sldId id="434" r:id="rId13"/>
    <p:sldId id="435" r:id="rId14"/>
    <p:sldId id="468" r:id="rId15"/>
    <p:sldId id="373" r:id="rId16"/>
    <p:sldId id="437" r:id="rId17"/>
    <p:sldId id="436" r:id="rId18"/>
    <p:sldId id="438" r:id="rId19"/>
    <p:sldId id="451" r:id="rId20"/>
    <p:sldId id="452" r:id="rId21"/>
    <p:sldId id="453" r:id="rId22"/>
    <p:sldId id="475" r:id="rId23"/>
    <p:sldId id="476" r:id="rId24"/>
    <p:sldId id="454" r:id="rId25"/>
    <p:sldId id="455" r:id="rId26"/>
    <p:sldId id="456" r:id="rId27"/>
    <p:sldId id="461" r:id="rId28"/>
    <p:sldId id="458" r:id="rId29"/>
    <p:sldId id="462" r:id="rId30"/>
    <p:sldId id="463" r:id="rId31"/>
    <p:sldId id="472" r:id="rId32"/>
    <p:sldId id="479" r:id="rId33"/>
    <p:sldId id="473" r:id="rId34"/>
    <p:sldId id="478" r:id="rId35"/>
    <p:sldId id="477" r:id="rId36"/>
    <p:sldId id="464" r:id="rId37"/>
    <p:sldId id="465" r:id="rId38"/>
    <p:sldId id="471" r:id="rId39"/>
    <p:sldId id="46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adme" id="{D4E4108F-8D52-C24F-BD48-C5B3E3415B20}">
          <p14:sldIdLst/>
        </p14:section>
        <p14:section name="Presentation" id="{F50E7A29-14EC-A74C-8115-EFF96D771BD2}">
          <p14:sldIdLst>
            <p14:sldId id="474"/>
            <p14:sldId id="372"/>
            <p14:sldId id="470"/>
            <p14:sldId id="427"/>
            <p14:sldId id="429"/>
            <p14:sldId id="432"/>
            <p14:sldId id="428"/>
            <p14:sldId id="430"/>
            <p14:sldId id="431"/>
            <p14:sldId id="469"/>
            <p14:sldId id="433"/>
            <p14:sldId id="434"/>
            <p14:sldId id="435"/>
            <p14:sldId id="468"/>
            <p14:sldId id="373"/>
            <p14:sldId id="437"/>
            <p14:sldId id="436"/>
            <p14:sldId id="438"/>
            <p14:sldId id="451"/>
            <p14:sldId id="452"/>
            <p14:sldId id="453"/>
            <p14:sldId id="475"/>
            <p14:sldId id="476"/>
            <p14:sldId id="454"/>
            <p14:sldId id="455"/>
            <p14:sldId id="456"/>
            <p14:sldId id="461"/>
            <p14:sldId id="458"/>
            <p14:sldId id="462"/>
            <p14:sldId id="463"/>
            <p14:sldId id="472"/>
            <p14:sldId id="479"/>
            <p14:sldId id="473"/>
            <p14:sldId id="478"/>
            <p14:sldId id="477"/>
            <p14:sldId id="464"/>
            <p14:sldId id="465"/>
            <p14:sldId id="471"/>
            <p14:sldId id="466"/>
          </p14:sldIdLst>
        </p14:section>
        <p14:section name="Icons, Devices" id="{2BB70305-F892-6C40-B512-C4829BF1FD4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057"/>
    <a:srgbClr val="7D474D"/>
    <a:srgbClr val="AC75D5"/>
    <a:srgbClr val="3605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Estilo medio 4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73"/>
  </p:normalViewPr>
  <p:slideViewPr>
    <p:cSldViewPr snapToGrid="0" snapToObjects="1" showGuides="1">
      <p:cViewPr varScale="1">
        <p:scale>
          <a:sx n="69" d="100"/>
          <a:sy n="69" d="100"/>
        </p:scale>
        <p:origin x="564" y="4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4847AB-3B75-FF4A-B0A2-6BEB5C2F7506}" type="datetimeFigureOut">
              <a:rPr lang="en-US" smtClean="0"/>
              <a:t>5/31/2019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B9A84A-733A-0C47-AC2B-F0C70F83A7E9}" type="slidenum">
              <a:rPr lang="en-US" smtClean="0"/>
              <a:t>‹Nº›</a:t>
            </a:fld>
            <a:endParaRPr lang="en-US"/>
          </a:p>
        </p:txBody>
      </p:sp>
    </p:spTree>
    <p:extLst>
      <p:ext uri="{BB962C8B-B14F-4D97-AF65-F5344CB8AC3E}">
        <p14:creationId xmlns:p14="http://schemas.microsoft.com/office/powerpoint/2010/main" val="1214790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B9A84A-733A-0C47-AC2B-F0C70F83A7E9}" type="slidenum">
              <a:rPr lang="en-US" smtClean="0"/>
              <a:t>3</a:t>
            </a:fld>
            <a:endParaRPr lang="en-US"/>
          </a:p>
        </p:txBody>
      </p:sp>
    </p:spTree>
    <p:extLst>
      <p:ext uri="{BB962C8B-B14F-4D97-AF65-F5344CB8AC3E}">
        <p14:creationId xmlns:p14="http://schemas.microsoft.com/office/powerpoint/2010/main" val="2272572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B9A84A-733A-0C47-AC2B-F0C70F83A7E9}" type="slidenum">
              <a:rPr lang="en-US" smtClean="0"/>
              <a:t>10</a:t>
            </a:fld>
            <a:endParaRPr lang="en-US"/>
          </a:p>
        </p:txBody>
      </p:sp>
    </p:spTree>
    <p:extLst>
      <p:ext uri="{BB962C8B-B14F-4D97-AF65-F5344CB8AC3E}">
        <p14:creationId xmlns:p14="http://schemas.microsoft.com/office/powerpoint/2010/main" val="1141841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B9A84A-733A-0C47-AC2B-F0C70F83A7E9}" type="slidenum">
              <a:rPr lang="en-US" smtClean="0"/>
              <a:t>14</a:t>
            </a:fld>
            <a:endParaRPr lang="en-US"/>
          </a:p>
        </p:txBody>
      </p:sp>
    </p:spTree>
    <p:extLst>
      <p:ext uri="{BB962C8B-B14F-4D97-AF65-F5344CB8AC3E}">
        <p14:creationId xmlns:p14="http://schemas.microsoft.com/office/powerpoint/2010/main" val="131570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B9A84A-733A-0C47-AC2B-F0C70F83A7E9}" type="slidenum">
              <a:rPr lang="en-US" smtClean="0"/>
              <a:t>36</a:t>
            </a:fld>
            <a:endParaRPr lang="en-US"/>
          </a:p>
        </p:txBody>
      </p:sp>
    </p:spTree>
    <p:extLst>
      <p:ext uri="{BB962C8B-B14F-4D97-AF65-F5344CB8AC3E}">
        <p14:creationId xmlns:p14="http://schemas.microsoft.com/office/powerpoint/2010/main" val="3705104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3696027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3" name="Picture Placeholder 8"/>
          <p:cNvSpPr>
            <a:spLocks noGrp="1"/>
          </p:cNvSpPr>
          <p:nvPr>
            <p:ph type="pic" sz="quarter" idx="15" hasCustomPrompt="1"/>
          </p:nvPr>
        </p:nvSpPr>
        <p:spPr>
          <a:xfrm>
            <a:off x="1790700" y="1427355"/>
            <a:ext cx="3963476" cy="4289503"/>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7181229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8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386458" y="1260375"/>
            <a:ext cx="4397254" cy="4336451"/>
          </a:xfrm>
          <a:custGeom>
            <a:avLst/>
            <a:gdLst>
              <a:gd name="connsiteX0" fmla="*/ 1815121 w 7680637"/>
              <a:gd name="connsiteY0" fmla="*/ 575706 h 4910916"/>
              <a:gd name="connsiteX1" fmla="*/ 1958741 w 7680637"/>
              <a:gd name="connsiteY1" fmla="*/ 578860 h 4910916"/>
              <a:gd name="connsiteX2" fmla="*/ 2359375 w 7680637"/>
              <a:gd name="connsiteY2" fmla="*/ 688177 h 4910916"/>
              <a:gd name="connsiteX3" fmla="*/ 2789536 w 7680637"/>
              <a:gd name="connsiteY3" fmla="*/ 948486 h 4910916"/>
              <a:gd name="connsiteX4" fmla="*/ 3102571 w 7680637"/>
              <a:gd name="connsiteY4" fmla="*/ 1217819 h 4910916"/>
              <a:gd name="connsiteX5" fmla="*/ 3332895 w 7680637"/>
              <a:gd name="connsiteY5" fmla="*/ 1453908 h 4910916"/>
              <a:gd name="connsiteX6" fmla="*/ 3547486 w 7680637"/>
              <a:gd name="connsiteY6" fmla="*/ 1699728 h 4910916"/>
              <a:gd name="connsiteX7" fmla="*/ 3559541 w 7680637"/>
              <a:gd name="connsiteY7" fmla="*/ 1711279 h 4910916"/>
              <a:gd name="connsiteX8" fmla="*/ 3594844 w 7680637"/>
              <a:gd name="connsiteY8" fmla="*/ 1754304 h 4910916"/>
              <a:gd name="connsiteX9" fmla="*/ 3608488 w 7680637"/>
              <a:gd name="connsiteY9" fmla="*/ 1774075 h 4910916"/>
              <a:gd name="connsiteX10" fmla="*/ 3859378 w 7680637"/>
              <a:gd name="connsiteY10" fmla="*/ 2104986 h 4910916"/>
              <a:gd name="connsiteX11" fmla="*/ 4127150 w 7680637"/>
              <a:gd name="connsiteY11" fmla="*/ 2531885 h 4910916"/>
              <a:gd name="connsiteX12" fmla="*/ 4318633 w 7680637"/>
              <a:gd name="connsiteY12" fmla="*/ 2969503 h 4910916"/>
              <a:gd name="connsiteX13" fmla="*/ 4397027 w 7680637"/>
              <a:gd name="connsiteY13" fmla="*/ 3404098 h 4910916"/>
              <a:gd name="connsiteX14" fmla="*/ 4225697 w 7680637"/>
              <a:gd name="connsiteY14" fmla="*/ 3994367 h 4910916"/>
              <a:gd name="connsiteX15" fmla="*/ 4062935 w 7680637"/>
              <a:gd name="connsiteY15" fmla="*/ 4183760 h 4910916"/>
              <a:gd name="connsiteX16" fmla="*/ 4026361 w 7680637"/>
              <a:gd name="connsiteY16" fmla="*/ 4222769 h 4910916"/>
              <a:gd name="connsiteX17" fmla="*/ 3960411 w 7680637"/>
              <a:gd name="connsiteY17" fmla="*/ 4276882 h 4910916"/>
              <a:gd name="connsiteX18" fmla="*/ 3930096 w 7680637"/>
              <a:gd name="connsiteY18" fmla="*/ 4294610 h 4910916"/>
              <a:gd name="connsiteX19" fmla="*/ 3581683 w 7680637"/>
              <a:gd name="connsiteY19" fmla="*/ 4498437 h 4910916"/>
              <a:gd name="connsiteX20" fmla="*/ 3065181 w 7680637"/>
              <a:gd name="connsiteY20" fmla="*/ 4687197 h 4910916"/>
              <a:gd name="connsiteX21" fmla="*/ 2281419 w 7680637"/>
              <a:gd name="connsiteY21" fmla="*/ 4850951 h 4910916"/>
              <a:gd name="connsiteX22" fmla="*/ 1509106 w 7680637"/>
              <a:gd name="connsiteY22" fmla="*/ 4910820 h 4910916"/>
              <a:gd name="connsiteX23" fmla="*/ 987175 w 7680637"/>
              <a:gd name="connsiteY23" fmla="*/ 4861062 h 4910916"/>
              <a:gd name="connsiteX24" fmla="*/ 589146 w 7680637"/>
              <a:gd name="connsiteY24" fmla="*/ 4727900 h 4910916"/>
              <a:gd name="connsiteX25" fmla="*/ 309879 w 7680637"/>
              <a:gd name="connsiteY25" fmla="*/ 4528000 h 4910916"/>
              <a:gd name="connsiteX26" fmla="*/ 268865 w 7680637"/>
              <a:gd name="connsiteY26" fmla="*/ 4488072 h 4910916"/>
              <a:gd name="connsiteX27" fmla="*/ 226554 w 7680637"/>
              <a:gd name="connsiteY27" fmla="*/ 4436505 h 4910916"/>
              <a:gd name="connsiteX28" fmla="*/ 218482 w 7680637"/>
              <a:gd name="connsiteY28" fmla="*/ 4421951 h 4910916"/>
              <a:gd name="connsiteX29" fmla="*/ 164739 w 7680637"/>
              <a:gd name="connsiteY29" fmla="*/ 4339798 h 4910916"/>
              <a:gd name="connsiteX30" fmla="*/ 30218 w 7680637"/>
              <a:gd name="connsiteY30" fmla="*/ 3978516 h 4910916"/>
              <a:gd name="connsiteX31" fmla="*/ 6563 w 7680637"/>
              <a:gd name="connsiteY31" fmla="*/ 3481803 h 4910916"/>
              <a:gd name="connsiteX32" fmla="*/ 94549 w 7680637"/>
              <a:gd name="connsiteY32" fmla="*/ 2948010 h 4910916"/>
              <a:gd name="connsiteX33" fmla="*/ 517592 w 7680637"/>
              <a:gd name="connsiteY33" fmla="*/ 1774309 h 4910916"/>
              <a:gd name="connsiteX34" fmla="*/ 854449 w 7680637"/>
              <a:gd name="connsiteY34" fmla="*/ 1197238 h 4910916"/>
              <a:gd name="connsiteX35" fmla="*/ 1142073 w 7680637"/>
              <a:gd name="connsiteY35" fmla="*/ 876277 h 4910916"/>
              <a:gd name="connsiteX36" fmla="*/ 1156923 w 7680637"/>
              <a:gd name="connsiteY36" fmla="*/ 860124 h 4910916"/>
              <a:gd name="connsiteX37" fmla="*/ 1219944 w 7680637"/>
              <a:gd name="connsiteY37" fmla="*/ 808414 h 4910916"/>
              <a:gd name="connsiteX38" fmla="*/ 1243132 w 7680637"/>
              <a:gd name="connsiteY38" fmla="*/ 793623 h 4910916"/>
              <a:gd name="connsiteX39" fmla="*/ 1408343 w 7680637"/>
              <a:gd name="connsiteY39" fmla="*/ 687974 h 4910916"/>
              <a:gd name="connsiteX40" fmla="*/ 1815121 w 7680637"/>
              <a:gd name="connsiteY40" fmla="*/ 575706 h 4910916"/>
              <a:gd name="connsiteX41" fmla="*/ 5284387 w 7680637"/>
              <a:gd name="connsiteY41" fmla="*/ 0 h 4910916"/>
              <a:gd name="connsiteX42" fmla="*/ 7680637 w 7680637"/>
              <a:gd name="connsiteY42" fmla="*/ 0 h 4910916"/>
              <a:gd name="connsiteX43" fmla="*/ 7680637 w 7680637"/>
              <a:gd name="connsiteY43" fmla="*/ 2396248 h 4910916"/>
              <a:gd name="connsiteX44" fmla="*/ 5284387 w 7680637"/>
              <a:gd name="connsiteY44" fmla="*/ 2396248 h 4910916"/>
              <a:gd name="connsiteX0" fmla="*/ 1815121 w 7680637"/>
              <a:gd name="connsiteY0" fmla="*/ 575706 h 4910916"/>
              <a:gd name="connsiteX1" fmla="*/ 1958741 w 7680637"/>
              <a:gd name="connsiteY1" fmla="*/ 578860 h 4910916"/>
              <a:gd name="connsiteX2" fmla="*/ 2359375 w 7680637"/>
              <a:gd name="connsiteY2" fmla="*/ 688177 h 4910916"/>
              <a:gd name="connsiteX3" fmla="*/ 2789536 w 7680637"/>
              <a:gd name="connsiteY3" fmla="*/ 948486 h 4910916"/>
              <a:gd name="connsiteX4" fmla="*/ 3102571 w 7680637"/>
              <a:gd name="connsiteY4" fmla="*/ 1217819 h 4910916"/>
              <a:gd name="connsiteX5" fmla="*/ 3332895 w 7680637"/>
              <a:gd name="connsiteY5" fmla="*/ 1453908 h 4910916"/>
              <a:gd name="connsiteX6" fmla="*/ 3547486 w 7680637"/>
              <a:gd name="connsiteY6" fmla="*/ 1699728 h 4910916"/>
              <a:gd name="connsiteX7" fmla="*/ 3559541 w 7680637"/>
              <a:gd name="connsiteY7" fmla="*/ 1711279 h 4910916"/>
              <a:gd name="connsiteX8" fmla="*/ 3594844 w 7680637"/>
              <a:gd name="connsiteY8" fmla="*/ 1754304 h 4910916"/>
              <a:gd name="connsiteX9" fmla="*/ 3608488 w 7680637"/>
              <a:gd name="connsiteY9" fmla="*/ 1774075 h 4910916"/>
              <a:gd name="connsiteX10" fmla="*/ 3859378 w 7680637"/>
              <a:gd name="connsiteY10" fmla="*/ 2104986 h 4910916"/>
              <a:gd name="connsiteX11" fmla="*/ 4127150 w 7680637"/>
              <a:gd name="connsiteY11" fmla="*/ 2531885 h 4910916"/>
              <a:gd name="connsiteX12" fmla="*/ 4318633 w 7680637"/>
              <a:gd name="connsiteY12" fmla="*/ 2969503 h 4910916"/>
              <a:gd name="connsiteX13" fmla="*/ 4397027 w 7680637"/>
              <a:gd name="connsiteY13" fmla="*/ 3404098 h 4910916"/>
              <a:gd name="connsiteX14" fmla="*/ 4225697 w 7680637"/>
              <a:gd name="connsiteY14" fmla="*/ 3994367 h 4910916"/>
              <a:gd name="connsiteX15" fmla="*/ 4062935 w 7680637"/>
              <a:gd name="connsiteY15" fmla="*/ 4183760 h 4910916"/>
              <a:gd name="connsiteX16" fmla="*/ 4026361 w 7680637"/>
              <a:gd name="connsiteY16" fmla="*/ 4222769 h 4910916"/>
              <a:gd name="connsiteX17" fmla="*/ 3960411 w 7680637"/>
              <a:gd name="connsiteY17" fmla="*/ 4276882 h 4910916"/>
              <a:gd name="connsiteX18" fmla="*/ 3930096 w 7680637"/>
              <a:gd name="connsiteY18" fmla="*/ 4294610 h 4910916"/>
              <a:gd name="connsiteX19" fmla="*/ 3581683 w 7680637"/>
              <a:gd name="connsiteY19" fmla="*/ 4498437 h 4910916"/>
              <a:gd name="connsiteX20" fmla="*/ 3065181 w 7680637"/>
              <a:gd name="connsiteY20" fmla="*/ 4687197 h 4910916"/>
              <a:gd name="connsiteX21" fmla="*/ 2281419 w 7680637"/>
              <a:gd name="connsiteY21" fmla="*/ 4850951 h 4910916"/>
              <a:gd name="connsiteX22" fmla="*/ 1509106 w 7680637"/>
              <a:gd name="connsiteY22" fmla="*/ 4910820 h 4910916"/>
              <a:gd name="connsiteX23" fmla="*/ 987175 w 7680637"/>
              <a:gd name="connsiteY23" fmla="*/ 4861062 h 4910916"/>
              <a:gd name="connsiteX24" fmla="*/ 589146 w 7680637"/>
              <a:gd name="connsiteY24" fmla="*/ 4727900 h 4910916"/>
              <a:gd name="connsiteX25" fmla="*/ 309879 w 7680637"/>
              <a:gd name="connsiteY25" fmla="*/ 4528000 h 4910916"/>
              <a:gd name="connsiteX26" fmla="*/ 268865 w 7680637"/>
              <a:gd name="connsiteY26" fmla="*/ 4488072 h 4910916"/>
              <a:gd name="connsiteX27" fmla="*/ 226554 w 7680637"/>
              <a:gd name="connsiteY27" fmla="*/ 4436505 h 4910916"/>
              <a:gd name="connsiteX28" fmla="*/ 218482 w 7680637"/>
              <a:gd name="connsiteY28" fmla="*/ 4421951 h 4910916"/>
              <a:gd name="connsiteX29" fmla="*/ 164739 w 7680637"/>
              <a:gd name="connsiteY29" fmla="*/ 4339798 h 4910916"/>
              <a:gd name="connsiteX30" fmla="*/ 30218 w 7680637"/>
              <a:gd name="connsiteY30" fmla="*/ 3978516 h 4910916"/>
              <a:gd name="connsiteX31" fmla="*/ 6563 w 7680637"/>
              <a:gd name="connsiteY31" fmla="*/ 3481803 h 4910916"/>
              <a:gd name="connsiteX32" fmla="*/ 94549 w 7680637"/>
              <a:gd name="connsiteY32" fmla="*/ 2948010 h 4910916"/>
              <a:gd name="connsiteX33" fmla="*/ 517592 w 7680637"/>
              <a:gd name="connsiteY33" fmla="*/ 1774309 h 4910916"/>
              <a:gd name="connsiteX34" fmla="*/ 854449 w 7680637"/>
              <a:gd name="connsiteY34" fmla="*/ 1197238 h 4910916"/>
              <a:gd name="connsiteX35" fmla="*/ 1142073 w 7680637"/>
              <a:gd name="connsiteY35" fmla="*/ 876277 h 4910916"/>
              <a:gd name="connsiteX36" fmla="*/ 1156923 w 7680637"/>
              <a:gd name="connsiteY36" fmla="*/ 860124 h 4910916"/>
              <a:gd name="connsiteX37" fmla="*/ 1219944 w 7680637"/>
              <a:gd name="connsiteY37" fmla="*/ 808414 h 4910916"/>
              <a:gd name="connsiteX38" fmla="*/ 1243132 w 7680637"/>
              <a:gd name="connsiteY38" fmla="*/ 793623 h 4910916"/>
              <a:gd name="connsiteX39" fmla="*/ 1408343 w 7680637"/>
              <a:gd name="connsiteY39" fmla="*/ 687974 h 4910916"/>
              <a:gd name="connsiteX40" fmla="*/ 1815121 w 7680637"/>
              <a:gd name="connsiteY40" fmla="*/ 575706 h 4910916"/>
              <a:gd name="connsiteX41" fmla="*/ 5284387 w 7680637"/>
              <a:gd name="connsiteY41" fmla="*/ 2396248 h 4910916"/>
              <a:gd name="connsiteX42" fmla="*/ 7680637 w 7680637"/>
              <a:gd name="connsiteY42" fmla="*/ 0 h 4910916"/>
              <a:gd name="connsiteX43" fmla="*/ 7680637 w 7680637"/>
              <a:gd name="connsiteY43" fmla="*/ 2396248 h 4910916"/>
              <a:gd name="connsiteX44" fmla="*/ 5284387 w 7680637"/>
              <a:gd name="connsiteY44" fmla="*/ 2396248 h 4910916"/>
              <a:gd name="connsiteX0" fmla="*/ 1815121 w 7680637"/>
              <a:gd name="connsiteY0" fmla="*/ 1241 h 4336451"/>
              <a:gd name="connsiteX1" fmla="*/ 1958741 w 7680637"/>
              <a:gd name="connsiteY1" fmla="*/ 4395 h 4336451"/>
              <a:gd name="connsiteX2" fmla="*/ 2359375 w 7680637"/>
              <a:gd name="connsiteY2" fmla="*/ 113712 h 4336451"/>
              <a:gd name="connsiteX3" fmla="*/ 2789536 w 7680637"/>
              <a:gd name="connsiteY3" fmla="*/ 374021 h 4336451"/>
              <a:gd name="connsiteX4" fmla="*/ 3102571 w 7680637"/>
              <a:gd name="connsiteY4" fmla="*/ 643354 h 4336451"/>
              <a:gd name="connsiteX5" fmla="*/ 3332895 w 7680637"/>
              <a:gd name="connsiteY5" fmla="*/ 879443 h 4336451"/>
              <a:gd name="connsiteX6" fmla="*/ 3547486 w 7680637"/>
              <a:gd name="connsiteY6" fmla="*/ 1125263 h 4336451"/>
              <a:gd name="connsiteX7" fmla="*/ 3559541 w 7680637"/>
              <a:gd name="connsiteY7" fmla="*/ 1136814 h 4336451"/>
              <a:gd name="connsiteX8" fmla="*/ 3594844 w 7680637"/>
              <a:gd name="connsiteY8" fmla="*/ 1179839 h 4336451"/>
              <a:gd name="connsiteX9" fmla="*/ 3608488 w 7680637"/>
              <a:gd name="connsiteY9" fmla="*/ 1199610 h 4336451"/>
              <a:gd name="connsiteX10" fmla="*/ 3859378 w 7680637"/>
              <a:gd name="connsiteY10" fmla="*/ 1530521 h 4336451"/>
              <a:gd name="connsiteX11" fmla="*/ 4127150 w 7680637"/>
              <a:gd name="connsiteY11" fmla="*/ 1957420 h 4336451"/>
              <a:gd name="connsiteX12" fmla="*/ 4318633 w 7680637"/>
              <a:gd name="connsiteY12" fmla="*/ 2395038 h 4336451"/>
              <a:gd name="connsiteX13" fmla="*/ 4397027 w 7680637"/>
              <a:gd name="connsiteY13" fmla="*/ 2829633 h 4336451"/>
              <a:gd name="connsiteX14" fmla="*/ 4225697 w 7680637"/>
              <a:gd name="connsiteY14" fmla="*/ 3419902 h 4336451"/>
              <a:gd name="connsiteX15" fmla="*/ 4062935 w 7680637"/>
              <a:gd name="connsiteY15" fmla="*/ 3609295 h 4336451"/>
              <a:gd name="connsiteX16" fmla="*/ 4026361 w 7680637"/>
              <a:gd name="connsiteY16" fmla="*/ 3648304 h 4336451"/>
              <a:gd name="connsiteX17" fmla="*/ 3960411 w 7680637"/>
              <a:gd name="connsiteY17" fmla="*/ 3702417 h 4336451"/>
              <a:gd name="connsiteX18" fmla="*/ 3930096 w 7680637"/>
              <a:gd name="connsiteY18" fmla="*/ 3720145 h 4336451"/>
              <a:gd name="connsiteX19" fmla="*/ 3581683 w 7680637"/>
              <a:gd name="connsiteY19" fmla="*/ 3923972 h 4336451"/>
              <a:gd name="connsiteX20" fmla="*/ 3065181 w 7680637"/>
              <a:gd name="connsiteY20" fmla="*/ 4112732 h 4336451"/>
              <a:gd name="connsiteX21" fmla="*/ 2281419 w 7680637"/>
              <a:gd name="connsiteY21" fmla="*/ 4276486 h 4336451"/>
              <a:gd name="connsiteX22" fmla="*/ 1509106 w 7680637"/>
              <a:gd name="connsiteY22" fmla="*/ 4336355 h 4336451"/>
              <a:gd name="connsiteX23" fmla="*/ 987175 w 7680637"/>
              <a:gd name="connsiteY23" fmla="*/ 4286597 h 4336451"/>
              <a:gd name="connsiteX24" fmla="*/ 589146 w 7680637"/>
              <a:gd name="connsiteY24" fmla="*/ 4153435 h 4336451"/>
              <a:gd name="connsiteX25" fmla="*/ 309879 w 7680637"/>
              <a:gd name="connsiteY25" fmla="*/ 3953535 h 4336451"/>
              <a:gd name="connsiteX26" fmla="*/ 268865 w 7680637"/>
              <a:gd name="connsiteY26" fmla="*/ 3913607 h 4336451"/>
              <a:gd name="connsiteX27" fmla="*/ 226554 w 7680637"/>
              <a:gd name="connsiteY27" fmla="*/ 3862040 h 4336451"/>
              <a:gd name="connsiteX28" fmla="*/ 218482 w 7680637"/>
              <a:gd name="connsiteY28" fmla="*/ 3847486 h 4336451"/>
              <a:gd name="connsiteX29" fmla="*/ 164739 w 7680637"/>
              <a:gd name="connsiteY29" fmla="*/ 3765333 h 4336451"/>
              <a:gd name="connsiteX30" fmla="*/ 30218 w 7680637"/>
              <a:gd name="connsiteY30" fmla="*/ 3404051 h 4336451"/>
              <a:gd name="connsiteX31" fmla="*/ 6563 w 7680637"/>
              <a:gd name="connsiteY31" fmla="*/ 2907338 h 4336451"/>
              <a:gd name="connsiteX32" fmla="*/ 94549 w 7680637"/>
              <a:gd name="connsiteY32" fmla="*/ 2373545 h 4336451"/>
              <a:gd name="connsiteX33" fmla="*/ 517592 w 7680637"/>
              <a:gd name="connsiteY33" fmla="*/ 1199844 h 4336451"/>
              <a:gd name="connsiteX34" fmla="*/ 854449 w 7680637"/>
              <a:gd name="connsiteY34" fmla="*/ 622773 h 4336451"/>
              <a:gd name="connsiteX35" fmla="*/ 1142073 w 7680637"/>
              <a:gd name="connsiteY35" fmla="*/ 301812 h 4336451"/>
              <a:gd name="connsiteX36" fmla="*/ 1156923 w 7680637"/>
              <a:gd name="connsiteY36" fmla="*/ 285659 h 4336451"/>
              <a:gd name="connsiteX37" fmla="*/ 1219944 w 7680637"/>
              <a:gd name="connsiteY37" fmla="*/ 233949 h 4336451"/>
              <a:gd name="connsiteX38" fmla="*/ 1243132 w 7680637"/>
              <a:gd name="connsiteY38" fmla="*/ 219158 h 4336451"/>
              <a:gd name="connsiteX39" fmla="*/ 1408343 w 7680637"/>
              <a:gd name="connsiteY39" fmla="*/ 113509 h 4336451"/>
              <a:gd name="connsiteX40" fmla="*/ 1815121 w 7680637"/>
              <a:gd name="connsiteY40" fmla="*/ 1241 h 4336451"/>
              <a:gd name="connsiteX41" fmla="*/ 5284387 w 7680637"/>
              <a:gd name="connsiteY41" fmla="*/ 1821783 h 4336451"/>
              <a:gd name="connsiteX42" fmla="*/ 7680637 w 7680637"/>
              <a:gd name="connsiteY42" fmla="*/ 1821783 h 4336451"/>
              <a:gd name="connsiteX43" fmla="*/ 5284387 w 7680637"/>
              <a:gd name="connsiteY43" fmla="*/ 1821783 h 4336451"/>
              <a:gd name="connsiteX0" fmla="*/ 1815121 w 4397254"/>
              <a:gd name="connsiteY0" fmla="*/ 1241 h 4336451"/>
              <a:gd name="connsiteX1" fmla="*/ 1958741 w 4397254"/>
              <a:gd name="connsiteY1" fmla="*/ 4395 h 4336451"/>
              <a:gd name="connsiteX2" fmla="*/ 2359375 w 4397254"/>
              <a:gd name="connsiteY2" fmla="*/ 113712 h 4336451"/>
              <a:gd name="connsiteX3" fmla="*/ 2789536 w 4397254"/>
              <a:gd name="connsiteY3" fmla="*/ 374021 h 4336451"/>
              <a:gd name="connsiteX4" fmla="*/ 3102571 w 4397254"/>
              <a:gd name="connsiteY4" fmla="*/ 643354 h 4336451"/>
              <a:gd name="connsiteX5" fmla="*/ 3332895 w 4397254"/>
              <a:gd name="connsiteY5" fmla="*/ 879443 h 4336451"/>
              <a:gd name="connsiteX6" fmla="*/ 3547486 w 4397254"/>
              <a:gd name="connsiteY6" fmla="*/ 1125263 h 4336451"/>
              <a:gd name="connsiteX7" fmla="*/ 3559541 w 4397254"/>
              <a:gd name="connsiteY7" fmla="*/ 1136814 h 4336451"/>
              <a:gd name="connsiteX8" fmla="*/ 3594844 w 4397254"/>
              <a:gd name="connsiteY8" fmla="*/ 1179839 h 4336451"/>
              <a:gd name="connsiteX9" fmla="*/ 3608488 w 4397254"/>
              <a:gd name="connsiteY9" fmla="*/ 1199610 h 4336451"/>
              <a:gd name="connsiteX10" fmla="*/ 3859378 w 4397254"/>
              <a:gd name="connsiteY10" fmla="*/ 1530521 h 4336451"/>
              <a:gd name="connsiteX11" fmla="*/ 4127150 w 4397254"/>
              <a:gd name="connsiteY11" fmla="*/ 1957420 h 4336451"/>
              <a:gd name="connsiteX12" fmla="*/ 4318633 w 4397254"/>
              <a:gd name="connsiteY12" fmla="*/ 2395038 h 4336451"/>
              <a:gd name="connsiteX13" fmla="*/ 4397027 w 4397254"/>
              <a:gd name="connsiteY13" fmla="*/ 2829633 h 4336451"/>
              <a:gd name="connsiteX14" fmla="*/ 4225697 w 4397254"/>
              <a:gd name="connsiteY14" fmla="*/ 3419902 h 4336451"/>
              <a:gd name="connsiteX15" fmla="*/ 4062935 w 4397254"/>
              <a:gd name="connsiteY15" fmla="*/ 3609295 h 4336451"/>
              <a:gd name="connsiteX16" fmla="*/ 4026361 w 4397254"/>
              <a:gd name="connsiteY16" fmla="*/ 3648304 h 4336451"/>
              <a:gd name="connsiteX17" fmla="*/ 3960411 w 4397254"/>
              <a:gd name="connsiteY17" fmla="*/ 3702417 h 4336451"/>
              <a:gd name="connsiteX18" fmla="*/ 3930096 w 4397254"/>
              <a:gd name="connsiteY18" fmla="*/ 3720145 h 4336451"/>
              <a:gd name="connsiteX19" fmla="*/ 3581683 w 4397254"/>
              <a:gd name="connsiteY19" fmla="*/ 3923972 h 4336451"/>
              <a:gd name="connsiteX20" fmla="*/ 3065181 w 4397254"/>
              <a:gd name="connsiteY20" fmla="*/ 4112732 h 4336451"/>
              <a:gd name="connsiteX21" fmla="*/ 2281419 w 4397254"/>
              <a:gd name="connsiteY21" fmla="*/ 4276486 h 4336451"/>
              <a:gd name="connsiteX22" fmla="*/ 1509106 w 4397254"/>
              <a:gd name="connsiteY22" fmla="*/ 4336355 h 4336451"/>
              <a:gd name="connsiteX23" fmla="*/ 987175 w 4397254"/>
              <a:gd name="connsiteY23" fmla="*/ 4286597 h 4336451"/>
              <a:gd name="connsiteX24" fmla="*/ 589146 w 4397254"/>
              <a:gd name="connsiteY24" fmla="*/ 4153435 h 4336451"/>
              <a:gd name="connsiteX25" fmla="*/ 309879 w 4397254"/>
              <a:gd name="connsiteY25" fmla="*/ 3953535 h 4336451"/>
              <a:gd name="connsiteX26" fmla="*/ 268865 w 4397254"/>
              <a:gd name="connsiteY26" fmla="*/ 3913607 h 4336451"/>
              <a:gd name="connsiteX27" fmla="*/ 226554 w 4397254"/>
              <a:gd name="connsiteY27" fmla="*/ 3862040 h 4336451"/>
              <a:gd name="connsiteX28" fmla="*/ 218482 w 4397254"/>
              <a:gd name="connsiteY28" fmla="*/ 3847486 h 4336451"/>
              <a:gd name="connsiteX29" fmla="*/ 164739 w 4397254"/>
              <a:gd name="connsiteY29" fmla="*/ 3765333 h 4336451"/>
              <a:gd name="connsiteX30" fmla="*/ 30218 w 4397254"/>
              <a:gd name="connsiteY30" fmla="*/ 3404051 h 4336451"/>
              <a:gd name="connsiteX31" fmla="*/ 6563 w 4397254"/>
              <a:gd name="connsiteY31" fmla="*/ 2907338 h 4336451"/>
              <a:gd name="connsiteX32" fmla="*/ 94549 w 4397254"/>
              <a:gd name="connsiteY32" fmla="*/ 2373545 h 4336451"/>
              <a:gd name="connsiteX33" fmla="*/ 517592 w 4397254"/>
              <a:gd name="connsiteY33" fmla="*/ 1199844 h 4336451"/>
              <a:gd name="connsiteX34" fmla="*/ 854449 w 4397254"/>
              <a:gd name="connsiteY34" fmla="*/ 622773 h 4336451"/>
              <a:gd name="connsiteX35" fmla="*/ 1142073 w 4397254"/>
              <a:gd name="connsiteY35" fmla="*/ 301812 h 4336451"/>
              <a:gd name="connsiteX36" fmla="*/ 1156923 w 4397254"/>
              <a:gd name="connsiteY36" fmla="*/ 285659 h 4336451"/>
              <a:gd name="connsiteX37" fmla="*/ 1219944 w 4397254"/>
              <a:gd name="connsiteY37" fmla="*/ 233949 h 4336451"/>
              <a:gd name="connsiteX38" fmla="*/ 1243132 w 4397254"/>
              <a:gd name="connsiteY38" fmla="*/ 219158 h 4336451"/>
              <a:gd name="connsiteX39" fmla="*/ 1408343 w 4397254"/>
              <a:gd name="connsiteY39" fmla="*/ 113509 h 4336451"/>
              <a:gd name="connsiteX40" fmla="*/ 1815121 w 4397254"/>
              <a:gd name="connsiteY40" fmla="*/ 1241 h 4336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397254" h="4336451">
                <a:moveTo>
                  <a:pt x="1815121" y="1241"/>
                </a:moveTo>
                <a:cubicBezTo>
                  <a:pt x="1862318" y="-1137"/>
                  <a:pt x="1910189" y="-102"/>
                  <a:pt x="1958741" y="4395"/>
                </a:cubicBezTo>
                <a:cubicBezTo>
                  <a:pt x="2098628" y="17457"/>
                  <a:pt x="2231379" y="57015"/>
                  <a:pt x="2359375" y="113712"/>
                </a:cubicBezTo>
                <a:cubicBezTo>
                  <a:pt x="2513869" y="182282"/>
                  <a:pt x="2655218" y="272222"/>
                  <a:pt x="2789536" y="374021"/>
                </a:cubicBezTo>
                <a:cubicBezTo>
                  <a:pt x="2899333" y="457559"/>
                  <a:pt x="3002950" y="548021"/>
                  <a:pt x="3102571" y="643354"/>
                </a:cubicBezTo>
                <a:cubicBezTo>
                  <a:pt x="3182202" y="719351"/>
                  <a:pt x="3259630" y="797689"/>
                  <a:pt x="3332895" y="879443"/>
                </a:cubicBezTo>
                <a:cubicBezTo>
                  <a:pt x="3405797" y="960434"/>
                  <a:pt x="3476103" y="1043291"/>
                  <a:pt x="3547486" y="1125263"/>
                </a:cubicBezTo>
                <a:cubicBezTo>
                  <a:pt x="3551145" y="1129408"/>
                  <a:pt x="3555574" y="1132922"/>
                  <a:pt x="3559541" y="1136814"/>
                </a:cubicBezTo>
                <a:lnTo>
                  <a:pt x="3594844" y="1179839"/>
                </a:lnTo>
                <a:cubicBezTo>
                  <a:pt x="3599444" y="1186387"/>
                  <a:pt x="3603581" y="1193315"/>
                  <a:pt x="3608488" y="1199610"/>
                </a:cubicBezTo>
                <a:cubicBezTo>
                  <a:pt x="3695148" y="1307428"/>
                  <a:pt x="3779473" y="1417425"/>
                  <a:pt x="3859378" y="1530521"/>
                </a:cubicBezTo>
                <a:cubicBezTo>
                  <a:pt x="3956253" y="1668069"/>
                  <a:pt x="4046908" y="1809665"/>
                  <a:pt x="4127150" y="1957420"/>
                </a:cubicBezTo>
                <a:cubicBezTo>
                  <a:pt x="4203278" y="2097963"/>
                  <a:pt x="4269448" y="2242711"/>
                  <a:pt x="4318633" y="2395038"/>
                </a:cubicBezTo>
                <a:cubicBezTo>
                  <a:pt x="4364176" y="2536327"/>
                  <a:pt x="4394000" y="2680458"/>
                  <a:pt x="4397027" y="2829633"/>
                </a:cubicBezTo>
                <a:cubicBezTo>
                  <a:pt x="4401223" y="3044022"/>
                  <a:pt x="4347375" y="3241718"/>
                  <a:pt x="4225697" y="3419902"/>
                </a:cubicBezTo>
                <a:cubicBezTo>
                  <a:pt x="4178523" y="3489045"/>
                  <a:pt x="4123864" y="3551893"/>
                  <a:pt x="4062935" y="3609295"/>
                </a:cubicBezTo>
                <a:cubicBezTo>
                  <a:pt x="4050000" y="3621498"/>
                  <a:pt x="4038518" y="3635153"/>
                  <a:pt x="4026361" y="3648304"/>
                </a:cubicBezTo>
                <a:lnTo>
                  <a:pt x="3960411" y="3702417"/>
                </a:lnTo>
                <a:cubicBezTo>
                  <a:pt x="3950306" y="3708327"/>
                  <a:pt x="3939576" y="3713159"/>
                  <a:pt x="3930096" y="3720145"/>
                </a:cubicBezTo>
                <a:cubicBezTo>
                  <a:pt x="3821235" y="3800204"/>
                  <a:pt x="3704076" y="3866689"/>
                  <a:pt x="3581683" y="3923972"/>
                </a:cubicBezTo>
                <a:cubicBezTo>
                  <a:pt x="3415114" y="4001885"/>
                  <a:pt x="3241981" y="4062685"/>
                  <a:pt x="3065181" y="4112732"/>
                </a:cubicBezTo>
                <a:cubicBezTo>
                  <a:pt x="2807878" y="4185956"/>
                  <a:pt x="2545972" y="4237546"/>
                  <a:pt x="2281419" y="4276486"/>
                </a:cubicBezTo>
                <a:cubicBezTo>
                  <a:pt x="2025295" y="4314067"/>
                  <a:pt x="1768171" y="4338178"/>
                  <a:pt x="1509106" y="4336355"/>
                </a:cubicBezTo>
                <a:cubicBezTo>
                  <a:pt x="1333688" y="4334979"/>
                  <a:pt x="1159288" y="4321650"/>
                  <a:pt x="987175" y="4286597"/>
                </a:cubicBezTo>
                <a:cubicBezTo>
                  <a:pt x="848988" y="4258642"/>
                  <a:pt x="715269" y="4216963"/>
                  <a:pt x="589146" y="4153435"/>
                </a:cubicBezTo>
                <a:cubicBezTo>
                  <a:pt x="485705" y="4101209"/>
                  <a:pt x="391685" y="4035954"/>
                  <a:pt x="309879" y="3953535"/>
                </a:cubicBezTo>
                <a:cubicBezTo>
                  <a:pt x="296422" y="3939962"/>
                  <a:pt x="282631" y="3926927"/>
                  <a:pt x="268865" y="3913607"/>
                </a:cubicBezTo>
                <a:lnTo>
                  <a:pt x="226554" y="3862040"/>
                </a:lnTo>
                <a:cubicBezTo>
                  <a:pt x="223819" y="3857134"/>
                  <a:pt x="221677" y="3852011"/>
                  <a:pt x="218482" y="3847486"/>
                </a:cubicBezTo>
                <a:cubicBezTo>
                  <a:pt x="200618" y="3820062"/>
                  <a:pt x="181393" y="3793486"/>
                  <a:pt x="164739" y="3765333"/>
                </a:cubicBezTo>
                <a:cubicBezTo>
                  <a:pt x="97787" y="3653256"/>
                  <a:pt x="55417" y="3531860"/>
                  <a:pt x="30218" y="3404051"/>
                </a:cubicBezTo>
                <a:cubicBezTo>
                  <a:pt x="-2189" y="3239807"/>
                  <a:pt x="-5794" y="3073902"/>
                  <a:pt x="6563" y="2907338"/>
                </a:cubicBezTo>
                <a:cubicBezTo>
                  <a:pt x="19827" y="2726795"/>
                  <a:pt x="51054" y="2548982"/>
                  <a:pt x="94549" y="2373545"/>
                </a:cubicBezTo>
                <a:cubicBezTo>
                  <a:pt x="194967" y="1967715"/>
                  <a:pt x="339184" y="1577558"/>
                  <a:pt x="517592" y="1199844"/>
                </a:cubicBezTo>
                <a:cubicBezTo>
                  <a:pt x="613094" y="997614"/>
                  <a:pt x="722388" y="803389"/>
                  <a:pt x="854449" y="622773"/>
                </a:cubicBezTo>
                <a:cubicBezTo>
                  <a:pt x="939492" y="506147"/>
                  <a:pt x="1031609" y="395627"/>
                  <a:pt x="1142073" y="301812"/>
                </a:cubicBezTo>
                <a:cubicBezTo>
                  <a:pt x="1147644" y="296975"/>
                  <a:pt x="1152023" y="291001"/>
                  <a:pt x="1156923" y="285659"/>
                </a:cubicBezTo>
                <a:lnTo>
                  <a:pt x="1219944" y="233949"/>
                </a:lnTo>
                <a:cubicBezTo>
                  <a:pt x="1227812" y="229081"/>
                  <a:pt x="1236043" y="224975"/>
                  <a:pt x="1243132" y="219158"/>
                </a:cubicBezTo>
                <a:cubicBezTo>
                  <a:pt x="1294110" y="177594"/>
                  <a:pt x="1350030" y="143622"/>
                  <a:pt x="1408343" y="113509"/>
                </a:cubicBezTo>
                <a:cubicBezTo>
                  <a:pt x="1538001" y="46229"/>
                  <a:pt x="1673529" y="8376"/>
                  <a:pt x="1815121" y="1241"/>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03451450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8946292" y="0"/>
            <a:ext cx="3245708"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9531177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3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703805" y="0"/>
            <a:ext cx="2784390"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64978590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6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1790700" y="1"/>
            <a:ext cx="4305300" cy="2372496"/>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7" hasCustomPrompt="1"/>
          </p:nvPr>
        </p:nvSpPr>
        <p:spPr>
          <a:xfrm>
            <a:off x="1790700" y="4485504"/>
            <a:ext cx="4305300" cy="2372496"/>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4390615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5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0"/>
            <a:ext cx="1884218"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78148521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4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12192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17975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8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609600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5503536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9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0" y="342900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0626699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0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6096000" y="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7" hasCustomPrompt="1"/>
          </p:nvPr>
        </p:nvSpPr>
        <p:spPr>
          <a:xfrm>
            <a:off x="6096000" y="3429001"/>
            <a:ext cx="6096000" cy="3429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263511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0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lIns="0" rIns="0"/>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87564189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6096000" y="0"/>
            <a:ext cx="6096000"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7946107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Title Slide">
    <p:spTree>
      <p:nvGrpSpPr>
        <p:cNvPr id="1" name=""/>
        <p:cNvGrpSpPr/>
        <p:nvPr/>
      </p:nvGrpSpPr>
      <p:grpSpPr>
        <a:xfrm>
          <a:off x="0" y="0"/>
          <a:ext cx="0" cy="0"/>
          <a:chOff x="0" y="0"/>
          <a:chExt cx="0" cy="0"/>
        </a:xfrm>
      </p:grpSpPr>
      <p:sp>
        <p:nvSpPr>
          <p:cNvPr id="5" name="Picture Placeholder 4"/>
          <p:cNvSpPr>
            <a:spLocks noGrp="1"/>
          </p:cNvSpPr>
          <p:nvPr>
            <p:ph type="pic" sz="quarter" idx="17" hasCustomPrompt="1"/>
          </p:nvPr>
        </p:nvSpPr>
        <p:spPr>
          <a:xfrm>
            <a:off x="1546455" y="0"/>
            <a:ext cx="8999137" cy="4753614"/>
          </a:xfrm>
          <a:custGeom>
            <a:avLst/>
            <a:gdLst>
              <a:gd name="connsiteX0" fmla="*/ 160403 w 8999137"/>
              <a:gd name="connsiteY0" fmla="*/ 0 h 4753614"/>
              <a:gd name="connsiteX1" fmla="*/ 8778621 w 8999137"/>
              <a:gd name="connsiteY1" fmla="*/ 0 h 4753614"/>
              <a:gd name="connsiteX2" fmla="*/ 8830686 w 8999137"/>
              <a:gd name="connsiteY2" fmla="*/ 125692 h 4753614"/>
              <a:gd name="connsiteX3" fmla="*/ 8956500 w 8999137"/>
              <a:gd name="connsiteY3" fmla="*/ 566655 h 4753614"/>
              <a:gd name="connsiteX4" fmla="*/ 8817116 w 8999137"/>
              <a:gd name="connsiteY4" fmla="*/ 1831562 h 4753614"/>
              <a:gd name="connsiteX5" fmla="*/ 8552543 w 8999137"/>
              <a:gd name="connsiteY5" fmla="*/ 2275779 h 4753614"/>
              <a:gd name="connsiteX6" fmla="*/ 8491828 w 8999137"/>
              <a:gd name="connsiteY6" fmla="*/ 2368359 h 4753614"/>
              <a:gd name="connsiteX7" fmla="*/ 8376572 w 8999137"/>
              <a:gd name="connsiteY7" fmla="*/ 2502201 h 4753614"/>
              <a:gd name="connsiteX8" fmla="*/ 8321049 w 8999137"/>
              <a:gd name="connsiteY8" fmla="*/ 2549147 h 4753614"/>
              <a:gd name="connsiteX9" fmla="*/ 7682953 w 8999137"/>
              <a:gd name="connsiteY9" fmla="*/ 3088875 h 4753614"/>
              <a:gd name="connsiteX10" fmla="*/ 6696654 w 8999137"/>
              <a:gd name="connsiteY10" fmla="*/ 3657691 h 4753614"/>
              <a:gd name="connsiteX11" fmla="*/ 5156343 w 8999137"/>
              <a:gd name="connsiteY11" fmla="*/ 4270617 h 4753614"/>
              <a:gd name="connsiteX12" fmla="*/ 3602413 w 8999137"/>
              <a:gd name="connsiteY12" fmla="*/ 4667581 h 4753614"/>
              <a:gd name="connsiteX13" fmla="*/ 2520156 w 8999137"/>
              <a:gd name="connsiteY13" fmla="*/ 4751840 h 4753614"/>
              <a:gd name="connsiteX14" fmla="*/ 1660932 w 8999137"/>
              <a:gd name="connsiteY14" fmla="*/ 4621890 h 4753614"/>
              <a:gd name="connsiteX15" fmla="*/ 1020188 w 8999137"/>
              <a:gd name="connsiteY15" fmla="*/ 4313553 h 4753614"/>
              <a:gd name="connsiteX16" fmla="*/ 922325 w 8999137"/>
              <a:gd name="connsiteY16" fmla="*/ 4246711 h 4753614"/>
              <a:gd name="connsiteX17" fmla="*/ 817674 w 8999137"/>
              <a:gd name="connsiteY17" fmla="*/ 4156590 h 4753614"/>
              <a:gd name="connsiteX18" fmla="*/ 796031 w 8999137"/>
              <a:gd name="connsiteY18" fmla="*/ 4129779 h 4753614"/>
              <a:gd name="connsiteX19" fmla="*/ 657178 w 8999137"/>
              <a:gd name="connsiteY19" fmla="*/ 3981342 h 4753614"/>
              <a:gd name="connsiteX20" fmla="*/ 254230 w 8999137"/>
              <a:gd name="connsiteY20" fmla="*/ 3292333 h 4753614"/>
              <a:gd name="connsiteX21" fmla="*/ 29210 w 8999137"/>
              <a:gd name="connsiteY21" fmla="*/ 2287638 h 4753614"/>
              <a:gd name="connsiteX22" fmla="*/ 18702 w 8999137"/>
              <a:gd name="connsiteY22" fmla="*/ 1167583 h 4753614"/>
              <a:gd name="connsiteX23" fmla="*/ 81464 w 8999137"/>
              <a:gd name="connsiteY23" fmla="*/ 522993 h 4753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99137" h="4753614">
                <a:moveTo>
                  <a:pt x="160403" y="0"/>
                </a:moveTo>
                <a:lnTo>
                  <a:pt x="8778621" y="0"/>
                </a:lnTo>
                <a:lnTo>
                  <a:pt x="8830686" y="125692"/>
                </a:lnTo>
                <a:cubicBezTo>
                  <a:pt x="8884022" y="268426"/>
                  <a:pt x="8926868" y="415063"/>
                  <a:pt x="8956500" y="566655"/>
                </a:cubicBezTo>
                <a:cubicBezTo>
                  <a:pt x="9041356" y="1002437"/>
                  <a:pt x="9001882" y="1424828"/>
                  <a:pt x="8817116" y="1831562"/>
                </a:cubicBezTo>
                <a:cubicBezTo>
                  <a:pt x="8745505" y="1989377"/>
                  <a:pt x="8656388" y="2137016"/>
                  <a:pt x="8552543" y="2275779"/>
                </a:cubicBezTo>
                <a:cubicBezTo>
                  <a:pt x="8530503" y="2305272"/>
                  <a:pt x="8511944" y="2337209"/>
                  <a:pt x="8491828" y="2368359"/>
                </a:cubicBezTo>
                <a:lnTo>
                  <a:pt x="8376572" y="2502201"/>
                </a:lnTo>
                <a:cubicBezTo>
                  <a:pt x="8358065" y="2517851"/>
                  <a:pt x="8337899" y="2531525"/>
                  <a:pt x="8321049" y="2549147"/>
                </a:cubicBezTo>
                <a:cubicBezTo>
                  <a:pt x="8127505" y="2751181"/>
                  <a:pt x="7912204" y="2928481"/>
                  <a:pt x="7682953" y="3088875"/>
                </a:cubicBezTo>
                <a:cubicBezTo>
                  <a:pt x="7370941" y="3307068"/>
                  <a:pt x="7039450" y="3492693"/>
                  <a:pt x="6696654" y="3657691"/>
                </a:cubicBezTo>
                <a:cubicBezTo>
                  <a:pt x="6197909" y="3898611"/>
                  <a:pt x="5682077" y="4097043"/>
                  <a:pt x="5156343" y="4270617"/>
                </a:cubicBezTo>
                <a:cubicBezTo>
                  <a:pt x="4647318" y="4438419"/>
                  <a:pt x="4131460" y="4579103"/>
                  <a:pt x="3602413" y="4667581"/>
                </a:cubicBezTo>
                <a:cubicBezTo>
                  <a:pt x="3244135" y="4727203"/>
                  <a:pt x="2883679" y="4762083"/>
                  <a:pt x="2520156" y="4751840"/>
                </a:cubicBezTo>
                <a:cubicBezTo>
                  <a:pt x="2228356" y="4744000"/>
                  <a:pt x="1940786" y="4706579"/>
                  <a:pt x="1660932" y="4621890"/>
                </a:cubicBezTo>
                <a:cubicBezTo>
                  <a:pt x="1431364" y="4552181"/>
                  <a:pt x="1216374" y="4452545"/>
                  <a:pt x="1020188" y="4313553"/>
                </a:cubicBezTo>
                <a:cubicBezTo>
                  <a:pt x="987911" y="4290659"/>
                  <a:pt x="955143" y="4268980"/>
                  <a:pt x="922325" y="4246711"/>
                </a:cubicBezTo>
                <a:lnTo>
                  <a:pt x="817674" y="4156590"/>
                </a:lnTo>
                <a:cubicBezTo>
                  <a:pt x="810350" y="4147558"/>
                  <a:pt x="804158" y="4137871"/>
                  <a:pt x="796031" y="4129779"/>
                </a:cubicBezTo>
                <a:cubicBezTo>
                  <a:pt x="749835" y="4080201"/>
                  <a:pt x="701165" y="4032838"/>
                  <a:pt x="657178" y="3981342"/>
                </a:cubicBezTo>
                <a:cubicBezTo>
                  <a:pt x="480734" y="3776574"/>
                  <a:pt x="351112" y="3544049"/>
                  <a:pt x="254230" y="3292333"/>
                </a:cubicBezTo>
                <a:cubicBezTo>
                  <a:pt x="129680" y="2968869"/>
                  <a:pt x="63284" y="2631766"/>
                  <a:pt x="29210" y="2287638"/>
                </a:cubicBezTo>
                <a:cubicBezTo>
                  <a:pt x="-7988" y="1914676"/>
                  <a:pt x="-7577" y="1540890"/>
                  <a:pt x="18702" y="1167583"/>
                </a:cubicBezTo>
                <a:cubicBezTo>
                  <a:pt x="33799" y="951712"/>
                  <a:pt x="54828" y="736866"/>
                  <a:pt x="81464" y="522993"/>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8264851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sp>
        <p:nvSpPr>
          <p:cNvPr id="3" name="Picture Placeholder 8"/>
          <p:cNvSpPr>
            <a:spLocks noGrp="1"/>
          </p:cNvSpPr>
          <p:nvPr>
            <p:ph type="pic" sz="quarter" idx="16" hasCustomPrompt="1"/>
          </p:nvPr>
        </p:nvSpPr>
        <p:spPr>
          <a:xfrm>
            <a:off x="-1166474" y="-880532"/>
            <a:ext cx="14709214" cy="8717570"/>
          </a:xfrm>
          <a:prstGeom prst="rect">
            <a:avLst/>
          </a:prstGeom>
          <a:pattFill prst="pct10">
            <a:fgClr>
              <a:schemeClr val="tx1"/>
            </a:fgClr>
            <a:bgClr>
              <a:schemeClr val="bg1"/>
            </a:bgClr>
          </a:pattFill>
          <a:effectLst>
            <a:softEdge rad="6350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2" name="Picture Placeholder 8"/>
          <p:cNvSpPr>
            <a:spLocks noGrp="1"/>
          </p:cNvSpPr>
          <p:nvPr>
            <p:ph type="pic" sz="quarter" idx="15" hasCustomPrompt="1"/>
          </p:nvPr>
        </p:nvSpPr>
        <p:spPr>
          <a:xfrm>
            <a:off x="4419600" y="1614703"/>
            <a:ext cx="3352800" cy="362859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62959361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0_Title Slide">
    <p:spTree>
      <p:nvGrpSpPr>
        <p:cNvPr id="1" name=""/>
        <p:cNvGrpSpPr/>
        <p:nvPr/>
      </p:nvGrpSpPr>
      <p:grpSpPr>
        <a:xfrm>
          <a:off x="0" y="0"/>
          <a:ext cx="0" cy="0"/>
          <a:chOff x="0" y="0"/>
          <a:chExt cx="0" cy="0"/>
        </a:xfrm>
      </p:grpSpPr>
      <p:sp>
        <p:nvSpPr>
          <p:cNvPr id="4"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2" name="Picture Placeholder 8"/>
          <p:cNvSpPr>
            <a:spLocks noGrp="1"/>
          </p:cNvSpPr>
          <p:nvPr>
            <p:ph type="pic" sz="quarter" idx="15" hasCustomPrompt="1"/>
          </p:nvPr>
        </p:nvSpPr>
        <p:spPr>
          <a:xfrm>
            <a:off x="4889157" y="2122885"/>
            <a:ext cx="2413686" cy="261223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3151397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246712" y="762000"/>
            <a:ext cx="3698684" cy="369868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474120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7_Title Slide">
    <p:spTree>
      <p:nvGrpSpPr>
        <p:cNvPr id="1" name=""/>
        <p:cNvGrpSpPr/>
        <p:nvPr/>
      </p:nvGrpSpPr>
      <p:grpSpPr>
        <a:xfrm>
          <a:off x="0" y="0"/>
          <a:ext cx="0" cy="0"/>
          <a:chOff x="0" y="0"/>
          <a:chExt cx="0" cy="0"/>
        </a:xfrm>
      </p:grpSpPr>
      <p:sp>
        <p:nvSpPr>
          <p:cNvPr id="11" name="Picture Placeholder 3"/>
          <p:cNvSpPr>
            <a:spLocks noGrp="1"/>
          </p:cNvSpPr>
          <p:nvPr>
            <p:ph type="pic" sz="quarter" idx="23" hasCustomPrompt="1"/>
          </p:nvPr>
        </p:nvSpPr>
        <p:spPr>
          <a:xfrm>
            <a:off x="4150471" y="3677974"/>
            <a:ext cx="1664796" cy="166479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5" hasCustomPrompt="1"/>
          </p:nvPr>
        </p:nvSpPr>
        <p:spPr>
          <a:xfrm>
            <a:off x="4729533" y="2062480"/>
            <a:ext cx="2733042" cy="273304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3"/>
          <p:cNvSpPr>
            <a:spLocks noGrp="1"/>
          </p:cNvSpPr>
          <p:nvPr>
            <p:ph type="pic" sz="quarter" idx="16" hasCustomPrompt="1"/>
          </p:nvPr>
        </p:nvSpPr>
        <p:spPr>
          <a:xfrm>
            <a:off x="7819563" y="1546995"/>
            <a:ext cx="1531486" cy="153148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3"/>
          <p:cNvSpPr>
            <a:spLocks noGrp="1"/>
          </p:cNvSpPr>
          <p:nvPr>
            <p:ph type="pic" sz="quarter" idx="17" hasCustomPrompt="1"/>
          </p:nvPr>
        </p:nvSpPr>
        <p:spPr>
          <a:xfrm>
            <a:off x="7950253" y="2679727"/>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9" hasCustomPrompt="1"/>
          </p:nvPr>
        </p:nvSpPr>
        <p:spPr>
          <a:xfrm>
            <a:off x="3082385" y="2062480"/>
            <a:ext cx="1120114" cy="1120113"/>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1270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8" hasCustomPrompt="1"/>
          </p:nvPr>
        </p:nvSpPr>
        <p:spPr>
          <a:xfrm>
            <a:off x="3082385" y="602811"/>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20" hasCustomPrompt="1"/>
          </p:nvPr>
        </p:nvSpPr>
        <p:spPr>
          <a:xfrm>
            <a:off x="6126801" y="4953054"/>
            <a:ext cx="1904947" cy="1904946"/>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3"/>
          <p:cNvSpPr>
            <a:spLocks noGrp="1"/>
          </p:cNvSpPr>
          <p:nvPr>
            <p:ph type="pic" sz="quarter" idx="21" hasCustomPrompt="1"/>
          </p:nvPr>
        </p:nvSpPr>
        <p:spPr>
          <a:xfrm>
            <a:off x="2206002" y="3263819"/>
            <a:ext cx="1557048" cy="1557047"/>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63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3"/>
          <p:cNvSpPr>
            <a:spLocks noGrp="1"/>
          </p:cNvSpPr>
          <p:nvPr>
            <p:ph type="pic" sz="quarter" idx="22" hasCustomPrompt="1"/>
          </p:nvPr>
        </p:nvSpPr>
        <p:spPr>
          <a:xfrm>
            <a:off x="6327753" y="898626"/>
            <a:ext cx="1313316" cy="131331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127000"/>
          </a:effectLst>
        </p:spPr>
        <p:txBody>
          <a:bodyPr wrap="square" anchor="ctr">
            <a:noAutofit/>
          </a:bodyPr>
          <a:lstStyle>
            <a:lvl1pPr algn="ctr">
              <a:defRPr sz="1600" b="0" i="0">
                <a:latin typeface="Titillium" charset="0"/>
                <a:ea typeface="Titillium" charset="0"/>
                <a:cs typeface="Titillium" charset="0"/>
              </a:defRPr>
            </a:lvl1pPr>
          </a:lstStyle>
          <a:p>
            <a:r>
              <a:rPr lang="en-US" dirty="0"/>
              <a:t>Insert Image</a:t>
            </a:r>
          </a:p>
        </p:txBody>
      </p:sp>
    </p:spTree>
    <p:extLst>
      <p:ext uri="{BB962C8B-B14F-4D97-AF65-F5344CB8AC3E}">
        <p14:creationId xmlns:p14="http://schemas.microsoft.com/office/powerpoint/2010/main" val="479615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897929" y="685910"/>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3" name="Picture Placeholder 3"/>
          <p:cNvSpPr>
            <a:spLocks noGrp="1"/>
          </p:cNvSpPr>
          <p:nvPr>
            <p:ph type="pic" sz="quarter" idx="16" hasCustomPrompt="1"/>
          </p:nvPr>
        </p:nvSpPr>
        <p:spPr>
          <a:xfrm>
            <a:off x="6495501" y="-932683"/>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3"/>
          <p:cNvSpPr>
            <a:spLocks noGrp="1"/>
          </p:cNvSpPr>
          <p:nvPr>
            <p:ph type="pic" sz="quarter" idx="17" hasCustomPrompt="1"/>
          </p:nvPr>
        </p:nvSpPr>
        <p:spPr>
          <a:xfrm>
            <a:off x="3321378" y="-932683"/>
            <a:ext cx="2396250" cy="23962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03712782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2666997" y="-1397285"/>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6" hasCustomPrompt="1"/>
          </p:nvPr>
        </p:nvSpPr>
        <p:spPr>
          <a:xfrm>
            <a:off x="2492336" y="4643919"/>
            <a:ext cx="3429003" cy="3429000"/>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7" hasCustomPrompt="1"/>
          </p:nvPr>
        </p:nvSpPr>
        <p:spPr>
          <a:xfrm>
            <a:off x="1166969" y="4330199"/>
            <a:ext cx="1658423" cy="165842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18" hasCustomPrompt="1"/>
          </p:nvPr>
        </p:nvSpPr>
        <p:spPr>
          <a:xfrm>
            <a:off x="1228614" y="659614"/>
            <a:ext cx="1658423" cy="165842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40272428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5_Title Slide">
    <p:spTree>
      <p:nvGrpSpPr>
        <p:cNvPr id="1" name=""/>
        <p:cNvGrpSpPr/>
        <p:nvPr/>
      </p:nvGrpSpPr>
      <p:grpSpPr>
        <a:xfrm>
          <a:off x="0" y="0"/>
          <a:ext cx="0" cy="0"/>
          <a:chOff x="0" y="0"/>
          <a:chExt cx="0" cy="0"/>
        </a:xfrm>
      </p:grpSpPr>
      <p:sp>
        <p:nvSpPr>
          <p:cNvPr id="5" name="Picture Placeholder 3"/>
          <p:cNvSpPr>
            <a:spLocks noGrp="1"/>
          </p:cNvSpPr>
          <p:nvPr>
            <p:ph type="pic" sz="quarter" idx="17" hasCustomPrompt="1"/>
          </p:nvPr>
        </p:nvSpPr>
        <p:spPr>
          <a:xfrm>
            <a:off x="6794983" y="506117"/>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3"/>
          <p:cNvSpPr>
            <a:spLocks noGrp="1"/>
          </p:cNvSpPr>
          <p:nvPr>
            <p:ph type="pic" sz="quarter" idx="18" hasCustomPrompt="1"/>
          </p:nvPr>
        </p:nvSpPr>
        <p:spPr>
          <a:xfrm>
            <a:off x="8707417" y="2446008"/>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3"/>
          <p:cNvSpPr>
            <a:spLocks noGrp="1"/>
          </p:cNvSpPr>
          <p:nvPr>
            <p:ph type="pic" sz="quarter" idx="19" hasCustomPrompt="1"/>
          </p:nvPr>
        </p:nvSpPr>
        <p:spPr>
          <a:xfrm>
            <a:off x="4882548" y="-1433774"/>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3"/>
          <p:cNvSpPr>
            <a:spLocks noGrp="1"/>
          </p:cNvSpPr>
          <p:nvPr>
            <p:ph type="pic" sz="quarter" idx="20" hasCustomPrompt="1"/>
          </p:nvPr>
        </p:nvSpPr>
        <p:spPr>
          <a:xfrm>
            <a:off x="10625427" y="506117"/>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3"/>
          <p:cNvSpPr>
            <a:spLocks noGrp="1"/>
          </p:cNvSpPr>
          <p:nvPr>
            <p:ph type="pic" sz="quarter" idx="21" hasCustomPrompt="1"/>
          </p:nvPr>
        </p:nvSpPr>
        <p:spPr>
          <a:xfrm>
            <a:off x="8707417" y="-1433774"/>
            <a:ext cx="2867550" cy="2867548"/>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468111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3_Title Slide">
    <p:spTree>
      <p:nvGrpSpPr>
        <p:cNvPr id="1" name=""/>
        <p:cNvGrpSpPr/>
        <p:nvPr/>
      </p:nvGrpSpPr>
      <p:grpSpPr>
        <a:xfrm>
          <a:off x="0" y="0"/>
          <a:ext cx="0" cy="0"/>
          <a:chOff x="0" y="0"/>
          <a:chExt cx="0" cy="0"/>
        </a:xfrm>
      </p:grpSpPr>
      <p:sp>
        <p:nvSpPr>
          <p:cNvPr id="7" name="Picture Placeholder 6"/>
          <p:cNvSpPr>
            <a:spLocks noGrp="1"/>
          </p:cNvSpPr>
          <p:nvPr>
            <p:ph type="pic" sz="quarter" idx="16" hasCustomPrompt="1"/>
          </p:nvPr>
        </p:nvSpPr>
        <p:spPr>
          <a:xfrm>
            <a:off x="1325281" y="-1"/>
            <a:ext cx="5195129" cy="4674887"/>
          </a:xfrm>
          <a:custGeom>
            <a:avLst/>
            <a:gdLst>
              <a:gd name="connsiteX0" fmla="*/ 1257458 w 5195129"/>
              <a:gd name="connsiteY0" fmla="*/ 0 h 4674887"/>
              <a:gd name="connsiteX1" fmla="*/ 4888355 w 5195129"/>
              <a:gd name="connsiteY1" fmla="*/ 0 h 4674887"/>
              <a:gd name="connsiteX2" fmla="*/ 4897797 w 5195129"/>
              <a:gd name="connsiteY2" fmla="*/ 10583 h 4674887"/>
              <a:gd name="connsiteX3" fmla="*/ 4991734 w 5195129"/>
              <a:gd name="connsiteY3" fmla="*/ 153016 h 4674887"/>
              <a:gd name="connsiteX4" fmla="*/ 5155578 w 5195129"/>
              <a:gd name="connsiteY4" fmla="*/ 618243 h 4674887"/>
              <a:gd name="connsiteX5" fmla="*/ 5191863 w 5195129"/>
              <a:gd name="connsiteY5" fmla="*/ 1214314 h 4674887"/>
              <a:gd name="connsiteX6" fmla="*/ 5140212 w 5195129"/>
              <a:gd name="connsiteY6" fmla="*/ 1702059 h 4674887"/>
              <a:gd name="connsiteX7" fmla="*/ 5065164 w 5195129"/>
              <a:gd name="connsiteY7" fmla="*/ 2086547 h 4674887"/>
              <a:gd name="connsiteX8" fmla="*/ 4969982 w 5195129"/>
              <a:gd name="connsiteY8" fmla="*/ 2462239 h 4674887"/>
              <a:gd name="connsiteX9" fmla="*/ 4966842 w 5195129"/>
              <a:gd name="connsiteY9" fmla="*/ 2481819 h 4674887"/>
              <a:gd name="connsiteX10" fmla="*/ 4948658 w 5195129"/>
              <a:gd name="connsiteY10" fmla="*/ 2545371 h 4674887"/>
              <a:gd name="connsiteX11" fmla="*/ 4938561 w 5195129"/>
              <a:gd name="connsiteY11" fmla="*/ 2572055 h 4674887"/>
              <a:gd name="connsiteX12" fmla="*/ 4784773 w 5195129"/>
              <a:gd name="connsiteY12" fmla="*/ 3040688 h 4674887"/>
              <a:gd name="connsiteX13" fmla="*/ 4548619 w 5195129"/>
              <a:gd name="connsiteY13" fmla="*/ 3590655 h 4674887"/>
              <a:gd name="connsiteX14" fmla="*/ 4250458 w 5195129"/>
              <a:gd name="connsiteY14" fmla="*/ 4073335 h 4674887"/>
              <a:gd name="connsiteX15" fmla="*/ 3878856 w 5195129"/>
              <a:gd name="connsiteY15" fmla="*/ 4443497 h 4674887"/>
              <a:gd name="connsiteX16" fmla="*/ 3186482 w 5195129"/>
              <a:gd name="connsiteY16" fmla="*/ 4674862 h 4674887"/>
              <a:gd name="connsiteX17" fmla="*/ 2891514 w 5195129"/>
              <a:gd name="connsiteY17" fmla="*/ 4643798 h 4674887"/>
              <a:gd name="connsiteX18" fmla="*/ 2828700 w 5195129"/>
              <a:gd name="connsiteY18" fmla="*/ 4634421 h 4674887"/>
              <a:gd name="connsiteX19" fmla="*/ 2731286 w 5195129"/>
              <a:gd name="connsiteY19" fmla="*/ 4606548 h 4674887"/>
              <a:gd name="connsiteX20" fmla="*/ 2693489 w 5195129"/>
              <a:gd name="connsiteY20" fmla="*/ 4588909 h 4674887"/>
              <a:gd name="connsiteX21" fmla="*/ 2259009 w 5195129"/>
              <a:gd name="connsiteY21" fmla="*/ 4386231 h 4674887"/>
              <a:gd name="connsiteX22" fmla="*/ 1725702 w 5195129"/>
              <a:gd name="connsiteY22" fmla="*/ 4009169 h 4674887"/>
              <a:gd name="connsiteX23" fmla="*/ 1036282 w 5195129"/>
              <a:gd name="connsiteY23" fmla="*/ 3354127 h 4674887"/>
              <a:gd name="connsiteX24" fmla="*/ 456082 w 5195129"/>
              <a:gd name="connsiteY24" fmla="*/ 2640093 h 4674887"/>
              <a:gd name="connsiteX25" fmla="*/ 152116 w 5195129"/>
              <a:gd name="connsiteY25" fmla="*/ 2096603 h 4674887"/>
              <a:gd name="connsiteX26" fmla="*/ 13326 w 5195129"/>
              <a:gd name="connsiteY26" fmla="*/ 1617813 h 4674887"/>
              <a:gd name="connsiteX27" fmla="*/ 19959 w 5195129"/>
              <a:gd name="connsiteY27" fmla="*/ 1209959 h 4674887"/>
              <a:gd name="connsiteX28" fmla="*/ 31259 w 5195129"/>
              <a:gd name="connsiteY28" fmla="*/ 1142921 h 4674887"/>
              <a:gd name="connsiteX29" fmla="*/ 53053 w 5195129"/>
              <a:gd name="connsiteY29" fmla="*/ 1066752 h 4674887"/>
              <a:gd name="connsiteX30" fmla="*/ 61817 w 5195129"/>
              <a:gd name="connsiteY30" fmla="*/ 1049035 h 4674887"/>
              <a:gd name="connsiteX31" fmla="*/ 105769 w 5195129"/>
              <a:gd name="connsiteY31" fmla="*/ 941036 h 4674887"/>
              <a:gd name="connsiteX32" fmla="*/ 367836 w 5195129"/>
              <a:gd name="connsiteY32" fmla="*/ 565570 h 4674887"/>
              <a:gd name="connsiteX33" fmla="*/ 837097 w 5195129"/>
              <a:gd name="connsiteY33" fmla="*/ 206920 h 4674887"/>
              <a:gd name="connsiteX34" fmla="*/ 1121761 w 5195129"/>
              <a:gd name="connsiteY34" fmla="*/ 57235 h 467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195129" h="4674887">
                <a:moveTo>
                  <a:pt x="1257458" y="0"/>
                </a:moveTo>
                <a:lnTo>
                  <a:pt x="4888355" y="0"/>
                </a:lnTo>
                <a:lnTo>
                  <a:pt x="4897797" y="10583"/>
                </a:lnTo>
                <a:cubicBezTo>
                  <a:pt x="4932002" y="55083"/>
                  <a:pt x="4963329" y="102548"/>
                  <a:pt x="4991734" y="153016"/>
                </a:cubicBezTo>
                <a:cubicBezTo>
                  <a:pt x="5073471" y="298496"/>
                  <a:pt x="5124502" y="454903"/>
                  <a:pt x="5155578" y="618243"/>
                </a:cubicBezTo>
                <a:cubicBezTo>
                  <a:pt x="5192956" y="815490"/>
                  <a:pt x="5200577" y="1014331"/>
                  <a:pt x="5191863" y="1214314"/>
                </a:cubicBezTo>
                <a:cubicBezTo>
                  <a:pt x="5184425" y="1378006"/>
                  <a:pt x="5166047" y="1540340"/>
                  <a:pt x="5140212" y="1702059"/>
                </a:cubicBezTo>
                <a:cubicBezTo>
                  <a:pt x="5119763" y="1831189"/>
                  <a:pt x="5095537" y="1959748"/>
                  <a:pt x="5065164" y="2086547"/>
                </a:cubicBezTo>
                <a:cubicBezTo>
                  <a:pt x="5035290" y="2212477"/>
                  <a:pt x="5001840" y="2337131"/>
                  <a:pt x="4969982" y="2462239"/>
                </a:cubicBezTo>
                <a:cubicBezTo>
                  <a:pt x="4968404" y="2468613"/>
                  <a:pt x="4967964" y="2475314"/>
                  <a:pt x="4966842" y="2481819"/>
                </a:cubicBezTo>
                <a:lnTo>
                  <a:pt x="4948658" y="2545371"/>
                </a:lnTo>
                <a:cubicBezTo>
                  <a:pt x="4945367" y="2554287"/>
                  <a:pt x="4941394" y="2563009"/>
                  <a:pt x="4938561" y="2572055"/>
                </a:cubicBezTo>
                <a:cubicBezTo>
                  <a:pt x="4891773" y="2729547"/>
                  <a:pt x="4841279" y="2886230"/>
                  <a:pt x="4784773" y="3040688"/>
                </a:cubicBezTo>
                <a:cubicBezTo>
                  <a:pt x="4715843" y="3228242"/>
                  <a:pt x="4638756" y="3412454"/>
                  <a:pt x="4548619" y="3590655"/>
                </a:cubicBezTo>
                <a:cubicBezTo>
                  <a:pt x="4462746" y="3759964"/>
                  <a:pt x="4366041" y="3922386"/>
                  <a:pt x="4250458" y="4073335"/>
                </a:cubicBezTo>
                <a:cubicBezTo>
                  <a:pt x="4143196" y="4213270"/>
                  <a:pt x="4022542" y="4339769"/>
                  <a:pt x="3878856" y="4443497"/>
                </a:cubicBezTo>
                <a:cubicBezTo>
                  <a:pt x="3672253" y="4592420"/>
                  <a:pt x="3442748" y="4673364"/>
                  <a:pt x="3186482" y="4674862"/>
                </a:cubicBezTo>
                <a:cubicBezTo>
                  <a:pt x="3087070" y="4675486"/>
                  <a:pt x="2988750" y="4664545"/>
                  <a:pt x="2891514" y="4643798"/>
                </a:cubicBezTo>
                <a:cubicBezTo>
                  <a:pt x="2870856" y="4639405"/>
                  <a:pt x="2849760" y="4637412"/>
                  <a:pt x="2828700" y="4634421"/>
                </a:cubicBezTo>
                <a:lnTo>
                  <a:pt x="2731286" y="4606548"/>
                </a:lnTo>
                <a:cubicBezTo>
                  <a:pt x="2718686" y="4600669"/>
                  <a:pt x="2706718" y="4593450"/>
                  <a:pt x="2693489" y="4588909"/>
                </a:cubicBezTo>
                <a:cubicBezTo>
                  <a:pt x="2541742" y="4536644"/>
                  <a:pt x="2397648" y="4467102"/>
                  <a:pt x="2259009" y="4386231"/>
                </a:cubicBezTo>
                <a:cubicBezTo>
                  <a:pt x="2070375" y="4276141"/>
                  <a:pt x="1894025" y="4148078"/>
                  <a:pt x="1725702" y="4009169"/>
                </a:cubicBezTo>
                <a:cubicBezTo>
                  <a:pt x="1480355" y="3807273"/>
                  <a:pt x="1253033" y="3586266"/>
                  <a:pt x="1036282" y="3354127"/>
                </a:cubicBezTo>
                <a:cubicBezTo>
                  <a:pt x="826552" y="3129305"/>
                  <a:pt x="629305" y="2894407"/>
                  <a:pt x="456082" y="2640093"/>
                </a:cubicBezTo>
                <a:cubicBezTo>
                  <a:pt x="338927" y="2467797"/>
                  <a:pt x="234138" y="2288421"/>
                  <a:pt x="152116" y="2096603"/>
                </a:cubicBezTo>
                <a:cubicBezTo>
                  <a:pt x="86077" y="1942724"/>
                  <a:pt x="36464" y="1783939"/>
                  <a:pt x="13326" y="1617813"/>
                </a:cubicBezTo>
                <a:cubicBezTo>
                  <a:pt x="-5531" y="1481481"/>
                  <a:pt x="-5295" y="1345552"/>
                  <a:pt x="19959" y="1209959"/>
                </a:cubicBezTo>
                <a:cubicBezTo>
                  <a:pt x="24128" y="1187644"/>
                  <a:pt x="27546" y="1165366"/>
                  <a:pt x="31259" y="1142921"/>
                </a:cubicBezTo>
                <a:lnTo>
                  <a:pt x="53053" y="1066752"/>
                </a:lnTo>
                <a:cubicBezTo>
                  <a:pt x="55998" y="1060766"/>
                  <a:pt x="59555" y="1055213"/>
                  <a:pt x="61817" y="1049035"/>
                </a:cubicBezTo>
                <a:cubicBezTo>
                  <a:pt x="76541" y="1013058"/>
                  <a:pt x="89516" y="976325"/>
                  <a:pt x="105769" y="941036"/>
                </a:cubicBezTo>
                <a:cubicBezTo>
                  <a:pt x="170030" y="799921"/>
                  <a:pt x="260001" y="676524"/>
                  <a:pt x="367836" y="565570"/>
                </a:cubicBezTo>
                <a:cubicBezTo>
                  <a:pt x="506395" y="422961"/>
                  <a:pt x="666033" y="307366"/>
                  <a:pt x="837097" y="206920"/>
                </a:cubicBezTo>
                <a:cubicBezTo>
                  <a:pt x="929764" y="152419"/>
                  <a:pt x="1024798" y="102766"/>
                  <a:pt x="1121761" y="57235"/>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109978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lIns="0" rIns="0"/>
          <a:lstStyle>
            <a:lvl1pPr algn="ctr">
              <a:defRPr sz="3200" b="0" i="0">
                <a:latin typeface="Titillium" charset="0"/>
                <a:ea typeface="Titillium" charset="0"/>
                <a:cs typeface="Titillium" charset="0"/>
              </a:defRPr>
            </a:lvl1pPr>
          </a:lstStyle>
          <a:p>
            <a:r>
              <a:rPr lang="en-US"/>
              <a:t>Click to edit Master title style</a:t>
            </a:r>
          </a:p>
        </p:txBody>
      </p:sp>
      <p:sp>
        <p:nvSpPr>
          <p:cNvPr id="7" name="Picture Placeholder 6"/>
          <p:cNvSpPr>
            <a:spLocks noGrp="1"/>
          </p:cNvSpPr>
          <p:nvPr>
            <p:ph type="pic" sz="quarter" idx="16" hasCustomPrompt="1"/>
          </p:nvPr>
        </p:nvSpPr>
        <p:spPr>
          <a:xfrm>
            <a:off x="2562590"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7" hasCustomPrompt="1"/>
          </p:nvPr>
        </p:nvSpPr>
        <p:spPr>
          <a:xfrm>
            <a:off x="5335603"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8"/>
          <p:cNvSpPr>
            <a:spLocks noGrp="1"/>
          </p:cNvSpPr>
          <p:nvPr>
            <p:ph type="pic" sz="quarter" idx="18" hasCustomPrompt="1"/>
          </p:nvPr>
        </p:nvSpPr>
        <p:spPr>
          <a:xfrm>
            <a:off x="8108616" y="2388327"/>
            <a:ext cx="1520793" cy="1481428"/>
          </a:xfrm>
          <a:custGeom>
            <a:avLst/>
            <a:gdLst>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0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19683 h 1520793"/>
              <a:gd name="connsiteX1" fmla="*/ 769972 w 3362570"/>
              <a:gd name="connsiteY1" fmla="*/ 19683 h 1520793"/>
              <a:gd name="connsiteX2" fmla="*/ 778210 w 3362570"/>
              <a:gd name="connsiteY2" fmla="*/ 20368 h 1520793"/>
              <a:gd name="connsiteX3" fmla="*/ 920995 w 3362570"/>
              <a:gd name="connsiteY3" fmla="*/ 25855 h 1520793"/>
              <a:gd name="connsiteX4" fmla="*/ 1093000 w 3362570"/>
              <a:gd name="connsiteY4" fmla="*/ 47802 h 1520793"/>
              <a:gd name="connsiteX5" fmla="*/ 1251204 w 3362570"/>
              <a:gd name="connsiteY5" fmla="*/ 92382 h 1520793"/>
              <a:gd name="connsiteX6" fmla="*/ 1383922 w 3362570"/>
              <a:gd name="connsiteY6" fmla="*/ 166385 h 1520793"/>
              <a:gd name="connsiteX7" fmla="*/ 1503544 w 3362570"/>
              <a:gd name="connsiteY7" fmla="*/ 340795 h 1520793"/>
              <a:gd name="connsiteX8" fmla="*/ 1518399 w 3362570"/>
              <a:gd name="connsiteY8" fmla="*/ 425429 h 1520793"/>
              <a:gd name="connsiteX9" fmla="*/ 1520793 w 3362570"/>
              <a:gd name="connsiteY9" fmla="*/ 443673 h 1520793"/>
              <a:gd name="connsiteX10" fmla="*/ 1520793 w 3362570"/>
              <a:gd name="connsiteY10" fmla="*/ 473027 h 1520793"/>
              <a:gd name="connsiteX11" fmla="*/ 1518893 w 3362570"/>
              <a:gd name="connsiteY11" fmla="*/ 484960 h 1520793"/>
              <a:gd name="connsiteX12" fmla="*/ 1497066 w 3362570"/>
              <a:gd name="connsiteY12" fmla="*/ 622130 h 1520793"/>
              <a:gd name="connsiteX13" fmla="*/ 1434544 w 3362570"/>
              <a:gd name="connsiteY13" fmla="*/ 800724 h 1520793"/>
              <a:gd name="connsiteX14" fmla="*/ 1307037 w 3362570"/>
              <a:gd name="connsiteY14" fmla="*/ 1044954 h 1520793"/>
              <a:gd name="connsiteX15" fmla="*/ 1154395 w 3362570"/>
              <a:gd name="connsiteY15" fmla="*/ 1263465 h 1520793"/>
              <a:gd name="connsiteX16" fmla="*/ 1027240 w 3362570"/>
              <a:gd name="connsiteY16" fmla="*/ 1391443 h 1520793"/>
              <a:gd name="connsiteX17" fmla="*/ 904942 w 3362570"/>
              <a:gd name="connsiteY17" fmla="*/ 1468259 h 1520793"/>
              <a:gd name="connsiteX18" fmla="*/ 790813 w 3362570"/>
              <a:gd name="connsiteY18" fmla="*/ 1498915 h 1520793"/>
              <a:gd name="connsiteX19" fmla="*/ 771240 w 3362570"/>
              <a:gd name="connsiteY19" fmla="*/ 1501111 h 1520793"/>
              <a:gd name="connsiteX20" fmla="*/ 748287 w 3362570"/>
              <a:gd name="connsiteY20" fmla="*/ 1501111 h 1520793"/>
              <a:gd name="connsiteX21" fmla="*/ 742654 w 3362570"/>
              <a:gd name="connsiteY21" fmla="*/ 1500081 h 1520793"/>
              <a:gd name="connsiteX22" fmla="*/ 709070 w 3362570"/>
              <a:gd name="connsiteY22" fmla="*/ 1496446 h 1520793"/>
              <a:gd name="connsiteX23" fmla="*/ 583605 w 3362570"/>
              <a:gd name="connsiteY23" fmla="*/ 1453375 h 1520793"/>
              <a:gd name="connsiteX24" fmla="*/ 446311 w 3362570"/>
              <a:gd name="connsiteY24" fmla="*/ 1351253 h 1520793"/>
              <a:gd name="connsiteX25" fmla="*/ 323521 w 3362570"/>
              <a:gd name="connsiteY25" fmla="*/ 1211340 h 1520793"/>
              <a:gd name="connsiteX26" fmla="*/ 103640 w 3362570"/>
              <a:gd name="connsiteY26" fmla="*/ 842629 h 1520793"/>
              <a:gd name="connsiteX27" fmla="*/ 23657 w 3362570"/>
              <a:gd name="connsiteY27" fmla="*/ 627068 h 1520793"/>
              <a:gd name="connsiteX28" fmla="*/ 1056 w 3362570"/>
              <a:gd name="connsiteY28" fmla="*/ 480503 h 1520793"/>
              <a:gd name="connsiteX29" fmla="*/ 0 w 3362570"/>
              <a:gd name="connsiteY29" fmla="*/ 473027 h 1520793"/>
              <a:gd name="connsiteX30" fmla="*/ 0 w 3362570"/>
              <a:gd name="connsiteY30" fmla="*/ 444976 h 1520793"/>
              <a:gd name="connsiteX31" fmla="*/ 1127 w 3362570"/>
              <a:gd name="connsiteY31" fmla="*/ 435579 h 1520793"/>
              <a:gd name="connsiteX32" fmla="*/ 9083 w 3362570"/>
              <a:gd name="connsiteY32" fmla="*/ 368572 h 1520793"/>
              <a:gd name="connsiteX33" fmla="*/ 100190 w 3362570"/>
              <a:gd name="connsiteY33" fmla="*/ 198345 h 1520793"/>
              <a:gd name="connsiteX34" fmla="*/ 216713 w 3362570"/>
              <a:gd name="connsiteY34" fmla="*/ 115633 h 1520793"/>
              <a:gd name="connsiteX35" fmla="*/ 379847 w 3362570"/>
              <a:gd name="connsiteY35" fmla="*/ 58022 h 1520793"/>
              <a:gd name="connsiteX36" fmla="*/ 519816 w 3362570"/>
              <a:gd name="connsiteY36" fmla="*/ 33537 h 1520793"/>
              <a:gd name="connsiteX37" fmla="*/ 632890 w 3362570"/>
              <a:gd name="connsiteY37" fmla="*/ 23798 h 1520793"/>
              <a:gd name="connsiteX38" fmla="*/ 745118 w 3362570"/>
              <a:gd name="connsiteY38" fmla="*/ 20368 h 1520793"/>
              <a:gd name="connsiteX39" fmla="*/ 750822 w 3362570"/>
              <a:gd name="connsiteY39" fmla="*/ 19683 h 1520793"/>
              <a:gd name="connsiteX40" fmla="*/ 1881142 w 3362570"/>
              <a:gd name="connsiteY40" fmla="*/ 1520793 h 1520793"/>
              <a:gd name="connsiteX41" fmla="*/ 3362570 w 3362570"/>
              <a:gd name="connsiteY41" fmla="*/ 0 h 1520793"/>
              <a:gd name="connsiteX42" fmla="*/ 3362570 w 3362570"/>
              <a:gd name="connsiteY42" fmla="*/ 1520793 h 1520793"/>
              <a:gd name="connsiteX43" fmla="*/ 1881142 w 3362570"/>
              <a:gd name="connsiteY43" fmla="*/ 1520793 h 1520793"/>
              <a:gd name="connsiteX0" fmla="*/ 750822 w 3362570"/>
              <a:gd name="connsiteY0" fmla="*/ 0 h 1501110"/>
              <a:gd name="connsiteX1" fmla="*/ 769972 w 3362570"/>
              <a:gd name="connsiteY1" fmla="*/ 0 h 1501110"/>
              <a:gd name="connsiteX2" fmla="*/ 778210 w 3362570"/>
              <a:gd name="connsiteY2" fmla="*/ 685 h 1501110"/>
              <a:gd name="connsiteX3" fmla="*/ 920995 w 3362570"/>
              <a:gd name="connsiteY3" fmla="*/ 6172 h 1501110"/>
              <a:gd name="connsiteX4" fmla="*/ 1093000 w 3362570"/>
              <a:gd name="connsiteY4" fmla="*/ 28119 h 1501110"/>
              <a:gd name="connsiteX5" fmla="*/ 1251204 w 3362570"/>
              <a:gd name="connsiteY5" fmla="*/ 72699 h 1501110"/>
              <a:gd name="connsiteX6" fmla="*/ 1383922 w 3362570"/>
              <a:gd name="connsiteY6" fmla="*/ 146702 h 1501110"/>
              <a:gd name="connsiteX7" fmla="*/ 1503544 w 3362570"/>
              <a:gd name="connsiteY7" fmla="*/ 321112 h 1501110"/>
              <a:gd name="connsiteX8" fmla="*/ 1518399 w 3362570"/>
              <a:gd name="connsiteY8" fmla="*/ 405746 h 1501110"/>
              <a:gd name="connsiteX9" fmla="*/ 1520793 w 3362570"/>
              <a:gd name="connsiteY9" fmla="*/ 423990 h 1501110"/>
              <a:gd name="connsiteX10" fmla="*/ 1520793 w 3362570"/>
              <a:gd name="connsiteY10" fmla="*/ 453344 h 1501110"/>
              <a:gd name="connsiteX11" fmla="*/ 1518893 w 3362570"/>
              <a:gd name="connsiteY11" fmla="*/ 465277 h 1501110"/>
              <a:gd name="connsiteX12" fmla="*/ 1497066 w 3362570"/>
              <a:gd name="connsiteY12" fmla="*/ 602447 h 1501110"/>
              <a:gd name="connsiteX13" fmla="*/ 1434544 w 3362570"/>
              <a:gd name="connsiteY13" fmla="*/ 781041 h 1501110"/>
              <a:gd name="connsiteX14" fmla="*/ 1307037 w 3362570"/>
              <a:gd name="connsiteY14" fmla="*/ 1025271 h 1501110"/>
              <a:gd name="connsiteX15" fmla="*/ 1154395 w 3362570"/>
              <a:gd name="connsiteY15" fmla="*/ 1243782 h 1501110"/>
              <a:gd name="connsiteX16" fmla="*/ 1027240 w 3362570"/>
              <a:gd name="connsiteY16" fmla="*/ 1371760 h 1501110"/>
              <a:gd name="connsiteX17" fmla="*/ 904942 w 3362570"/>
              <a:gd name="connsiteY17" fmla="*/ 1448576 h 1501110"/>
              <a:gd name="connsiteX18" fmla="*/ 790813 w 3362570"/>
              <a:gd name="connsiteY18" fmla="*/ 1479232 h 1501110"/>
              <a:gd name="connsiteX19" fmla="*/ 771240 w 3362570"/>
              <a:gd name="connsiteY19" fmla="*/ 1481428 h 1501110"/>
              <a:gd name="connsiteX20" fmla="*/ 748287 w 3362570"/>
              <a:gd name="connsiteY20" fmla="*/ 1481428 h 1501110"/>
              <a:gd name="connsiteX21" fmla="*/ 742654 w 3362570"/>
              <a:gd name="connsiteY21" fmla="*/ 1480398 h 1501110"/>
              <a:gd name="connsiteX22" fmla="*/ 709070 w 3362570"/>
              <a:gd name="connsiteY22" fmla="*/ 1476763 h 1501110"/>
              <a:gd name="connsiteX23" fmla="*/ 583605 w 3362570"/>
              <a:gd name="connsiteY23" fmla="*/ 1433692 h 1501110"/>
              <a:gd name="connsiteX24" fmla="*/ 446311 w 3362570"/>
              <a:gd name="connsiteY24" fmla="*/ 1331570 h 1501110"/>
              <a:gd name="connsiteX25" fmla="*/ 323521 w 3362570"/>
              <a:gd name="connsiteY25" fmla="*/ 1191657 h 1501110"/>
              <a:gd name="connsiteX26" fmla="*/ 103640 w 3362570"/>
              <a:gd name="connsiteY26" fmla="*/ 822946 h 1501110"/>
              <a:gd name="connsiteX27" fmla="*/ 23657 w 3362570"/>
              <a:gd name="connsiteY27" fmla="*/ 607385 h 1501110"/>
              <a:gd name="connsiteX28" fmla="*/ 1056 w 3362570"/>
              <a:gd name="connsiteY28" fmla="*/ 460820 h 1501110"/>
              <a:gd name="connsiteX29" fmla="*/ 0 w 3362570"/>
              <a:gd name="connsiteY29" fmla="*/ 453344 h 1501110"/>
              <a:gd name="connsiteX30" fmla="*/ 0 w 3362570"/>
              <a:gd name="connsiteY30" fmla="*/ 425293 h 1501110"/>
              <a:gd name="connsiteX31" fmla="*/ 1127 w 3362570"/>
              <a:gd name="connsiteY31" fmla="*/ 415896 h 1501110"/>
              <a:gd name="connsiteX32" fmla="*/ 9083 w 3362570"/>
              <a:gd name="connsiteY32" fmla="*/ 348889 h 1501110"/>
              <a:gd name="connsiteX33" fmla="*/ 100190 w 3362570"/>
              <a:gd name="connsiteY33" fmla="*/ 178662 h 1501110"/>
              <a:gd name="connsiteX34" fmla="*/ 216713 w 3362570"/>
              <a:gd name="connsiteY34" fmla="*/ 95950 h 1501110"/>
              <a:gd name="connsiteX35" fmla="*/ 379847 w 3362570"/>
              <a:gd name="connsiteY35" fmla="*/ 38339 h 1501110"/>
              <a:gd name="connsiteX36" fmla="*/ 519816 w 3362570"/>
              <a:gd name="connsiteY36" fmla="*/ 13854 h 1501110"/>
              <a:gd name="connsiteX37" fmla="*/ 632890 w 3362570"/>
              <a:gd name="connsiteY37" fmla="*/ 4115 h 1501110"/>
              <a:gd name="connsiteX38" fmla="*/ 745118 w 3362570"/>
              <a:gd name="connsiteY38" fmla="*/ 685 h 1501110"/>
              <a:gd name="connsiteX39" fmla="*/ 750822 w 3362570"/>
              <a:gd name="connsiteY39" fmla="*/ 0 h 1501110"/>
              <a:gd name="connsiteX40" fmla="*/ 1881142 w 3362570"/>
              <a:gd name="connsiteY40" fmla="*/ 1501110 h 1501110"/>
              <a:gd name="connsiteX41" fmla="*/ 3362570 w 3362570"/>
              <a:gd name="connsiteY41" fmla="*/ 1501110 h 1501110"/>
              <a:gd name="connsiteX42" fmla="*/ 1881142 w 3362570"/>
              <a:gd name="connsiteY42" fmla="*/ 1501110 h 1501110"/>
              <a:gd name="connsiteX0" fmla="*/ 750822 w 1520793"/>
              <a:gd name="connsiteY0" fmla="*/ 0 h 1481428"/>
              <a:gd name="connsiteX1" fmla="*/ 769972 w 1520793"/>
              <a:gd name="connsiteY1" fmla="*/ 0 h 1481428"/>
              <a:gd name="connsiteX2" fmla="*/ 778210 w 1520793"/>
              <a:gd name="connsiteY2" fmla="*/ 685 h 1481428"/>
              <a:gd name="connsiteX3" fmla="*/ 920995 w 1520793"/>
              <a:gd name="connsiteY3" fmla="*/ 6172 h 1481428"/>
              <a:gd name="connsiteX4" fmla="*/ 1093000 w 1520793"/>
              <a:gd name="connsiteY4" fmla="*/ 28119 h 1481428"/>
              <a:gd name="connsiteX5" fmla="*/ 1251204 w 1520793"/>
              <a:gd name="connsiteY5" fmla="*/ 72699 h 1481428"/>
              <a:gd name="connsiteX6" fmla="*/ 1383922 w 1520793"/>
              <a:gd name="connsiteY6" fmla="*/ 146702 h 1481428"/>
              <a:gd name="connsiteX7" fmla="*/ 1503544 w 1520793"/>
              <a:gd name="connsiteY7" fmla="*/ 321112 h 1481428"/>
              <a:gd name="connsiteX8" fmla="*/ 1518399 w 1520793"/>
              <a:gd name="connsiteY8" fmla="*/ 405746 h 1481428"/>
              <a:gd name="connsiteX9" fmla="*/ 1520793 w 1520793"/>
              <a:gd name="connsiteY9" fmla="*/ 423990 h 1481428"/>
              <a:gd name="connsiteX10" fmla="*/ 1520793 w 1520793"/>
              <a:gd name="connsiteY10" fmla="*/ 453344 h 1481428"/>
              <a:gd name="connsiteX11" fmla="*/ 1518893 w 1520793"/>
              <a:gd name="connsiteY11" fmla="*/ 465277 h 1481428"/>
              <a:gd name="connsiteX12" fmla="*/ 1497066 w 1520793"/>
              <a:gd name="connsiteY12" fmla="*/ 602447 h 1481428"/>
              <a:gd name="connsiteX13" fmla="*/ 1434544 w 1520793"/>
              <a:gd name="connsiteY13" fmla="*/ 781041 h 1481428"/>
              <a:gd name="connsiteX14" fmla="*/ 1307037 w 1520793"/>
              <a:gd name="connsiteY14" fmla="*/ 1025271 h 1481428"/>
              <a:gd name="connsiteX15" fmla="*/ 1154395 w 1520793"/>
              <a:gd name="connsiteY15" fmla="*/ 1243782 h 1481428"/>
              <a:gd name="connsiteX16" fmla="*/ 1027240 w 1520793"/>
              <a:gd name="connsiteY16" fmla="*/ 1371760 h 1481428"/>
              <a:gd name="connsiteX17" fmla="*/ 904942 w 1520793"/>
              <a:gd name="connsiteY17" fmla="*/ 1448576 h 1481428"/>
              <a:gd name="connsiteX18" fmla="*/ 790813 w 1520793"/>
              <a:gd name="connsiteY18" fmla="*/ 1479232 h 1481428"/>
              <a:gd name="connsiteX19" fmla="*/ 771240 w 1520793"/>
              <a:gd name="connsiteY19" fmla="*/ 1481428 h 1481428"/>
              <a:gd name="connsiteX20" fmla="*/ 748287 w 1520793"/>
              <a:gd name="connsiteY20" fmla="*/ 1481428 h 1481428"/>
              <a:gd name="connsiteX21" fmla="*/ 742654 w 1520793"/>
              <a:gd name="connsiteY21" fmla="*/ 1480398 h 1481428"/>
              <a:gd name="connsiteX22" fmla="*/ 709070 w 1520793"/>
              <a:gd name="connsiteY22" fmla="*/ 1476763 h 1481428"/>
              <a:gd name="connsiteX23" fmla="*/ 583605 w 1520793"/>
              <a:gd name="connsiteY23" fmla="*/ 1433692 h 1481428"/>
              <a:gd name="connsiteX24" fmla="*/ 446311 w 1520793"/>
              <a:gd name="connsiteY24" fmla="*/ 1331570 h 1481428"/>
              <a:gd name="connsiteX25" fmla="*/ 323521 w 1520793"/>
              <a:gd name="connsiteY25" fmla="*/ 1191657 h 1481428"/>
              <a:gd name="connsiteX26" fmla="*/ 103640 w 1520793"/>
              <a:gd name="connsiteY26" fmla="*/ 822946 h 1481428"/>
              <a:gd name="connsiteX27" fmla="*/ 23657 w 1520793"/>
              <a:gd name="connsiteY27" fmla="*/ 607385 h 1481428"/>
              <a:gd name="connsiteX28" fmla="*/ 1056 w 1520793"/>
              <a:gd name="connsiteY28" fmla="*/ 460820 h 1481428"/>
              <a:gd name="connsiteX29" fmla="*/ 0 w 1520793"/>
              <a:gd name="connsiteY29" fmla="*/ 453344 h 1481428"/>
              <a:gd name="connsiteX30" fmla="*/ 0 w 1520793"/>
              <a:gd name="connsiteY30" fmla="*/ 425293 h 1481428"/>
              <a:gd name="connsiteX31" fmla="*/ 1127 w 1520793"/>
              <a:gd name="connsiteY31" fmla="*/ 415896 h 1481428"/>
              <a:gd name="connsiteX32" fmla="*/ 9083 w 1520793"/>
              <a:gd name="connsiteY32" fmla="*/ 348889 h 1481428"/>
              <a:gd name="connsiteX33" fmla="*/ 100190 w 1520793"/>
              <a:gd name="connsiteY33" fmla="*/ 178662 h 1481428"/>
              <a:gd name="connsiteX34" fmla="*/ 216713 w 1520793"/>
              <a:gd name="connsiteY34" fmla="*/ 95950 h 1481428"/>
              <a:gd name="connsiteX35" fmla="*/ 379847 w 1520793"/>
              <a:gd name="connsiteY35" fmla="*/ 38339 h 1481428"/>
              <a:gd name="connsiteX36" fmla="*/ 519816 w 1520793"/>
              <a:gd name="connsiteY36" fmla="*/ 13854 h 1481428"/>
              <a:gd name="connsiteX37" fmla="*/ 632890 w 1520793"/>
              <a:gd name="connsiteY37" fmla="*/ 4115 h 1481428"/>
              <a:gd name="connsiteX38" fmla="*/ 745118 w 1520793"/>
              <a:gd name="connsiteY38" fmla="*/ 685 h 1481428"/>
              <a:gd name="connsiteX39" fmla="*/ 750822 w 1520793"/>
              <a:gd name="connsiteY39" fmla="*/ 0 h 148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20793" h="1481428">
                <a:moveTo>
                  <a:pt x="750822" y="0"/>
                </a:moveTo>
                <a:lnTo>
                  <a:pt x="769972" y="0"/>
                </a:lnTo>
                <a:cubicBezTo>
                  <a:pt x="772718" y="205"/>
                  <a:pt x="775464" y="617"/>
                  <a:pt x="778210" y="685"/>
                </a:cubicBezTo>
                <a:cubicBezTo>
                  <a:pt x="825805" y="1166"/>
                  <a:pt x="873471" y="2743"/>
                  <a:pt x="920995" y="6172"/>
                </a:cubicBezTo>
                <a:cubicBezTo>
                  <a:pt x="978729" y="10424"/>
                  <a:pt x="1036182" y="17215"/>
                  <a:pt x="1093000" y="28119"/>
                </a:cubicBezTo>
                <a:cubicBezTo>
                  <a:pt x="1147002" y="38544"/>
                  <a:pt x="1199949" y="52535"/>
                  <a:pt x="1251204" y="72699"/>
                </a:cubicBezTo>
                <a:cubicBezTo>
                  <a:pt x="1298729" y="91423"/>
                  <a:pt x="1343579" y="114948"/>
                  <a:pt x="1383922" y="146702"/>
                </a:cubicBezTo>
                <a:cubicBezTo>
                  <a:pt x="1441867" y="192380"/>
                  <a:pt x="1482703" y="249853"/>
                  <a:pt x="1503544" y="321112"/>
                </a:cubicBezTo>
                <a:cubicBezTo>
                  <a:pt x="1511640" y="348752"/>
                  <a:pt x="1516428" y="377010"/>
                  <a:pt x="1518399" y="405746"/>
                </a:cubicBezTo>
                <a:cubicBezTo>
                  <a:pt x="1518822" y="411851"/>
                  <a:pt x="1519948" y="417885"/>
                  <a:pt x="1520793" y="423990"/>
                </a:cubicBezTo>
                <a:lnTo>
                  <a:pt x="1520793" y="453344"/>
                </a:lnTo>
                <a:cubicBezTo>
                  <a:pt x="1520160" y="457322"/>
                  <a:pt x="1519103" y="461231"/>
                  <a:pt x="1518893" y="465277"/>
                </a:cubicBezTo>
                <a:cubicBezTo>
                  <a:pt x="1516428" y="511709"/>
                  <a:pt x="1508543" y="557387"/>
                  <a:pt x="1497066" y="602447"/>
                </a:cubicBezTo>
                <a:cubicBezTo>
                  <a:pt x="1481436" y="663762"/>
                  <a:pt x="1459821" y="723087"/>
                  <a:pt x="1434544" y="781041"/>
                </a:cubicBezTo>
                <a:cubicBezTo>
                  <a:pt x="1397863" y="865469"/>
                  <a:pt x="1354422" y="946399"/>
                  <a:pt x="1307037" y="1025271"/>
                </a:cubicBezTo>
                <a:cubicBezTo>
                  <a:pt x="1261132" y="1101606"/>
                  <a:pt x="1211425" y="1175266"/>
                  <a:pt x="1154395" y="1243782"/>
                </a:cubicBezTo>
                <a:cubicBezTo>
                  <a:pt x="1115742" y="1290145"/>
                  <a:pt x="1074131" y="1333628"/>
                  <a:pt x="1027240" y="1371760"/>
                </a:cubicBezTo>
                <a:cubicBezTo>
                  <a:pt x="989642" y="1402418"/>
                  <a:pt x="949369" y="1428891"/>
                  <a:pt x="904942" y="1448576"/>
                </a:cubicBezTo>
                <a:cubicBezTo>
                  <a:pt x="868472" y="1464693"/>
                  <a:pt x="830592" y="1475460"/>
                  <a:pt x="790813" y="1479232"/>
                </a:cubicBezTo>
                <a:cubicBezTo>
                  <a:pt x="784265" y="1479850"/>
                  <a:pt x="777787" y="1480673"/>
                  <a:pt x="771240" y="1481428"/>
                </a:cubicBezTo>
                <a:lnTo>
                  <a:pt x="748287" y="1481428"/>
                </a:lnTo>
                <a:cubicBezTo>
                  <a:pt x="746385" y="1481084"/>
                  <a:pt x="744555" y="1480536"/>
                  <a:pt x="742654" y="1480398"/>
                </a:cubicBezTo>
                <a:cubicBezTo>
                  <a:pt x="731460" y="1479165"/>
                  <a:pt x="720194" y="1478478"/>
                  <a:pt x="709070" y="1476763"/>
                </a:cubicBezTo>
                <a:cubicBezTo>
                  <a:pt x="664643" y="1470111"/>
                  <a:pt x="623103" y="1454885"/>
                  <a:pt x="583605" y="1433692"/>
                </a:cubicBezTo>
                <a:cubicBezTo>
                  <a:pt x="532841" y="1406464"/>
                  <a:pt x="487921" y="1371212"/>
                  <a:pt x="446311" y="1331570"/>
                </a:cubicBezTo>
                <a:cubicBezTo>
                  <a:pt x="401180" y="1288636"/>
                  <a:pt x="360695" y="1241519"/>
                  <a:pt x="323521" y="1191657"/>
                </a:cubicBezTo>
                <a:cubicBezTo>
                  <a:pt x="237484" y="1076367"/>
                  <a:pt x="165175" y="952846"/>
                  <a:pt x="103640" y="822946"/>
                </a:cubicBezTo>
                <a:cubicBezTo>
                  <a:pt x="70689" y="753402"/>
                  <a:pt x="42878" y="681937"/>
                  <a:pt x="23657" y="607385"/>
                </a:cubicBezTo>
                <a:cubicBezTo>
                  <a:pt x="11195" y="559307"/>
                  <a:pt x="1902" y="510681"/>
                  <a:pt x="1056" y="460820"/>
                </a:cubicBezTo>
                <a:cubicBezTo>
                  <a:pt x="986" y="458282"/>
                  <a:pt x="352" y="455813"/>
                  <a:pt x="0" y="453344"/>
                </a:cubicBezTo>
                <a:lnTo>
                  <a:pt x="0" y="425293"/>
                </a:lnTo>
                <a:cubicBezTo>
                  <a:pt x="423" y="422138"/>
                  <a:pt x="1127" y="419052"/>
                  <a:pt x="1127" y="415896"/>
                </a:cubicBezTo>
                <a:cubicBezTo>
                  <a:pt x="1197" y="393264"/>
                  <a:pt x="4366" y="370974"/>
                  <a:pt x="9083" y="348889"/>
                </a:cubicBezTo>
                <a:cubicBezTo>
                  <a:pt x="22953" y="283323"/>
                  <a:pt x="53017" y="226398"/>
                  <a:pt x="100190" y="178662"/>
                </a:cubicBezTo>
                <a:cubicBezTo>
                  <a:pt x="134197" y="144302"/>
                  <a:pt x="173694" y="117623"/>
                  <a:pt x="216713" y="95950"/>
                </a:cubicBezTo>
                <a:cubicBezTo>
                  <a:pt x="268674" y="69819"/>
                  <a:pt x="323450" y="51849"/>
                  <a:pt x="379847" y="38339"/>
                </a:cubicBezTo>
                <a:cubicBezTo>
                  <a:pt x="426033" y="27365"/>
                  <a:pt x="472713" y="19546"/>
                  <a:pt x="519816" y="13854"/>
                </a:cubicBezTo>
                <a:cubicBezTo>
                  <a:pt x="557413" y="9259"/>
                  <a:pt x="595151" y="5761"/>
                  <a:pt x="632890" y="4115"/>
                </a:cubicBezTo>
                <a:cubicBezTo>
                  <a:pt x="670346" y="2400"/>
                  <a:pt x="707732" y="1782"/>
                  <a:pt x="745118" y="685"/>
                </a:cubicBezTo>
                <a:cubicBezTo>
                  <a:pt x="747019" y="617"/>
                  <a:pt x="748921" y="205"/>
                  <a:pt x="750822"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7999118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5295441" y="1373274"/>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6516755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7_Title Slide">
    <p:spTree>
      <p:nvGrpSpPr>
        <p:cNvPr id="1" name=""/>
        <p:cNvGrpSpPr/>
        <p:nvPr/>
      </p:nvGrpSpPr>
      <p:grpSpPr>
        <a:xfrm>
          <a:off x="0" y="0"/>
          <a:ext cx="0" cy="0"/>
          <a:chOff x="0" y="0"/>
          <a:chExt cx="0" cy="0"/>
        </a:xfrm>
      </p:grpSpPr>
      <p:sp>
        <p:nvSpPr>
          <p:cNvPr id="4" name="Picture Placeholder 3"/>
          <p:cNvSpPr>
            <a:spLocks noGrp="1"/>
          </p:cNvSpPr>
          <p:nvPr>
            <p:ph type="pic" sz="quarter" idx="15" hasCustomPrompt="1"/>
          </p:nvPr>
        </p:nvSpPr>
        <p:spPr>
          <a:xfrm>
            <a:off x="4474029" y="1151096"/>
            <a:ext cx="3243942" cy="351078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7846745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36_Title Slide">
    <p:spTree>
      <p:nvGrpSpPr>
        <p:cNvPr id="1" name=""/>
        <p:cNvGrpSpPr/>
        <p:nvPr/>
      </p:nvGrpSpPr>
      <p:grpSpPr>
        <a:xfrm>
          <a:off x="0" y="0"/>
          <a:ext cx="0" cy="0"/>
          <a:chOff x="0" y="0"/>
          <a:chExt cx="0" cy="0"/>
        </a:xfrm>
      </p:grpSpPr>
      <p:sp>
        <p:nvSpPr>
          <p:cNvPr id="2" name="Rectangle 1"/>
          <p:cNvSpPr/>
          <p:nvPr userDrawn="1"/>
        </p:nvSpPr>
        <p:spPr bwMode="auto">
          <a:xfrm>
            <a:off x="-1" y="0"/>
            <a:ext cx="5511115" cy="6858000"/>
          </a:xfrm>
          <a:prstGeom prst="rect">
            <a:avLst/>
          </a:prstGeom>
          <a:solidFill>
            <a:schemeClr val="tx1"/>
          </a:solidFill>
          <a:ln>
            <a:noFill/>
          </a:ln>
        </p:spPr>
        <p:txBody>
          <a:bodyPr lIns="0" tIns="0" rIns="0" bIns="0" rtlCol="0" anchor="ctr"/>
          <a:lstStyle/>
          <a:p>
            <a:pPr algn="ctr"/>
            <a:endParaRPr lang="en-US"/>
          </a:p>
        </p:txBody>
      </p:sp>
      <p:sp>
        <p:nvSpPr>
          <p:cNvPr id="4" name="Picture Placeholder 3"/>
          <p:cNvSpPr>
            <a:spLocks noGrp="1"/>
          </p:cNvSpPr>
          <p:nvPr>
            <p:ph type="pic" sz="quarter" idx="15" hasCustomPrompt="1"/>
          </p:nvPr>
        </p:nvSpPr>
        <p:spPr>
          <a:xfrm>
            <a:off x="4710555" y="2562589"/>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7037624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6096001" y="1219148"/>
            <a:ext cx="4305300" cy="4419704"/>
          </a:xfrm>
          <a:custGeom>
            <a:avLst/>
            <a:gdLst>
              <a:gd name="connsiteX0" fmla="*/ 0 w 8116779"/>
              <a:gd name="connsiteY0" fmla="*/ 1301629 h 4419704"/>
              <a:gd name="connsiteX1" fmla="*/ 1864712 w 8116779"/>
              <a:gd name="connsiteY1" fmla="*/ 1301629 h 4419704"/>
              <a:gd name="connsiteX2" fmla="*/ 1864712 w 8116779"/>
              <a:gd name="connsiteY2" fmla="*/ 3118073 h 4419704"/>
              <a:gd name="connsiteX3" fmla="*/ 0 w 8116779"/>
              <a:gd name="connsiteY3" fmla="*/ 3118073 h 4419704"/>
              <a:gd name="connsiteX4" fmla="*/ 6799278 w 8116779"/>
              <a:gd name="connsiteY4" fmla="*/ 0 h 4419704"/>
              <a:gd name="connsiteX5" fmla="*/ 6880799 w 8116779"/>
              <a:gd name="connsiteY5" fmla="*/ 0 h 4419704"/>
              <a:gd name="connsiteX6" fmla="*/ 6908107 w 8116779"/>
              <a:gd name="connsiteY6" fmla="*/ 3274 h 4419704"/>
              <a:gd name="connsiteX7" fmla="*/ 7102842 w 8116779"/>
              <a:gd name="connsiteY7" fmla="*/ 26396 h 4419704"/>
              <a:gd name="connsiteX8" fmla="*/ 7597553 w 8116779"/>
              <a:gd name="connsiteY8" fmla="*/ 291168 h 4419704"/>
              <a:gd name="connsiteX9" fmla="*/ 7837931 w 8116779"/>
              <a:gd name="connsiteY9" fmla="*/ 629807 h 4419704"/>
              <a:gd name="connsiteX10" fmla="*/ 8005359 w 8116779"/>
              <a:gd name="connsiteY10" fmla="*/ 1103903 h 4419704"/>
              <a:gd name="connsiteX11" fmla="*/ 8076516 w 8116779"/>
              <a:gd name="connsiteY11" fmla="*/ 1510680 h 4419704"/>
              <a:gd name="connsiteX12" fmla="*/ 8104819 w 8116779"/>
              <a:gd name="connsiteY12" fmla="*/ 1839293 h 4419704"/>
              <a:gd name="connsiteX13" fmla="*/ 8114786 w 8116779"/>
              <a:gd name="connsiteY13" fmla="*/ 2165449 h 4419704"/>
              <a:gd name="connsiteX14" fmla="*/ 8116779 w 8116779"/>
              <a:gd name="connsiteY14" fmla="*/ 2182025 h 4419704"/>
              <a:gd name="connsiteX15" fmla="*/ 8116779 w 8116779"/>
              <a:gd name="connsiteY15" fmla="*/ 2237680 h 4419704"/>
              <a:gd name="connsiteX16" fmla="*/ 8114786 w 8116779"/>
              <a:gd name="connsiteY16" fmla="*/ 2261619 h 4419704"/>
              <a:gd name="connsiteX17" fmla="*/ 8098840 w 8116779"/>
              <a:gd name="connsiteY17" fmla="*/ 2676581 h 4419704"/>
              <a:gd name="connsiteX18" fmla="*/ 8035059 w 8116779"/>
              <a:gd name="connsiteY18" fmla="*/ 3176458 h 4419704"/>
              <a:gd name="connsiteX19" fmla="*/ 7905501 w 8116779"/>
              <a:gd name="connsiteY19" fmla="*/ 3636229 h 4419704"/>
              <a:gd name="connsiteX20" fmla="*/ 7690435 w 8116779"/>
              <a:gd name="connsiteY20" fmla="*/ 4021930 h 4419704"/>
              <a:gd name="connsiteX21" fmla="*/ 7183567 w 8116779"/>
              <a:gd name="connsiteY21" fmla="*/ 4369574 h 4419704"/>
              <a:gd name="connsiteX22" fmla="*/ 6937605 w 8116779"/>
              <a:gd name="connsiteY22" fmla="*/ 4412746 h 4419704"/>
              <a:gd name="connsiteX23" fmla="*/ 6884587 w 8116779"/>
              <a:gd name="connsiteY23" fmla="*/ 4419704 h 4419704"/>
              <a:gd name="connsiteX24" fmla="*/ 6799278 w 8116779"/>
              <a:gd name="connsiteY24" fmla="*/ 4419704 h 4419704"/>
              <a:gd name="connsiteX25" fmla="*/ 6764597 w 8116779"/>
              <a:gd name="connsiteY25" fmla="*/ 4414180 h 4419704"/>
              <a:gd name="connsiteX26" fmla="*/ 6365957 w 8116779"/>
              <a:gd name="connsiteY26" fmla="*/ 4350749 h 4419704"/>
              <a:gd name="connsiteX27" fmla="*/ 5846930 w 8116779"/>
              <a:gd name="connsiteY27" fmla="*/ 4169049 h 4419704"/>
              <a:gd name="connsiteX28" fmla="*/ 5137152 w 8116779"/>
              <a:gd name="connsiteY28" fmla="*/ 3798490 h 4419704"/>
              <a:gd name="connsiteX29" fmla="*/ 4502121 w 8116779"/>
              <a:gd name="connsiteY29" fmla="*/ 3354883 h 4419704"/>
              <a:gd name="connsiteX30" fmla="*/ 4130192 w 8116779"/>
              <a:gd name="connsiteY30" fmla="*/ 2985347 h 4419704"/>
              <a:gd name="connsiteX31" fmla="*/ 3906953 w 8116779"/>
              <a:gd name="connsiteY31" fmla="*/ 2629927 h 4419704"/>
              <a:gd name="connsiteX32" fmla="*/ 3817859 w 8116779"/>
              <a:gd name="connsiteY32" fmla="*/ 2298246 h 4419704"/>
              <a:gd name="connsiteX33" fmla="*/ 3811479 w 8116779"/>
              <a:gd name="connsiteY33" fmla="*/ 2241363 h 4419704"/>
              <a:gd name="connsiteX34" fmla="*/ 3811479 w 8116779"/>
              <a:gd name="connsiteY34" fmla="*/ 2174659 h 4419704"/>
              <a:gd name="connsiteX35" fmla="*/ 3814470 w 8116779"/>
              <a:gd name="connsiteY35" fmla="*/ 2158288 h 4419704"/>
              <a:gd name="connsiteX36" fmla="*/ 3825034 w 8116779"/>
              <a:gd name="connsiteY36" fmla="*/ 2060687 h 4419704"/>
              <a:gd name="connsiteX37" fmla="*/ 3950207 w 8116779"/>
              <a:gd name="connsiteY37" fmla="*/ 1696061 h 4419704"/>
              <a:gd name="connsiteX38" fmla="*/ 4246992 w 8116779"/>
              <a:gd name="connsiteY38" fmla="*/ 1297060 h 4419704"/>
              <a:gd name="connsiteX39" fmla="*/ 4653605 w 8116779"/>
              <a:gd name="connsiteY39" fmla="*/ 940210 h 4419704"/>
              <a:gd name="connsiteX40" fmla="*/ 5725146 w 8116779"/>
              <a:gd name="connsiteY40" fmla="*/ 301195 h 4419704"/>
              <a:gd name="connsiteX41" fmla="*/ 6351607 w 8116779"/>
              <a:gd name="connsiteY41" fmla="*/ 68750 h 4419704"/>
              <a:gd name="connsiteX42" fmla="*/ 6777552 w 8116779"/>
              <a:gd name="connsiteY42" fmla="*/ 3069 h 4419704"/>
              <a:gd name="connsiteX43" fmla="*/ 6799278 w 8116779"/>
              <a:gd name="connsiteY43" fmla="*/ 0 h 4419704"/>
              <a:gd name="connsiteX0" fmla="*/ 0 w 8116779"/>
              <a:gd name="connsiteY0" fmla="*/ 1301629 h 4419704"/>
              <a:gd name="connsiteX1" fmla="*/ 1864712 w 8116779"/>
              <a:gd name="connsiteY1" fmla="*/ 3118073 h 4419704"/>
              <a:gd name="connsiteX2" fmla="*/ 0 w 8116779"/>
              <a:gd name="connsiteY2" fmla="*/ 3118073 h 4419704"/>
              <a:gd name="connsiteX3" fmla="*/ 0 w 8116779"/>
              <a:gd name="connsiteY3" fmla="*/ 1301629 h 4419704"/>
              <a:gd name="connsiteX4" fmla="*/ 6799278 w 8116779"/>
              <a:gd name="connsiteY4" fmla="*/ 0 h 4419704"/>
              <a:gd name="connsiteX5" fmla="*/ 6880799 w 8116779"/>
              <a:gd name="connsiteY5" fmla="*/ 0 h 4419704"/>
              <a:gd name="connsiteX6" fmla="*/ 6908107 w 8116779"/>
              <a:gd name="connsiteY6" fmla="*/ 3274 h 4419704"/>
              <a:gd name="connsiteX7" fmla="*/ 7102842 w 8116779"/>
              <a:gd name="connsiteY7" fmla="*/ 26396 h 4419704"/>
              <a:gd name="connsiteX8" fmla="*/ 7597553 w 8116779"/>
              <a:gd name="connsiteY8" fmla="*/ 291168 h 4419704"/>
              <a:gd name="connsiteX9" fmla="*/ 7837931 w 8116779"/>
              <a:gd name="connsiteY9" fmla="*/ 629807 h 4419704"/>
              <a:gd name="connsiteX10" fmla="*/ 8005359 w 8116779"/>
              <a:gd name="connsiteY10" fmla="*/ 1103903 h 4419704"/>
              <a:gd name="connsiteX11" fmla="*/ 8076516 w 8116779"/>
              <a:gd name="connsiteY11" fmla="*/ 1510680 h 4419704"/>
              <a:gd name="connsiteX12" fmla="*/ 8104819 w 8116779"/>
              <a:gd name="connsiteY12" fmla="*/ 1839293 h 4419704"/>
              <a:gd name="connsiteX13" fmla="*/ 8114786 w 8116779"/>
              <a:gd name="connsiteY13" fmla="*/ 2165449 h 4419704"/>
              <a:gd name="connsiteX14" fmla="*/ 8116779 w 8116779"/>
              <a:gd name="connsiteY14" fmla="*/ 2182025 h 4419704"/>
              <a:gd name="connsiteX15" fmla="*/ 8116779 w 8116779"/>
              <a:gd name="connsiteY15" fmla="*/ 2237680 h 4419704"/>
              <a:gd name="connsiteX16" fmla="*/ 8114786 w 8116779"/>
              <a:gd name="connsiteY16" fmla="*/ 2261619 h 4419704"/>
              <a:gd name="connsiteX17" fmla="*/ 8098840 w 8116779"/>
              <a:gd name="connsiteY17" fmla="*/ 2676581 h 4419704"/>
              <a:gd name="connsiteX18" fmla="*/ 8035059 w 8116779"/>
              <a:gd name="connsiteY18" fmla="*/ 3176458 h 4419704"/>
              <a:gd name="connsiteX19" fmla="*/ 7905501 w 8116779"/>
              <a:gd name="connsiteY19" fmla="*/ 3636229 h 4419704"/>
              <a:gd name="connsiteX20" fmla="*/ 7690435 w 8116779"/>
              <a:gd name="connsiteY20" fmla="*/ 4021930 h 4419704"/>
              <a:gd name="connsiteX21" fmla="*/ 7183567 w 8116779"/>
              <a:gd name="connsiteY21" fmla="*/ 4369574 h 4419704"/>
              <a:gd name="connsiteX22" fmla="*/ 6937605 w 8116779"/>
              <a:gd name="connsiteY22" fmla="*/ 4412746 h 4419704"/>
              <a:gd name="connsiteX23" fmla="*/ 6884587 w 8116779"/>
              <a:gd name="connsiteY23" fmla="*/ 4419704 h 4419704"/>
              <a:gd name="connsiteX24" fmla="*/ 6799278 w 8116779"/>
              <a:gd name="connsiteY24" fmla="*/ 4419704 h 4419704"/>
              <a:gd name="connsiteX25" fmla="*/ 6764597 w 8116779"/>
              <a:gd name="connsiteY25" fmla="*/ 4414180 h 4419704"/>
              <a:gd name="connsiteX26" fmla="*/ 6365957 w 8116779"/>
              <a:gd name="connsiteY26" fmla="*/ 4350749 h 4419704"/>
              <a:gd name="connsiteX27" fmla="*/ 5846930 w 8116779"/>
              <a:gd name="connsiteY27" fmla="*/ 4169049 h 4419704"/>
              <a:gd name="connsiteX28" fmla="*/ 5137152 w 8116779"/>
              <a:gd name="connsiteY28" fmla="*/ 3798490 h 4419704"/>
              <a:gd name="connsiteX29" fmla="*/ 4502121 w 8116779"/>
              <a:gd name="connsiteY29" fmla="*/ 3354883 h 4419704"/>
              <a:gd name="connsiteX30" fmla="*/ 4130192 w 8116779"/>
              <a:gd name="connsiteY30" fmla="*/ 2985347 h 4419704"/>
              <a:gd name="connsiteX31" fmla="*/ 3906953 w 8116779"/>
              <a:gd name="connsiteY31" fmla="*/ 2629927 h 4419704"/>
              <a:gd name="connsiteX32" fmla="*/ 3817859 w 8116779"/>
              <a:gd name="connsiteY32" fmla="*/ 2298246 h 4419704"/>
              <a:gd name="connsiteX33" fmla="*/ 3811479 w 8116779"/>
              <a:gd name="connsiteY33" fmla="*/ 2241363 h 4419704"/>
              <a:gd name="connsiteX34" fmla="*/ 3811479 w 8116779"/>
              <a:gd name="connsiteY34" fmla="*/ 2174659 h 4419704"/>
              <a:gd name="connsiteX35" fmla="*/ 3814470 w 8116779"/>
              <a:gd name="connsiteY35" fmla="*/ 2158288 h 4419704"/>
              <a:gd name="connsiteX36" fmla="*/ 3825034 w 8116779"/>
              <a:gd name="connsiteY36" fmla="*/ 2060687 h 4419704"/>
              <a:gd name="connsiteX37" fmla="*/ 3950207 w 8116779"/>
              <a:gd name="connsiteY37" fmla="*/ 1696061 h 4419704"/>
              <a:gd name="connsiteX38" fmla="*/ 4246992 w 8116779"/>
              <a:gd name="connsiteY38" fmla="*/ 1297060 h 4419704"/>
              <a:gd name="connsiteX39" fmla="*/ 4653605 w 8116779"/>
              <a:gd name="connsiteY39" fmla="*/ 940210 h 4419704"/>
              <a:gd name="connsiteX40" fmla="*/ 5725146 w 8116779"/>
              <a:gd name="connsiteY40" fmla="*/ 301195 h 4419704"/>
              <a:gd name="connsiteX41" fmla="*/ 6351607 w 8116779"/>
              <a:gd name="connsiteY41" fmla="*/ 68750 h 4419704"/>
              <a:gd name="connsiteX42" fmla="*/ 6777552 w 8116779"/>
              <a:gd name="connsiteY42" fmla="*/ 3069 h 4419704"/>
              <a:gd name="connsiteX43" fmla="*/ 6799278 w 8116779"/>
              <a:gd name="connsiteY43" fmla="*/ 0 h 4419704"/>
              <a:gd name="connsiteX0" fmla="*/ 0 w 8116779"/>
              <a:gd name="connsiteY0" fmla="*/ 3118073 h 4419704"/>
              <a:gd name="connsiteX1" fmla="*/ 1864712 w 8116779"/>
              <a:gd name="connsiteY1" fmla="*/ 3118073 h 4419704"/>
              <a:gd name="connsiteX2" fmla="*/ 0 w 8116779"/>
              <a:gd name="connsiteY2" fmla="*/ 3118073 h 4419704"/>
              <a:gd name="connsiteX3" fmla="*/ 6799278 w 8116779"/>
              <a:gd name="connsiteY3" fmla="*/ 0 h 4419704"/>
              <a:gd name="connsiteX4" fmla="*/ 6880799 w 8116779"/>
              <a:gd name="connsiteY4" fmla="*/ 0 h 4419704"/>
              <a:gd name="connsiteX5" fmla="*/ 6908107 w 8116779"/>
              <a:gd name="connsiteY5" fmla="*/ 3274 h 4419704"/>
              <a:gd name="connsiteX6" fmla="*/ 7102842 w 8116779"/>
              <a:gd name="connsiteY6" fmla="*/ 26396 h 4419704"/>
              <a:gd name="connsiteX7" fmla="*/ 7597553 w 8116779"/>
              <a:gd name="connsiteY7" fmla="*/ 291168 h 4419704"/>
              <a:gd name="connsiteX8" fmla="*/ 7837931 w 8116779"/>
              <a:gd name="connsiteY8" fmla="*/ 629807 h 4419704"/>
              <a:gd name="connsiteX9" fmla="*/ 8005359 w 8116779"/>
              <a:gd name="connsiteY9" fmla="*/ 1103903 h 4419704"/>
              <a:gd name="connsiteX10" fmla="*/ 8076516 w 8116779"/>
              <a:gd name="connsiteY10" fmla="*/ 1510680 h 4419704"/>
              <a:gd name="connsiteX11" fmla="*/ 8104819 w 8116779"/>
              <a:gd name="connsiteY11" fmla="*/ 1839293 h 4419704"/>
              <a:gd name="connsiteX12" fmla="*/ 8114786 w 8116779"/>
              <a:gd name="connsiteY12" fmla="*/ 2165449 h 4419704"/>
              <a:gd name="connsiteX13" fmla="*/ 8116779 w 8116779"/>
              <a:gd name="connsiteY13" fmla="*/ 2182025 h 4419704"/>
              <a:gd name="connsiteX14" fmla="*/ 8116779 w 8116779"/>
              <a:gd name="connsiteY14" fmla="*/ 2237680 h 4419704"/>
              <a:gd name="connsiteX15" fmla="*/ 8114786 w 8116779"/>
              <a:gd name="connsiteY15" fmla="*/ 2261619 h 4419704"/>
              <a:gd name="connsiteX16" fmla="*/ 8098840 w 8116779"/>
              <a:gd name="connsiteY16" fmla="*/ 2676581 h 4419704"/>
              <a:gd name="connsiteX17" fmla="*/ 8035059 w 8116779"/>
              <a:gd name="connsiteY17" fmla="*/ 3176458 h 4419704"/>
              <a:gd name="connsiteX18" fmla="*/ 7905501 w 8116779"/>
              <a:gd name="connsiteY18" fmla="*/ 3636229 h 4419704"/>
              <a:gd name="connsiteX19" fmla="*/ 7690435 w 8116779"/>
              <a:gd name="connsiteY19" fmla="*/ 4021930 h 4419704"/>
              <a:gd name="connsiteX20" fmla="*/ 7183567 w 8116779"/>
              <a:gd name="connsiteY20" fmla="*/ 4369574 h 4419704"/>
              <a:gd name="connsiteX21" fmla="*/ 6937605 w 8116779"/>
              <a:gd name="connsiteY21" fmla="*/ 4412746 h 4419704"/>
              <a:gd name="connsiteX22" fmla="*/ 6884587 w 8116779"/>
              <a:gd name="connsiteY22" fmla="*/ 4419704 h 4419704"/>
              <a:gd name="connsiteX23" fmla="*/ 6799278 w 8116779"/>
              <a:gd name="connsiteY23" fmla="*/ 4419704 h 4419704"/>
              <a:gd name="connsiteX24" fmla="*/ 6764597 w 8116779"/>
              <a:gd name="connsiteY24" fmla="*/ 4414180 h 4419704"/>
              <a:gd name="connsiteX25" fmla="*/ 6365957 w 8116779"/>
              <a:gd name="connsiteY25" fmla="*/ 4350749 h 4419704"/>
              <a:gd name="connsiteX26" fmla="*/ 5846930 w 8116779"/>
              <a:gd name="connsiteY26" fmla="*/ 4169049 h 4419704"/>
              <a:gd name="connsiteX27" fmla="*/ 5137152 w 8116779"/>
              <a:gd name="connsiteY27" fmla="*/ 3798490 h 4419704"/>
              <a:gd name="connsiteX28" fmla="*/ 4502121 w 8116779"/>
              <a:gd name="connsiteY28" fmla="*/ 3354883 h 4419704"/>
              <a:gd name="connsiteX29" fmla="*/ 4130192 w 8116779"/>
              <a:gd name="connsiteY29" fmla="*/ 2985347 h 4419704"/>
              <a:gd name="connsiteX30" fmla="*/ 3906953 w 8116779"/>
              <a:gd name="connsiteY30" fmla="*/ 2629927 h 4419704"/>
              <a:gd name="connsiteX31" fmla="*/ 3817859 w 8116779"/>
              <a:gd name="connsiteY31" fmla="*/ 2298246 h 4419704"/>
              <a:gd name="connsiteX32" fmla="*/ 3811479 w 8116779"/>
              <a:gd name="connsiteY32" fmla="*/ 2241363 h 4419704"/>
              <a:gd name="connsiteX33" fmla="*/ 3811479 w 8116779"/>
              <a:gd name="connsiteY33" fmla="*/ 2174659 h 4419704"/>
              <a:gd name="connsiteX34" fmla="*/ 3814470 w 8116779"/>
              <a:gd name="connsiteY34" fmla="*/ 2158288 h 4419704"/>
              <a:gd name="connsiteX35" fmla="*/ 3825034 w 8116779"/>
              <a:gd name="connsiteY35" fmla="*/ 2060687 h 4419704"/>
              <a:gd name="connsiteX36" fmla="*/ 3950207 w 8116779"/>
              <a:gd name="connsiteY36" fmla="*/ 1696061 h 4419704"/>
              <a:gd name="connsiteX37" fmla="*/ 4246992 w 8116779"/>
              <a:gd name="connsiteY37" fmla="*/ 1297060 h 4419704"/>
              <a:gd name="connsiteX38" fmla="*/ 4653605 w 8116779"/>
              <a:gd name="connsiteY38" fmla="*/ 940210 h 4419704"/>
              <a:gd name="connsiteX39" fmla="*/ 5725146 w 8116779"/>
              <a:gd name="connsiteY39" fmla="*/ 301195 h 4419704"/>
              <a:gd name="connsiteX40" fmla="*/ 6351607 w 8116779"/>
              <a:gd name="connsiteY40" fmla="*/ 68750 h 4419704"/>
              <a:gd name="connsiteX41" fmla="*/ 6777552 w 8116779"/>
              <a:gd name="connsiteY41" fmla="*/ 3069 h 4419704"/>
              <a:gd name="connsiteX42" fmla="*/ 6799278 w 8116779"/>
              <a:gd name="connsiteY42" fmla="*/ 0 h 4419704"/>
              <a:gd name="connsiteX0" fmla="*/ 2987799 w 4305300"/>
              <a:gd name="connsiteY0" fmla="*/ 0 h 4419704"/>
              <a:gd name="connsiteX1" fmla="*/ 3069320 w 4305300"/>
              <a:gd name="connsiteY1" fmla="*/ 0 h 4419704"/>
              <a:gd name="connsiteX2" fmla="*/ 3096628 w 4305300"/>
              <a:gd name="connsiteY2" fmla="*/ 3274 h 4419704"/>
              <a:gd name="connsiteX3" fmla="*/ 3291363 w 4305300"/>
              <a:gd name="connsiteY3" fmla="*/ 26396 h 4419704"/>
              <a:gd name="connsiteX4" fmla="*/ 3786074 w 4305300"/>
              <a:gd name="connsiteY4" fmla="*/ 291168 h 4419704"/>
              <a:gd name="connsiteX5" fmla="*/ 4026452 w 4305300"/>
              <a:gd name="connsiteY5" fmla="*/ 629807 h 4419704"/>
              <a:gd name="connsiteX6" fmla="*/ 4193880 w 4305300"/>
              <a:gd name="connsiteY6" fmla="*/ 1103903 h 4419704"/>
              <a:gd name="connsiteX7" fmla="*/ 4265037 w 4305300"/>
              <a:gd name="connsiteY7" fmla="*/ 1510680 h 4419704"/>
              <a:gd name="connsiteX8" fmla="*/ 4293340 w 4305300"/>
              <a:gd name="connsiteY8" fmla="*/ 1839293 h 4419704"/>
              <a:gd name="connsiteX9" fmla="*/ 4303307 w 4305300"/>
              <a:gd name="connsiteY9" fmla="*/ 2165449 h 4419704"/>
              <a:gd name="connsiteX10" fmla="*/ 4305300 w 4305300"/>
              <a:gd name="connsiteY10" fmla="*/ 2182025 h 4419704"/>
              <a:gd name="connsiteX11" fmla="*/ 4305300 w 4305300"/>
              <a:gd name="connsiteY11" fmla="*/ 2237680 h 4419704"/>
              <a:gd name="connsiteX12" fmla="*/ 4303307 w 4305300"/>
              <a:gd name="connsiteY12" fmla="*/ 2261619 h 4419704"/>
              <a:gd name="connsiteX13" fmla="*/ 4287361 w 4305300"/>
              <a:gd name="connsiteY13" fmla="*/ 2676581 h 4419704"/>
              <a:gd name="connsiteX14" fmla="*/ 4223580 w 4305300"/>
              <a:gd name="connsiteY14" fmla="*/ 3176458 h 4419704"/>
              <a:gd name="connsiteX15" fmla="*/ 4094022 w 4305300"/>
              <a:gd name="connsiteY15" fmla="*/ 3636229 h 4419704"/>
              <a:gd name="connsiteX16" fmla="*/ 3878956 w 4305300"/>
              <a:gd name="connsiteY16" fmla="*/ 4021930 h 4419704"/>
              <a:gd name="connsiteX17" fmla="*/ 3372088 w 4305300"/>
              <a:gd name="connsiteY17" fmla="*/ 4369574 h 4419704"/>
              <a:gd name="connsiteX18" fmla="*/ 3126126 w 4305300"/>
              <a:gd name="connsiteY18" fmla="*/ 4412746 h 4419704"/>
              <a:gd name="connsiteX19" fmla="*/ 3073108 w 4305300"/>
              <a:gd name="connsiteY19" fmla="*/ 4419704 h 4419704"/>
              <a:gd name="connsiteX20" fmla="*/ 2987799 w 4305300"/>
              <a:gd name="connsiteY20" fmla="*/ 4419704 h 4419704"/>
              <a:gd name="connsiteX21" fmla="*/ 2953118 w 4305300"/>
              <a:gd name="connsiteY21" fmla="*/ 4414180 h 4419704"/>
              <a:gd name="connsiteX22" fmla="*/ 2554478 w 4305300"/>
              <a:gd name="connsiteY22" fmla="*/ 4350749 h 4419704"/>
              <a:gd name="connsiteX23" fmla="*/ 2035451 w 4305300"/>
              <a:gd name="connsiteY23" fmla="*/ 4169049 h 4419704"/>
              <a:gd name="connsiteX24" fmla="*/ 1325673 w 4305300"/>
              <a:gd name="connsiteY24" fmla="*/ 3798490 h 4419704"/>
              <a:gd name="connsiteX25" fmla="*/ 690642 w 4305300"/>
              <a:gd name="connsiteY25" fmla="*/ 3354883 h 4419704"/>
              <a:gd name="connsiteX26" fmla="*/ 318713 w 4305300"/>
              <a:gd name="connsiteY26" fmla="*/ 2985347 h 4419704"/>
              <a:gd name="connsiteX27" fmla="*/ 95474 w 4305300"/>
              <a:gd name="connsiteY27" fmla="*/ 2629927 h 4419704"/>
              <a:gd name="connsiteX28" fmla="*/ 6380 w 4305300"/>
              <a:gd name="connsiteY28" fmla="*/ 2298246 h 4419704"/>
              <a:gd name="connsiteX29" fmla="*/ 0 w 4305300"/>
              <a:gd name="connsiteY29" fmla="*/ 2241363 h 4419704"/>
              <a:gd name="connsiteX30" fmla="*/ 0 w 4305300"/>
              <a:gd name="connsiteY30" fmla="*/ 2174659 h 4419704"/>
              <a:gd name="connsiteX31" fmla="*/ 2991 w 4305300"/>
              <a:gd name="connsiteY31" fmla="*/ 2158288 h 4419704"/>
              <a:gd name="connsiteX32" fmla="*/ 13555 w 4305300"/>
              <a:gd name="connsiteY32" fmla="*/ 2060687 h 4419704"/>
              <a:gd name="connsiteX33" fmla="*/ 138728 w 4305300"/>
              <a:gd name="connsiteY33" fmla="*/ 1696061 h 4419704"/>
              <a:gd name="connsiteX34" fmla="*/ 435513 w 4305300"/>
              <a:gd name="connsiteY34" fmla="*/ 1297060 h 4419704"/>
              <a:gd name="connsiteX35" fmla="*/ 842126 w 4305300"/>
              <a:gd name="connsiteY35" fmla="*/ 940210 h 4419704"/>
              <a:gd name="connsiteX36" fmla="*/ 1913667 w 4305300"/>
              <a:gd name="connsiteY36" fmla="*/ 301195 h 4419704"/>
              <a:gd name="connsiteX37" fmla="*/ 2540128 w 4305300"/>
              <a:gd name="connsiteY37" fmla="*/ 68750 h 4419704"/>
              <a:gd name="connsiteX38" fmla="*/ 2966073 w 4305300"/>
              <a:gd name="connsiteY38" fmla="*/ 3069 h 4419704"/>
              <a:gd name="connsiteX39" fmla="*/ 2987799 w 4305300"/>
              <a:gd name="connsiteY39" fmla="*/ 0 h 441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4305300" h="4419704">
                <a:moveTo>
                  <a:pt x="2987799" y="0"/>
                </a:moveTo>
                <a:lnTo>
                  <a:pt x="3069320" y="0"/>
                </a:lnTo>
                <a:cubicBezTo>
                  <a:pt x="3078490" y="1227"/>
                  <a:pt x="3087458" y="3274"/>
                  <a:pt x="3096628" y="3274"/>
                </a:cubicBezTo>
                <a:cubicBezTo>
                  <a:pt x="3162402" y="3478"/>
                  <a:pt x="3227182" y="12686"/>
                  <a:pt x="3291363" y="26396"/>
                </a:cubicBezTo>
                <a:cubicBezTo>
                  <a:pt x="3481912" y="66704"/>
                  <a:pt x="3647346" y="154076"/>
                  <a:pt x="3786074" y="291168"/>
                </a:cubicBezTo>
                <a:cubicBezTo>
                  <a:pt x="3885932" y="389999"/>
                  <a:pt x="3963466" y="504786"/>
                  <a:pt x="4026452" y="629807"/>
                </a:cubicBezTo>
                <a:cubicBezTo>
                  <a:pt x="4102393" y="780815"/>
                  <a:pt x="4154615" y="940005"/>
                  <a:pt x="4193880" y="1103903"/>
                </a:cubicBezTo>
                <a:cubicBezTo>
                  <a:pt x="4225772" y="1238130"/>
                  <a:pt x="4248494" y="1373790"/>
                  <a:pt x="4265037" y="1510680"/>
                </a:cubicBezTo>
                <a:cubicBezTo>
                  <a:pt x="4278392" y="1619943"/>
                  <a:pt x="4288558" y="1729618"/>
                  <a:pt x="4293340" y="1839293"/>
                </a:cubicBezTo>
                <a:cubicBezTo>
                  <a:pt x="4298324" y="1948148"/>
                  <a:pt x="4300119" y="2056799"/>
                  <a:pt x="4303307" y="2165449"/>
                </a:cubicBezTo>
                <a:cubicBezTo>
                  <a:pt x="4303506" y="2170974"/>
                  <a:pt x="4304702" y="2176500"/>
                  <a:pt x="4305300" y="2182025"/>
                </a:cubicBezTo>
                <a:lnTo>
                  <a:pt x="4305300" y="2237680"/>
                </a:lnTo>
                <a:cubicBezTo>
                  <a:pt x="4304702" y="2245660"/>
                  <a:pt x="4303506" y="2253640"/>
                  <a:pt x="4303307" y="2261619"/>
                </a:cubicBezTo>
                <a:cubicBezTo>
                  <a:pt x="4301911" y="2399940"/>
                  <a:pt x="4297327" y="2538465"/>
                  <a:pt x="4287361" y="2676581"/>
                </a:cubicBezTo>
                <a:cubicBezTo>
                  <a:pt x="4275004" y="2844365"/>
                  <a:pt x="4255270" y="3011333"/>
                  <a:pt x="4223580" y="3176458"/>
                </a:cubicBezTo>
                <a:cubicBezTo>
                  <a:pt x="4193283" y="3333397"/>
                  <a:pt x="4152622" y="3487270"/>
                  <a:pt x="4094022" y="3636229"/>
                </a:cubicBezTo>
                <a:cubicBezTo>
                  <a:pt x="4039608" y="3774345"/>
                  <a:pt x="3971240" y="3904686"/>
                  <a:pt x="3878956" y="4021930"/>
                </a:cubicBezTo>
                <a:cubicBezTo>
                  <a:pt x="3746209" y="4190330"/>
                  <a:pt x="3579180" y="4309007"/>
                  <a:pt x="3372088" y="4369574"/>
                </a:cubicBezTo>
                <a:cubicBezTo>
                  <a:pt x="3291761" y="4393104"/>
                  <a:pt x="3209640" y="4407019"/>
                  <a:pt x="3126126" y="4412746"/>
                </a:cubicBezTo>
                <a:cubicBezTo>
                  <a:pt x="3108386" y="4413975"/>
                  <a:pt x="3090848" y="4417248"/>
                  <a:pt x="3073108" y="4419704"/>
                </a:cubicBezTo>
                <a:lnTo>
                  <a:pt x="2987799" y="4419704"/>
                </a:lnTo>
                <a:cubicBezTo>
                  <a:pt x="2976238" y="4417863"/>
                  <a:pt x="2964878" y="4414792"/>
                  <a:pt x="2953118" y="4414180"/>
                </a:cubicBezTo>
                <a:cubicBezTo>
                  <a:pt x="2818178" y="4407019"/>
                  <a:pt x="2685432" y="4384101"/>
                  <a:pt x="2554478" y="4350749"/>
                </a:cubicBezTo>
                <a:cubicBezTo>
                  <a:pt x="2376287" y="4305324"/>
                  <a:pt x="2203876" y="4242506"/>
                  <a:pt x="2035451" y="4169049"/>
                </a:cubicBezTo>
                <a:cubicBezTo>
                  <a:pt x="1790089" y="4062445"/>
                  <a:pt x="1554892" y="3936197"/>
                  <a:pt x="1325673" y="3798490"/>
                </a:cubicBezTo>
                <a:cubicBezTo>
                  <a:pt x="1103832" y="3665080"/>
                  <a:pt x="889762" y="3520622"/>
                  <a:pt x="690642" y="3354883"/>
                </a:cubicBezTo>
                <a:cubicBezTo>
                  <a:pt x="555903" y="3242549"/>
                  <a:pt x="429534" y="3121620"/>
                  <a:pt x="318713" y="2985347"/>
                </a:cubicBezTo>
                <a:cubicBezTo>
                  <a:pt x="229616" y="2876082"/>
                  <a:pt x="152680" y="2759041"/>
                  <a:pt x="95474" y="2629927"/>
                </a:cubicBezTo>
                <a:cubicBezTo>
                  <a:pt x="48634" y="2523938"/>
                  <a:pt x="17342" y="2413853"/>
                  <a:pt x="6380" y="2298246"/>
                </a:cubicBezTo>
                <a:cubicBezTo>
                  <a:pt x="4586" y="2279217"/>
                  <a:pt x="2193" y="2260392"/>
                  <a:pt x="0" y="2241363"/>
                </a:cubicBezTo>
                <a:lnTo>
                  <a:pt x="0" y="2174659"/>
                </a:lnTo>
                <a:cubicBezTo>
                  <a:pt x="998" y="2169132"/>
                  <a:pt x="2591" y="2163813"/>
                  <a:pt x="2991" y="2158288"/>
                </a:cubicBezTo>
                <a:cubicBezTo>
                  <a:pt x="6577" y="2125756"/>
                  <a:pt x="8572" y="2093016"/>
                  <a:pt x="13555" y="2060687"/>
                </a:cubicBezTo>
                <a:cubicBezTo>
                  <a:pt x="32888" y="1931575"/>
                  <a:pt x="77137" y="1810851"/>
                  <a:pt x="138728" y="1696061"/>
                </a:cubicBezTo>
                <a:cubicBezTo>
                  <a:pt x="217857" y="1548532"/>
                  <a:pt x="320306" y="1417988"/>
                  <a:pt x="435513" y="1297060"/>
                </a:cubicBezTo>
                <a:cubicBezTo>
                  <a:pt x="560288" y="1165901"/>
                  <a:pt x="697219" y="1048246"/>
                  <a:pt x="842126" y="940210"/>
                </a:cubicBezTo>
                <a:cubicBezTo>
                  <a:pt x="1177181" y="690170"/>
                  <a:pt x="1536155" y="480029"/>
                  <a:pt x="1913667" y="301195"/>
                </a:cubicBezTo>
                <a:cubicBezTo>
                  <a:pt x="2115775" y="205435"/>
                  <a:pt x="2323467" y="124611"/>
                  <a:pt x="2540128" y="68750"/>
                </a:cubicBezTo>
                <a:cubicBezTo>
                  <a:pt x="2679850" y="32534"/>
                  <a:pt x="2821168" y="5525"/>
                  <a:pt x="2966073" y="3069"/>
                </a:cubicBezTo>
                <a:cubicBezTo>
                  <a:pt x="2973448" y="2863"/>
                  <a:pt x="2980623" y="1022"/>
                  <a:pt x="298779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8449843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38_Title Slide">
    <p:spTree>
      <p:nvGrpSpPr>
        <p:cNvPr id="1" name=""/>
        <p:cNvGrpSpPr/>
        <p:nvPr/>
      </p:nvGrpSpPr>
      <p:grpSpPr>
        <a:xfrm>
          <a:off x="0" y="0"/>
          <a:ext cx="0" cy="0"/>
          <a:chOff x="0" y="0"/>
          <a:chExt cx="0" cy="0"/>
        </a:xfrm>
      </p:grpSpPr>
      <p:sp>
        <p:nvSpPr>
          <p:cNvPr id="9" name="Picture Placeholder 3"/>
          <p:cNvSpPr>
            <a:spLocks noGrp="1"/>
          </p:cNvSpPr>
          <p:nvPr>
            <p:ph type="pic" sz="quarter" idx="17" hasCustomPrompt="1"/>
          </p:nvPr>
        </p:nvSpPr>
        <p:spPr>
          <a:xfrm>
            <a:off x="2993546" y="762000"/>
            <a:ext cx="1627058" cy="1627057"/>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3"/>
          <p:cNvSpPr>
            <a:spLocks noGrp="1"/>
          </p:cNvSpPr>
          <p:nvPr>
            <p:ph type="pic" sz="quarter" idx="18" hasCustomPrompt="1"/>
          </p:nvPr>
        </p:nvSpPr>
        <p:spPr>
          <a:xfrm>
            <a:off x="-1410814" y="0"/>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3"/>
          <p:cNvSpPr>
            <a:spLocks noGrp="1"/>
          </p:cNvSpPr>
          <p:nvPr>
            <p:ph type="pic" sz="quarter" idx="19" hasCustomPrompt="1"/>
          </p:nvPr>
        </p:nvSpPr>
        <p:spPr>
          <a:xfrm>
            <a:off x="7743460" y="-1410813"/>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3"/>
          <p:cNvSpPr>
            <a:spLocks noGrp="1"/>
          </p:cNvSpPr>
          <p:nvPr>
            <p:ph type="pic" sz="quarter" idx="20" hasCustomPrompt="1"/>
          </p:nvPr>
        </p:nvSpPr>
        <p:spPr>
          <a:xfrm>
            <a:off x="10711065" y="3784102"/>
            <a:ext cx="2821627" cy="2821625"/>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3"/>
          <p:cNvSpPr>
            <a:spLocks noGrp="1"/>
          </p:cNvSpPr>
          <p:nvPr>
            <p:ph type="pic" sz="quarter" idx="21" hasCustomPrompt="1"/>
          </p:nvPr>
        </p:nvSpPr>
        <p:spPr>
          <a:xfrm>
            <a:off x="2038326" y="4613098"/>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4" name="Picture Placeholder 3"/>
          <p:cNvSpPr>
            <a:spLocks noGrp="1"/>
          </p:cNvSpPr>
          <p:nvPr>
            <p:ph type="pic" sz="quarter" idx="22" hasCustomPrompt="1"/>
          </p:nvPr>
        </p:nvSpPr>
        <p:spPr>
          <a:xfrm>
            <a:off x="8901464" y="4052142"/>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5" name="Picture Placeholder 3"/>
          <p:cNvSpPr>
            <a:spLocks noGrp="1"/>
          </p:cNvSpPr>
          <p:nvPr>
            <p:ph type="pic" sz="quarter" idx="23" hasCustomPrompt="1"/>
          </p:nvPr>
        </p:nvSpPr>
        <p:spPr>
          <a:xfrm>
            <a:off x="10711065" y="1410812"/>
            <a:ext cx="1304263" cy="1304262"/>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6" name="Picture Placeholder 3"/>
          <p:cNvSpPr>
            <a:spLocks noGrp="1"/>
          </p:cNvSpPr>
          <p:nvPr>
            <p:ph type="pic" sz="quarter" idx="24" hasCustomPrompt="1"/>
          </p:nvPr>
        </p:nvSpPr>
        <p:spPr>
          <a:xfrm>
            <a:off x="5221817" y="193433"/>
            <a:ext cx="5043285" cy="5043281"/>
          </a:xfrm>
          <a:custGeom>
            <a:avLst/>
            <a:gdLst>
              <a:gd name="connsiteX0" fmla="*/ 1090639 w 2181277"/>
              <a:gd name="connsiteY0" fmla="*/ 0 h 2181277"/>
              <a:gd name="connsiteX1" fmla="*/ 1530401 w 2181277"/>
              <a:gd name="connsiteY1" fmla="*/ 181378 h 2181277"/>
              <a:gd name="connsiteX2" fmla="*/ 1999900 w 2181277"/>
              <a:gd name="connsiteY2" fmla="*/ 650877 h 2181277"/>
              <a:gd name="connsiteX3" fmla="*/ 1999900 w 2181277"/>
              <a:gd name="connsiteY3" fmla="*/ 1530401 h 2181277"/>
              <a:gd name="connsiteX4" fmla="*/ 1530401 w 2181277"/>
              <a:gd name="connsiteY4" fmla="*/ 1999900 h 2181277"/>
              <a:gd name="connsiteX5" fmla="*/ 650877 w 2181277"/>
              <a:gd name="connsiteY5" fmla="*/ 1999900 h 2181277"/>
              <a:gd name="connsiteX6" fmla="*/ 181378 w 2181277"/>
              <a:gd name="connsiteY6" fmla="*/ 1530401 h 2181277"/>
              <a:gd name="connsiteX7" fmla="*/ 181378 w 2181277"/>
              <a:gd name="connsiteY7" fmla="*/ 650877 h 2181277"/>
              <a:gd name="connsiteX8" fmla="*/ 650877 w 2181277"/>
              <a:gd name="connsiteY8" fmla="*/ 181378 h 2181277"/>
              <a:gd name="connsiteX9" fmla="*/ 1090639 w 2181277"/>
              <a:gd name="connsiteY9" fmla="*/ 0 h 218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81277" h="2181277">
                <a:moveTo>
                  <a:pt x="1090639" y="0"/>
                </a:moveTo>
                <a:cubicBezTo>
                  <a:pt x="1250061" y="0"/>
                  <a:pt x="1409483" y="60459"/>
                  <a:pt x="1530401" y="181378"/>
                </a:cubicBezTo>
                <a:lnTo>
                  <a:pt x="1999900" y="650877"/>
                </a:lnTo>
                <a:cubicBezTo>
                  <a:pt x="2241737" y="892714"/>
                  <a:pt x="2241737" y="1288564"/>
                  <a:pt x="1999900" y="1530401"/>
                </a:cubicBezTo>
                <a:lnTo>
                  <a:pt x="1530401" y="1999900"/>
                </a:lnTo>
                <a:cubicBezTo>
                  <a:pt x="1288564" y="2241737"/>
                  <a:pt x="892714" y="2241737"/>
                  <a:pt x="650877" y="1999900"/>
                </a:cubicBezTo>
                <a:lnTo>
                  <a:pt x="181378" y="1530401"/>
                </a:lnTo>
                <a:cubicBezTo>
                  <a:pt x="-60459" y="1288564"/>
                  <a:pt x="-60459" y="892714"/>
                  <a:pt x="181378" y="650877"/>
                </a:cubicBezTo>
                <a:lnTo>
                  <a:pt x="650877" y="181378"/>
                </a:lnTo>
                <a:cubicBezTo>
                  <a:pt x="771796" y="60459"/>
                  <a:pt x="931217" y="0"/>
                  <a:pt x="1090639" y="0"/>
                </a:cubicBezTo>
                <a:close/>
              </a:path>
            </a:pathLst>
          </a:custGeom>
          <a:pattFill prst="pct10">
            <a:fgClr>
              <a:schemeClr val="tx1"/>
            </a:fgClr>
            <a:bgClr>
              <a:schemeClr val="bg1"/>
            </a:bgClr>
          </a:pattFill>
          <a:effectLst>
            <a:softEdge rad="317500"/>
          </a:effectLst>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956297539"/>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2" name="Picture Placeholder 11"/>
          <p:cNvSpPr>
            <a:spLocks noGrp="1"/>
          </p:cNvSpPr>
          <p:nvPr>
            <p:ph type="pic" sz="quarter" idx="16" hasCustomPrompt="1"/>
          </p:nvPr>
        </p:nvSpPr>
        <p:spPr>
          <a:xfrm>
            <a:off x="8042767" y="2520777"/>
            <a:ext cx="1864712" cy="1816444"/>
          </a:xfrm>
          <a:custGeom>
            <a:avLst/>
            <a:gdLst>
              <a:gd name="connsiteX0" fmla="*/ 920615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5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8 w 1864712"/>
              <a:gd name="connsiteY13" fmla="*/ 957670 h 1816444"/>
              <a:gd name="connsiteX14" fmla="*/ 1602616 w 1864712"/>
              <a:gd name="connsiteY14" fmla="*/ 1257131 h 1816444"/>
              <a:gd name="connsiteX15" fmla="*/ 1415454 w 1864712"/>
              <a:gd name="connsiteY15" fmla="*/ 1525056 h 1816444"/>
              <a:gd name="connsiteX16" fmla="*/ 1259544 w 1864712"/>
              <a:gd name="connsiteY16" fmla="*/ 1681976 h 1816444"/>
              <a:gd name="connsiteX17" fmla="*/ 1109589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6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5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5"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5" y="34479"/>
                </a:cubicBezTo>
                <a:cubicBezTo>
                  <a:pt x="1406389" y="47261"/>
                  <a:pt x="1471310" y="64416"/>
                  <a:pt x="1534157" y="89140"/>
                </a:cubicBezTo>
                <a:cubicBezTo>
                  <a:pt x="1592429" y="112098"/>
                  <a:pt x="1647421"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8" y="957670"/>
                </a:cubicBezTo>
                <a:cubicBezTo>
                  <a:pt x="1713981" y="1061190"/>
                  <a:pt x="1660716" y="1160422"/>
                  <a:pt x="1602616" y="1257131"/>
                </a:cubicBezTo>
                <a:cubicBezTo>
                  <a:pt x="1546329" y="1350728"/>
                  <a:pt x="1485381" y="1441046"/>
                  <a:pt x="1415454" y="1525056"/>
                </a:cubicBezTo>
                <a:cubicBezTo>
                  <a:pt x="1368060" y="1581904"/>
                  <a:pt x="1317039" y="1635220"/>
                  <a:pt x="1259544" y="1681976"/>
                </a:cubicBezTo>
                <a:cubicBezTo>
                  <a:pt x="1213444" y="1719567"/>
                  <a:pt x="1164064" y="1752027"/>
                  <a:pt x="1109589" y="1776163"/>
                </a:cubicBezTo>
                <a:cubicBezTo>
                  <a:pt x="1064871" y="1795925"/>
                  <a:pt x="1018426" y="1809128"/>
                  <a:pt x="969650" y="1813753"/>
                </a:cubicBezTo>
                <a:cubicBezTo>
                  <a:pt x="961621" y="1814509"/>
                  <a:pt x="953679" y="1815519"/>
                  <a:pt x="945651" y="1816444"/>
                </a:cubicBezTo>
                <a:cubicBezTo>
                  <a:pt x="936241" y="1816444"/>
                  <a:pt x="926917"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39"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6" y="47009"/>
                </a:cubicBezTo>
                <a:cubicBezTo>
                  <a:pt x="522378" y="33554"/>
                  <a:pt x="579614" y="23967"/>
                  <a:pt x="637369" y="16987"/>
                </a:cubicBezTo>
                <a:cubicBezTo>
                  <a:pt x="683468" y="11353"/>
                  <a:pt x="729741" y="7064"/>
                  <a:pt x="776014" y="5046"/>
                </a:cubicBezTo>
                <a:cubicBezTo>
                  <a:pt x="821941" y="2943"/>
                  <a:pt x="867781" y="2186"/>
                  <a:pt x="913622" y="841"/>
                </a:cubicBezTo>
                <a:cubicBezTo>
                  <a:pt x="915953" y="757"/>
                  <a:pt x="918285" y="252"/>
                  <a:pt x="920615"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2" hasCustomPrompt="1"/>
          </p:nvPr>
        </p:nvSpPr>
        <p:spPr>
          <a:xfrm>
            <a:off x="4930775" y="2293937"/>
            <a:ext cx="2330450" cy="2270125"/>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5" hasCustomPrompt="1"/>
          </p:nvPr>
        </p:nvSpPr>
        <p:spPr>
          <a:xfrm>
            <a:off x="2284521" y="2520777"/>
            <a:ext cx="1864712" cy="1816444"/>
          </a:xfrm>
          <a:custGeom>
            <a:avLst/>
            <a:gdLst>
              <a:gd name="connsiteX0" fmla="*/ 920616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6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9 w 1864712"/>
              <a:gd name="connsiteY13" fmla="*/ 957670 h 1816444"/>
              <a:gd name="connsiteX14" fmla="*/ 1602616 w 1864712"/>
              <a:gd name="connsiteY14" fmla="*/ 1257131 h 1816444"/>
              <a:gd name="connsiteX15" fmla="*/ 1415455 w 1864712"/>
              <a:gd name="connsiteY15" fmla="*/ 1525056 h 1816444"/>
              <a:gd name="connsiteX16" fmla="*/ 1259544 w 1864712"/>
              <a:gd name="connsiteY16" fmla="*/ 1681976 h 1816444"/>
              <a:gd name="connsiteX17" fmla="*/ 1109590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7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6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6"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6" y="34479"/>
                </a:cubicBezTo>
                <a:cubicBezTo>
                  <a:pt x="1406390" y="47261"/>
                  <a:pt x="1471310" y="64416"/>
                  <a:pt x="1534157" y="89140"/>
                </a:cubicBezTo>
                <a:cubicBezTo>
                  <a:pt x="1592430" y="112098"/>
                  <a:pt x="1647422"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9" y="957670"/>
                </a:cubicBezTo>
                <a:cubicBezTo>
                  <a:pt x="1713981" y="1061190"/>
                  <a:pt x="1660716" y="1160422"/>
                  <a:pt x="1602616" y="1257131"/>
                </a:cubicBezTo>
                <a:cubicBezTo>
                  <a:pt x="1546330" y="1350728"/>
                  <a:pt x="1485381" y="1441046"/>
                  <a:pt x="1415455" y="1525056"/>
                </a:cubicBezTo>
                <a:cubicBezTo>
                  <a:pt x="1368060" y="1581904"/>
                  <a:pt x="1317039" y="1635220"/>
                  <a:pt x="1259544" y="1681976"/>
                </a:cubicBezTo>
                <a:cubicBezTo>
                  <a:pt x="1213444" y="1719567"/>
                  <a:pt x="1164064" y="1752027"/>
                  <a:pt x="1109590" y="1776163"/>
                </a:cubicBezTo>
                <a:cubicBezTo>
                  <a:pt x="1064872" y="1795925"/>
                  <a:pt x="1018426" y="1809128"/>
                  <a:pt x="969650" y="1813753"/>
                </a:cubicBezTo>
                <a:cubicBezTo>
                  <a:pt x="961622" y="1814509"/>
                  <a:pt x="953679" y="1815519"/>
                  <a:pt x="945651" y="1816444"/>
                </a:cubicBezTo>
                <a:cubicBezTo>
                  <a:pt x="936241" y="1816444"/>
                  <a:pt x="926918"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40"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7" y="47009"/>
                </a:cubicBezTo>
                <a:cubicBezTo>
                  <a:pt x="522378" y="33554"/>
                  <a:pt x="579614" y="23967"/>
                  <a:pt x="637369" y="16987"/>
                </a:cubicBezTo>
                <a:cubicBezTo>
                  <a:pt x="683468" y="11353"/>
                  <a:pt x="729741" y="7064"/>
                  <a:pt x="776014" y="5046"/>
                </a:cubicBezTo>
                <a:cubicBezTo>
                  <a:pt x="821941" y="2943"/>
                  <a:pt x="867782" y="2186"/>
                  <a:pt x="913622" y="841"/>
                </a:cubicBezTo>
                <a:cubicBezTo>
                  <a:pt x="915953" y="757"/>
                  <a:pt x="918285" y="252"/>
                  <a:pt x="920616"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3840958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2" name="Picture Placeholder 11"/>
          <p:cNvSpPr>
            <a:spLocks noGrp="1"/>
          </p:cNvSpPr>
          <p:nvPr>
            <p:ph type="pic" sz="quarter" idx="16" hasCustomPrompt="1"/>
          </p:nvPr>
        </p:nvSpPr>
        <p:spPr>
          <a:xfrm>
            <a:off x="6185204" y="2603343"/>
            <a:ext cx="1695193" cy="1651313"/>
          </a:xfrm>
          <a:custGeom>
            <a:avLst/>
            <a:gdLst>
              <a:gd name="connsiteX0" fmla="*/ 920615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5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8 w 1864712"/>
              <a:gd name="connsiteY13" fmla="*/ 957670 h 1816444"/>
              <a:gd name="connsiteX14" fmla="*/ 1602616 w 1864712"/>
              <a:gd name="connsiteY14" fmla="*/ 1257131 h 1816444"/>
              <a:gd name="connsiteX15" fmla="*/ 1415454 w 1864712"/>
              <a:gd name="connsiteY15" fmla="*/ 1525056 h 1816444"/>
              <a:gd name="connsiteX16" fmla="*/ 1259544 w 1864712"/>
              <a:gd name="connsiteY16" fmla="*/ 1681976 h 1816444"/>
              <a:gd name="connsiteX17" fmla="*/ 1109589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6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5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5"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5" y="34479"/>
                </a:cubicBezTo>
                <a:cubicBezTo>
                  <a:pt x="1406389" y="47261"/>
                  <a:pt x="1471310" y="64416"/>
                  <a:pt x="1534157" y="89140"/>
                </a:cubicBezTo>
                <a:cubicBezTo>
                  <a:pt x="1592429" y="112098"/>
                  <a:pt x="1647421"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8" y="957670"/>
                </a:cubicBezTo>
                <a:cubicBezTo>
                  <a:pt x="1713981" y="1061190"/>
                  <a:pt x="1660716" y="1160422"/>
                  <a:pt x="1602616" y="1257131"/>
                </a:cubicBezTo>
                <a:cubicBezTo>
                  <a:pt x="1546329" y="1350728"/>
                  <a:pt x="1485381" y="1441046"/>
                  <a:pt x="1415454" y="1525056"/>
                </a:cubicBezTo>
                <a:cubicBezTo>
                  <a:pt x="1368060" y="1581904"/>
                  <a:pt x="1317039" y="1635220"/>
                  <a:pt x="1259544" y="1681976"/>
                </a:cubicBezTo>
                <a:cubicBezTo>
                  <a:pt x="1213444" y="1719567"/>
                  <a:pt x="1164064" y="1752027"/>
                  <a:pt x="1109589" y="1776163"/>
                </a:cubicBezTo>
                <a:cubicBezTo>
                  <a:pt x="1064871" y="1795925"/>
                  <a:pt x="1018426" y="1809128"/>
                  <a:pt x="969650" y="1813753"/>
                </a:cubicBezTo>
                <a:cubicBezTo>
                  <a:pt x="961621" y="1814509"/>
                  <a:pt x="953679" y="1815519"/>
                  <a:pt x="945651" y="1816444"/>
                </a:cubicBezTo>
                <a:cubicBezTo>
                  <a:pt x="936241" y="1816444"/>
                  <a:pt x="926917"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39"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6" y="47009"/>
                </a:cubicBezTo>
                <a:cubicBezTo>
                  <a:pt x="522378" y="33554"/>
                  <a:pt x="579614" y="23967"/>
                  <a:pt x="637369" y="16987"/>
                </a:cubicBezTo>
                <a:cubicBezTo>
                  <a:pt x="683468" y="11353"/>
                  <a:pt x="729741" y="7064"/>
                  <a:pt x="776014" y="5046"/>
                </a:cubicBezTo>
                <a:cubicBezTo>
                  <a:pt x="821941" y="2943"/>
                  <a:pt x="867781" y="2186"/>
                  <a:pt x="913622" y="841"/>
                </a:cubicBezTo>
                <a:cubicBezTo>
                  <a:pt x="915953" y="757"/>
                  <a:pt x="918285" y="252"/>
                  <a:pt x="920615"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3"/>
          <p:cNvSpPr>
            <a:spLocks noGrp="1"/>
          </p:cNvSpPr>
          <p:nvPr>
            <p:ph type="pic" sz="quarter" idx="12" hasCustomPrompt="1"/>
          </p:nvPr>
        </p:nvSpPr>
        <p:spPr>
          <a:xfrm>
            <a:off x="4320491" y="2603343"/>
            <a:ext cx="1695194" cy="1651313"/>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5" hasCustomPrompt="1"/>
          </p:nvPr>
        </p:nvSpPr>
        <p:spPr>
          <a:xfrm>
            <a:off x="2455780" y="2603343"/>
            <a:ext cx="1695193" cy="1651313"/>
          </a:xfrm>
          <a:custGeom>
            <a:avLst/>
            <a:gdLst>
              <a:gd name="connsiteX0" fmla="*/ 920616 w 1864712"/>
              <a:gd name="connsiteY0" fmla="*/ 0 h 1816444"/>
              <a:gd name="connsiteX1" fmla="*/ 944097 w 1864712"/>
              <a:gd name="connsiteY1" fmla="*/ 0 h 1816444"/>
              <a:gd name="connsiteX2" fmla="*/ 954197 w 1864712"/>
              <a:gd name="connsiteY2" fmla="*/ 841 h 1816444"/>
              <a:gd name="connsiteX3" fmla="*/ 1129273 w 1864712"/>
              <a:gd name="connsiteY3" fmla="*/ 7569 h 1816444"/>
              <a:gd name="connsiteX4" fmla="*/ 1340176 w 1864712"/>
              <a:gd name="connsiteY4" fmla="*/ 34479 h 1816444"/>
              <a:gd name="connsiteX5" fmla="*/ 1534157 w 1864712"/>
              <a:gd name="connsiteY5" fmla="*/ 89140 h 1816444"/>
              <a:gd name="connsiteX6" fmla="*/ 1696888 w 1864712"/>
              <a:gd name="connsiteY6" fmla="*/ 179878 h 1816444"/>
              <a:gd name="connsiteX7" fmla="*/ 1843562 w 1864712"/>
              <a:gd name="connsiteY7" fmla="*/ 393731 h 1816444"/>
              <a:gd name="connsiteX8" fmla="*/ 1861776 w 1864712"/>
              <a:gd name="connsiteY8" fmla="*/ 497504 h 1816444"/>
              <a:gd name="connsiteX9" fmla="*/ 1864712 w 1864712"/>
              <a:gd name="connsiteY9" fmla="*/ 519873 h 1816444"/>
              <a:gd name="connsiteX10" fmla="*/ 1864712 w 1864712"/>
              <a:gd name="connsiteY10" fmla="*/ 555865 h 1816444"/>
              <a:gd name="connsiteX11" fmla="*/ 1862381 w 1864712"/>
              <a:gd name="connsiteY11" fmla="*/ 570498 h 1816444"/>
              <a:gd name="connsiteX12" fmla="*/ 1835619 w 1864712"/>
              <a:gd name="connsiteY12" fmla="*/ 738687 h 1816444"/>
              <a:gd name="connsiteX13" fmla="*/ 1758959 w 1864712"/>
              <a:gd name="connsiteY13" fmla="*/ 957670 h 1816444"/>
              <a:gd name="connsiteX14" fmla="*/ 1602616 w 1864712"/>
              <a:gd name="connsiteY14" fmla="*/ 1257131 h 1816444"/>
              <a:gd name="connsiteX15" fmla="*/ 1415455 w 1864712"/>
              <a:gd name="connsiteY15" fmla="*/ 1525056 h 1816444"/>
              <a:gd name="connsiteX16" fmla="*/ 1259544 w 1864712"/>
              <a:gd name="connsiteY16" fmla="*/ 1681976 h 1816444"/>
              <a:gd name="connsiteX17" fmla="*/ 1109590 w 1864712"/>
              <a:gd name="connsiteY17" fmla="*/ 1776163 h 1816444"/>
              <a:gd name="connsiteX18" fmla="*/ 969650 w 1864712"/>
              <a:gd name="connsiteY18" fmla="*/ 1813753 h 1816444"/>
              <a:gd name="connsiteX19" fmla="*/ 945651 w 1864712"/>
              <a:gd name="connsiteY19" fmla="*/ 1816444 h 1816444"/>
              <a:gd name="connsiteX20" fmla="*/ 917508 w 1864712"/>
              <a:gd name="connsiteY20" fmla="*/ 1816444 h 1816444"/>
              <a:gd name="connsiteX21" fmla="*/ 910601 w 1864712"/>
              <a:gd name="connsiteY21" fmla="*/ 1815182 h 1816444"/>
              <a:gd name="connsiteX22" fmla="*/ 869422 w 1864712"/>
              <a:gd name="connsiteY22" fmla="*/ 1810726 h 1816444"/>
              <a:gd name="connsiteX23" fmla="*/ 715583 w 1864712"/>
              <a:gd name="connsiteY23" fmla="*/ 1757914 h 1816444"/>
              <a:gd name="connsiteX24" fmla="*/ 547241 w 1864712"/>
              <a:gd name="connsiteY24" fmla="*/ 1632697 h 1816444"/>
              <a:gd name="connsiteX25" fmla="*/ 396683 w 1864712"/>
              <a:gd name="connsiteY25" fmla="*/ 1461144 h 1816444"/>
              <a:gd name="connsiteX26" fmla="*/ 127077 w 1864712"/>
              <a:gd name="connsiteY26" fmla="*/ 1009051 h 1816444"/>
              <a:gd name="connsiteX27" fmla="*/ 29006 w 1864712"/>
              <a:gd name="connsiteY27" fmla="*/ 744742 h 1816444"/>
              <a:gd name="connsiteX28" fmla="*/ 1295 w 1864712"/>
              <a:gd name="connsiteY28" fmla="*/ 565032 h 1816444"/>
              <a:gd name="connsiteX29" fmla="*/ 0 w 1864712"/>
              <a:gd name="connsiteY29" fmla="*/ 555865 h 1816444"/>
              <a:gd name="connsiteX30" fmla="*/ 0 w 1864712"/>
              <a:gd name="connsiteY30" fmla="*/ 521471 h 1816444"/>
              <a:gd name="connsiteX31" fmla="*/ 1381 w 1864712"/>
              <a:gd name="connsiteY31" fmla="*/ 509950 h 1816444"/>
              <a:gd name="connsiteX32" fmla="*/ 11137 w 1864712"/>
              <a:gd name="connsiteY32" fmla="*/ 427789 h 1816444"/>
              <a:gd name="connsiteX33" fmla="*/ 122847 w 1864712"/>
              <a:gd name="connsiteY33" fmla="*/ 219066 h 1816444"/>
              <a:gd name="connsiteX34" fmla="*/ 265722 w 1864712"/>
              <a:gd name="connsiteY34" fmla="*/ 117649 h 1816444"/>
              <a:gd name="connsiteX35" fmla="*/ 465747 w 1864712"/>
              <a:gd name="connsiteY35" fmla="*/ 47009 h 1816444"/>
              <a:gd name="connsiteX36" fmla="*/ 637369 w 1864712"/>
              <a:gd name="connsiteY36" fmla="*/ 16987 h 1816444"/>
              <a:gd name="connsiteX37" fmla="*/ 776014 w 1864712"/>
              <a:gd name="connsiteY37" fmla="*/ 5046 h 1816444"/>
              <a:gd name="connsiteX38" fmla="*/ 913622 w 1864712"/>
              <a:gd name="connsiteY38" fmla="*/ 841 h 1816444"/>
              <a:gd name="connsiteX39" fmla="*/ 920616 w 1864712"/>
              <a:gd name="connsiteY39" fmla="*/ 0 h 1816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4712" h="1816444">
                <a:moveTo>
                  <a:pt x="920616" y="0"/>
                </a:moveTo>
                <a:cubicBezTo>
                  <a:pt x="928471" y="0"/>
                  <a:pt x="936241" y="0"/>
                  <a:pt x="944097" y="0"/>
                </a:cubicBezTo>
                <a:cubicBezTo>
                  <a:pt x="947464" y="252"/>
                  <a:pt x="950831" y="757"/>
                  <a:pt x="954197" y="841"/>
                </a:cubicBezTo>
                <a:cubicBezTo>
                  <a:pt x="1012556" y="1430"/>
                  <a:pt x="1071001" y="3364"/>
                  <a:pt x="1129273" y="7569"/>
                </a:cubicBezTo>
                <a:cubicBezTo>
                  <a:pt x="1200063" y="12783"/>
                  <a:pt x="1270508" y="21108"/>
                  <a:pt x="1340176" y="34479"/>
                </a:cubicBezTo>
                <a:cubicBezTo>
                  <a:pt x="1406390" y="47261"/>
                  <a:pt x="1471310" y="64416"/>
                  <a:pt x="1534157" y="89140"/>
                </a:cubicBezTo>
                <a:cubicBezTo>
                  <a:pt x="1592430" y="112098"/>
                  <a:pt x="1647422" y="140943"/>
                  <a:pt x="1696888" y="179878"/>
                </a:cubicBezTo>
                <a:cubicBezTo>
                  <a:pt x="1767937" y="235886"/>
                  <a:pt x="1818008" y="306357"/>
                  <a:pt x="1843562" y="393731"/>
                </a:cubicBezTo>
                <a:cubicBezTo>
                  <a:pt x="1853489" y="427621"/>
                  <a:pt x="1859360" y="462269"/>
                  <a:pt x="1861776" y="497504"/>
                </a:cubicBezTo>
                <a:cubicBezTo>
                  <a:pt x="1862295" y="504989"/>
                  <a:pt x="1863676" y="512388"/>
                  <a:pt x="1864712" y="519873"/>
                </a:cubicBezTo>
                <a:cubicBezTo>
                  <a:pt x="1864712" y="531899"/>
                  <a:pt x="1864712" y="543924"/>
                  <a:pt x="1864712" y="555865"/>
                </a:cubicBezTo>
                <a:cubicBezTo>
                  <a:pt x="1863935" y="560743"/>
                  <a:pt x="1862640" y="565536"/>
                  <a:pt x="1862381" y="570498"/>
                </a:cubicBezTo>
                <a:cubicBezTo>
                  <a:pt x="1859360" y="627430"/>
                  <a:pt x="1849691" y="683437"/>
                  <a:pt x="1835619" y="738687"/>
                </a:cubicBezTo>
                <a:cubicBezTo>
                  <a:pt x="1816454" y="813868"/>
                  <a:pt x="1789951" y="886610"/>
                  <a:pt x="1758959" y="957670"/>
                </a:cubicBezTo>
                <a:cubicBezTo>
                  <a:pt x="1713981" y="1061190"/>
                  <a:pt x="1660716" y="1160422"/>
                  <a:pt x="1602616" y="1257131"/>
                </a:cubicBezTo>
                <a:cubicBezTo>
                  <a:pt x="1546330" y="1350728"/>
                  <a:pt x="1485381" y="1441046"/>
                  <a:pt x="1415455" y="1525056"/>
                </a:cubicBezTo>
                <a:cubicBezTo>
                  <a:pt x="1368060" y="1581904"/>
                  <a:pt x="1317039" y="1635220"/>
                  <a:pt x="1259544" y="1681976"/>
                </a:cubicBezTo>
                <a:cubicBezTo>
                  <a:pt x="1213444" y="1719567"/>
                  <a:pt x="1164064" y="1752027"/>
                  <a:pt x="1109590" y="1776163"/>
                </a:cubicBezTo>
                <a:cubicBezTo>
                  <a:pt x="1064872" y="1795925"/>
                  <a:pt x="1018426" y="1809128"/>
                  <a:pt x="969650" y="1813753"/>
                </a:cubicBezTo>
                <a:cubicBezTo>
                  <a:pt x="961622" y="1814509"/>
                  <a:pt x="953679" y="1815519"/>
                  <a:pt x="945651" y="1816444"/>
                </a:cubicBezTo>
                <a:cubicBezTo>
                  <a:pt x="936241" y="1816444"/>
                  <a:pt x="926918" y="1816444"/>
                  <a:pt x="917508" y="1816444"/>
                </a:cubicBezTo>
                <a:cubicBezTo>
                  <a:pt x="915176" y="1816023"/>
                  <a:pt x="912932" y="1815351"/>
                  <a:pt x="910601" y="1815182"/>
                </a:cubicBezTo>
                <a:cubicBezTo>
                  <a:pt x="896875" y="1813669"/>
                  <a:pt x="883062" y="1812828"/>
                  <a:pt x="869422" y="1810726"/>
                </a:cubicBezTo>
                <a:cubicBezTo>
                  <a:pt x="814948" y="1802569"/>
                  <a:pt x="764014" y="1783900"/>
                  <a:pt x="715583" y="1757914"/>
                </a:cubicBezTo>
                <a:cubicBezTo>
                  <a:pt x="653340" y="1724528"/>
                  <a:pt x="598262" y="1681304"/>
                  <a:pt x="547241" y="1632697"/>
                </a:cubicBezTo>
                <a:cubicBezTo>
                  <a:pt x="491904" y="1580054"/>
                  <a:pt x="442264" y="1522281"/>
                  <a:pt x="396683" y="1461144"/>
                </a:cubicBezTo>
                <a:cubicBezTo>
                  <a:pt x="291189" y="1319781"/>
                  <a:pt x="202529" y="1168327"/>
                  <a:pt x="127077" y="1009051"/>
                </a:cubicBezTo>
                <a:cubicBezTo>
                  <a:pt x="86675" y="923780"/>
                  <a:pt x="52575" y="836153"/>
                  <a:pt x="29006" y="744742"/>
                </a:cubicBezTo>
                <a:cubicBezTo>
                  <a:pt x="13727" y="685792"/>
                  <a:pt x="2331" y="626168"/>
                  <a:pt x="1295" y="565032"/>
                </a:cubicBezTo>
                <a:cubicBezTo>
                  <a:pt x="1208" y="561920"/>
                  <a:pt x="431" y="558893"/>
                  <a:pt x="0" y="555865"/>
                </a:cubicBezTo>
                <a:cubicBezTo>
                  <a:pt x="0" y="544429"/>
                  <a:pt x="0" y="532908"/>
                  <a:pt x="0" y="521471"/>
                </a:cubicBezTo>
                <a:cubicBezTo>
                  <a:pt x="518" y="517602"/>
                  <a:pt x="1381" y="513818"/>
                  <a:pt x="1381" y="509950"/>
                </a:cubicBezTo>
                <a:cubicBezTo>
                  <a:pt x="1468" y="482199"/>
                  <a:pt x="5352" y="454868"/>
                  <a:pt x="11137" y="427789"/>
                </a:cubicBezTo>
                <a:cubicBezTo>
                  <a:pt x="28143" y="347395"/>
                  <a:pt x="65006" y="277597"/>
                  <a:pt x="122847" y="219066"/>
                </a:cubicBezTo>
                <a:cubicBezTo>
                  <a:pt x="164544" y="176935"/>
                  <a:pt x="212974" y="144223"/>
                  <a:pt x="265722" y="117649"/>
                </a:cubicBezTo>
                <a:cubicBezTo>
                  <a:pt x="329433" y="85608"/>
                  <a:pt x="396597" y="63575"/>
                  <a:pt x="465747" y="47009"/>
                </a:cubicBezTo>
                <a:cubicBezTo>
                  <a:pt x="522378" y="33554"/>
                  <a:pt x="579614" y="23967"/>
                  <a:pt x="637369" y="16987"/>
                </a:cubicBezTo>
                <a:cubicBezTo>
                  <a:pt x="683468" y="11353"/>
                  <a:pt x="729741" y="7064"/>
                  <a:pt x="776014" y="5046"/>
                </a:cubicBezTo>
                <a:cubicBezTo>
                  <a:pt x="821941" y="2943"/>
                  <a:pt x="867782" y="2186"/>
                  <a:pt x="913622" y="841"/>
                </a:cubicBezTo>
                <a:cubicBezTo>
                  <a:pt x="915953" y="757"/>
                  <a:pt x="918285" y="252"/>
                  <a:pt x="920616"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5"/>
          <p:cNvSpPr>
            <a:spLocks noGrp="1"/>
          </p:cNvSpPr>
          <p:nvPr>
            <p:ph type="pic" sz="quarter" idx="17" hasCustomPrompt="1"/>
          </p:nvPr>
        </p:nvSpPr>
        <p:spPr>
          <a:xfrm>
            <a:off x="8049916" y="2603344"/>
            <a:ext cx="1695194" cy="1651313"/>
          </a:xfrm>
          <a:custGeom>
            <a:avLst/>
            <a:gdLst>
              <a:gd name="connsiteX0" fmla="*/ 1148610 w 2330450"/>
              <a:gd name="connsiteY0" fmla="*/ 0 h 2270125"/>
              <a:gd name="connsiteX1" fmla="*/ 1183782 w 2330450"/>
              <a:gd name="connsiteY1" fmla="*/ 0 h 2270125"/>
              <a:gd name="connsiteX2" fmla="*/ 1192414 w 2330450"/>
              <a:gd name="connsiteY2" fmla="*/ 1577 h 2270125"/>
              <a:gd name="connsiteX3" fmla="*/ 1243878 w 2330450"/>
              <a:gd name="connsiteY3" fmla="*/ 7147 h 2270125"/>
              <a:gd name="connsiteX4" fmla="*/ 1436140 w 2330450"/>
              <a:gd name="connsiteY4" fmla="*/ 73149 h 2270125"/>
              <a:gd name="connsiteX5" fmla="*/ 1646528 w 2330450"/>
              <a:gd name="connsiteY5" fmla="*/ 229640 h 2270125"/>
              <a:gd name="connsiteX6" fmla="*/ 1834690 w 2330450"/>
              <a:gd name="connsiteY6" fmla="*/ 444041 h 2270125"/>
              <a:gd name="connsiteX7" fmla="*/ 2171634 w 2330450"/>
              <a:gd name="connsiteY7" fmla="*/ 1009050 h 2270125"/>
              <a:gd name="connsiteX8" fmla="*/ 2294199 w 2330450"/>
              <a:gd name="connsiteY8" fmla="*/ 1339374 h 2270125"/>
              <a:gd name="connsiteX9" fmla="*/ 2328832 w 2330450"/>
              <a:gd name="connsiteY9" fmla="*/ 1563969 h 2270125"/>
              <a:gd name="connsiteX10" fmla="*/ 2330450 w 2330450"/>
              <a:gd name="connsiteY10" fmla="*/ 1575425 h 2270125"/>
              <a:gd name="connsiteX11" fmla="*/ 2330450 w 2330450"/>
              <a:gd name="connsiteY11" fmla="*/ 1618410 h 2270125"/>
              <a:gd name="connsiteX12" fmla="*/ 2328724 w 2330450"/>
              <a:gd name="connsiteY12" fmla="*/ 1632809 h 2270125"/>
              <a:gd name="connsiteX13" fmla="*/ 2316532 w 2330450"/>
              <a:gd name="connsiteY13" fmla="*/ 1735490 h 2270125"/>
              <a:gd name="connsiteX14" fmla="*/ 2176921 w 2330450"/>
              <a:gd name="connsiteY14" fmla="*/ 1996344 h 2270125"/>
              <a:gd name="connsiteX15" fmla="*/ 1998361 w 2330450"/>
              <a:gd name="connsiteY15" fmla="*/ 2123092 h 2270125"/>
              <a:gd name="connsiteX16" fmla="*/ 1748377 w 2330450"/>
              <a:gd name="connsiteY16" fmla="*/ 2211375 h 2270125"/>
              <a:gd name="connsiteX17" fmla="*/ 1533889 w 2330450"/>
              <a:gd name="connsiteY17" fmla="*/ 2248895 h 2270125"/>
              <a:gd name="connsiteX18" fmla="*/ 1360616 w 2330450"/>
              <a:gd name="connsiteY18" fmla="*/ 2263819 h 2270125"/>
              <a:gd name="connsiteX19" fmla="*/ 1188638 w 2330450"/>
              <a:gd name="connsiteY19" fmla="*/ 2269074 h 2270125"/>
              <a:gd name="connsiteX20" fmla="*/ 1179898 w 2330450"/>
              <a:gd name="connsiteY20" fmla="*/ 2270125 h 2270125"/>
              <a:gd name="connsiteX21" fmla="*/ 1150552 w 2330450"/>
              <a:gd name="connsiteY21" fmla="*/ 2270125 h 2270125"/>
              <a:gd name="connsiteX22" fmla="*/ 1137929 w 2330450"/>
              <a:gd name="connsiteY22" fmla="*/ 2269074 h 2270125"/>
              <a:gd name="connsiteX23" fmla="*/ 919125 w 2330450"/>
              <a:gd name="connsiteY23" fmla="*/ 2260666 h 2270125"/>
              <a:gd name="connsiteX24" fmla="*/ 655547 w 2330450"/>
              <a:gd name="connsiteY24" fmla="*/ 2227035 h 2270125"/>
              <a:gd name="connsiteX25" fmla="*/ 413116 w 2330450"/>
              <a:gd name="connsiteY25" fmla="*/ 2158721 h 2270125"/>
              <a:gd name="connsiteX26" fmla="*/ 209741 w 2330450"/>
              <a:gd name="connsiteY26" fmla="*/ 2045320 h 2270125"/>
              <a:gd name="connsiteX27" fmla="*/ 26433 w 2330450"/>
              <a:gd name="connsiteY27" fmla="*/ 1778055 h 2270125"/>
              <a:gd name="connsiteX28" fmla="*/ 3669 w 2330450"/>
              <a:gd name="connsiteY28" fmla="*/ 1648363 h 2270125"/>
              <a:gd name="connsiteX29" fmla="*/ 0 w 2330450"/>
              <a:gd name="connsiteY29" fmla="*/ 1620407 h 2270125"/>
              <a:gd name="connsiteX30" fmla="*/ 0 w 2330450"/>
              <a:gd name="connsiteY30" fmla="*/ 1575425 h 2270125"/>
              <a:gd name="connsiteX31" fmla="*/ 2913 w 2330450"/>
              <a:gd name="connsiteY31" fmla="*/ 1557138 h 2270125"/>
              <a:gd name="connsiteX32" fmla="*/ 36359 w 2330450"/>
              <a:gd name="connsiteY32" fmla="*/ 1346941 h 2270125"/>
              <a:gd name="connsiteX33" fmla="*/ 132167 w 2330450"/>
              <a:gd name="connsiteY33" fmla="*/ 1073265 h 2270125"/>
              <a:gd name="connsiteX34" fmla="*/ 327558 w 2330450"/>
              <a:gd name="connsiteY34" fmla="*/ 699009 h 2270125"/>
              <a:gd name="connsiteX35" fmla="*/ 561466 w 2330450"/>
              <a:gd name="connsiteY35" fmla="*/ 364166 h 2270125"/>
              <a:gd name="connsiteX36" fmla="*/ 756317 w 2330450"/>
              <a:gd name="connsiteY36" fmla="*/ 168053 h 2270125"/>
              <a:gd name="connsiteX37" fmla="*/ 943725 w 2330450"/>
              <a:gd name="connsiteY37" fmla="*/ 50342 h 2270125"/>
              <a:gd name="connsiteX38" fmla="*/ 1118616 w 2330450"/>
              <a:gd name="connsiteY38" fmla="*/ 3364 h 2270125"/>
              <a:gd name="connsiteX39" fmla="*/ 1148610 w 2330450"/>
              <a:gd name="connsiteY39" fmla="*/ 0 h 2270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30450" h="2270125">
                <a:moveTo>
                  <a:pt x="1148610" y="0"/>
                </a:moveTo>
                <a:cubicBezTo>
                  <a:pt x="1160370" y="0"/>
                  <a:pt x="1172022" y="0"/>
                  <a:pt x="1183782" y="0"/>
                </a:cubicBezTo>
                <a:cubicBezTo>
                  <a:pt x="1186696" y="526"/>
                  <a:pt x="1189501" y="1366"/>
                  <a:pt x="1192414" y="1577"/>
                </a:cubicBezTo>
                <a:cubicBezTo>
                  <a:pt x="1209568" y="3468"/>
                  <a:pt x="1226831" y="4520"/>
                  <a:pt x="1243878" y="7147"/>
                </a:cubicBezTo>
                <a:cubicBezTo>
                  <a:pt x="1311957" y="17341"/>
                  <a:pt x="1375613" y="40673"/>
                  <a:pt x="1436140" y="73149"/>
                </a:cubicBezTo>
                <a:cubicBezTo>
                  <a:pt x="1513930" y="114873"/>
                  <a:pt x="1582764" y="168893"/>
                  <a:pt x="1646528" y="229640"/>
                </a:cubicBezTo>
                <a:cubicBezTo>
                  <a:pt x="1715686" y="295432"/>
                  <a:pt x="1777724" y="367634"/>
                  <a:pt x="1834690" y="444041"/>
                </a:cubicBezTo>
                <a:cubicBezTo>
                  <a:pt x="1966533" y="620711"/>
                  <a:pt x="2077337" y="809993"/>
                  <a:pt x="2171634" y="1009050"/>
                </a:cubicBezTo>
                <a:cubicBezTo>
                  <a:pt x="2222127" y="1115619"/>
                  <a:pt x="2264744" y="1225132"/>
                  <a:pt x="2294199" y="1339374"/>
                </a:cubicBezTo>
                <a:cubicBezTo>
                  <a:pt x="2313295" y="1413048"/>
                  <a:pt x="2327537" y="1487563"/>
                  <a:pt x="2328832" y="1563969"/>
                </a:cubicBezTo>
                <a:cubicBezTo>
                  <a:pt x="2328940" y="1567858"/>
                  <a:pt x="2329911" y="1571641"/>
                  <a:pt x="2330450" y="1575425"/>
                </a:cubicBezTo>
                <a:cubicBezTo>
                  <a:pt x="2330450" y="1589718"/>
                  <a:pt x="2330450" y="1604117"/>
                  <a:pt x="2330450" y="1618410"/>
                </a:cubicBezTo>
                <a:cubicBezTo>
                  <a:pt x="2329803" y="1623245"/>
                  <a:pt x="2328724" y="1627974"/>
                  <a:pt x="2328724" y="1632809"/>
                </a:cubicBezTo>
                <a:cubicBezTo>
                  <a:pt x="2328616" y="1667491"/>
                  <a:pt x="2323761" y="1701648"/>
                  <a:pt x="2316532" y="1735490"/>
                </a:cubicBezTo>
                <a:cubicBezTo>
                  <a:pt x="2295278" y="1835964"/>
                  <a:pt x="2249208" y="1923195"/>
                  <a:pt x="2176921" y="1996344"/>
                </a:cubicBezTo>
                <a:cubicBezTo>
                  <a:pt x="2124809" y="2048998"/>
                  <a:pt x="2064283" y="2089881"/>
                  <a:pt x="1998361" y="2123092"/>
                </a:cubicBezTo>
                <a:cubicBezTo>
                  <a:pt x="1918737" y="2163135"/>
                  <a:pt x="1834798" y="2190671"/>
                  <a:pt x="1748377" y="2211375"/>
                </a:cubicBezTo>
                <a:cubicBezTo>
                  <a:pt x="1677601" y="2228191"/>
                  <a:pt x="1606069" y="2240172"/>
                  <a:pt x="1533889" y="2248895"/>
                </a:cubicBezTo>
                <a:cubicBezTo>
                  <a:pt x="1476276" y="2255937"/>
                  <a:pt x="1418446" y="2261297"/>
                  <a:pt x="1360616" y="2263819"/>
                </a:cubicBezTo>
                <a:cubicBezTo>
                  <a:pt x="1303218" y="2266447"/>
                  <a:pt x="1245928" y="2267393"/>
                  <a:pt x="1188638" y="2269074"/>
                </a:cubicBezTo>
                <a:cubicBezTo>
                  <a:pt x="1185725" y="2269179"/>
                  <a:pt x="1182811" y="2269810"/>
                  <a:pt x="1179898" y="2270125"/>
                </a:cubicBezTo>
                <a:cubicBezTo>
                  <a:pt x="1170080" y="2270125"/>
                  <a:pt x="1160370" y="2270125"/>
                  <a:pt x="1150552" y="2270125"/>
                </a:cubicBezTo>
                <a:cubicBezTo>
                  <a:pt x="1146344" y="2269810"/>
                  <a:pt x="1142136" y="2269179"/>
                  <a:pt x="1137929" y="2269074"/>
                </a:cubicBezTo>
                <a:cubicBezTo>
                  <a:pt x="1064994" y="2268338"/>
                  <a:pt x="991952" y="2265921"/>
                  <a:pt x="919125" y="2260666"/>
                </a:cubicBezTo>
                <a:cubicBezTo>
                  <a:pt x="830655" y="2254150"/>
                  <a:pt x="742615" y="2243745"/>
                  <a:pt x="655547" y="2227035"/>
                </a:cubicBezTo>
                <a:cubicBezTo>
                  <a:pt x="572795" y="2211060"/>
                  <a:pt x="491660" y="2189620"/>
                  <a:pt x="413116" y="2158721"/>
                </a:cubicBezTo>
                <a:cubicBezTo>
                  <a:pt x="340289" y="2130029"/>
                  <a:pt x="271562" y="2093980"/>
                  <a:pt x="209741" y="2045320"/>
                </a:cubicBezTo>
                <a:cubicBezTo>
                  <a:pt x="120946" y="1975324"/>
                  <a:pt x="58369" y="1887252"/>
                  <a:pt x="26433" y="1778055"/>
                </a:cubicBezTo>
                <a:cubicBezTo>
                  <a:pt x="14026" y="1735700"/>
                  <a:pt x="6689" y="1692399"/>
                  <a:pt x="3669" y="1648363"/>
                </a:cubicBezTo>
                <a:cubicBezTo>
                  <a:pt x="3021" y="1639009"/>
                  <a:pt x="1295" y="1629761"/>
                  <a:pt x="0" y="1620407"/>
                </a:cubicBezTo>
                <a:cubicBezTo>
                  <a:pt x="0" y="1605378"/>
                  <a:pt x="0" y="1590349"/>
                  <a:pt x="0" y="1575425"/>
                </a:cubicBezTo>
                <a:cubicBezTo>
                  <a:pt x="971" y="1569329"/>
                  <a:pt x="2590" y="1563339"/>
                  <a:pt x="2913" y="1557138"/>
                </a:cubicBezTo>
                <a:cubicBezTo>
                  <a:pt x="6689" y="1485986"/>
                  <a:pt x="18773" y="1415991"/>
                  <a:pt x="36359" y="1346941"/>
                </a:cubicBezTo>
                <a:cubicBezTo>
                  <a:pt x="60311" y="1252983"/>
                  <a:pt x="93434" y="1162073"/>
                  <a:pt x="132167" y="1073265"/>
                </a:cubicBezTo>
                <a:cubicBezTo>
                  <a:pt x="188378" y="943889"/>
                  <a:pt x="254947" y="819873"/>
                  <a:pt x="327558" y="699009"/>
                </a:cubicBezTo>
                <a:cubicBezTo>
                  <a:pt x="397903" y="582035"/>
                  <a:pt x="474074" y="469159"/>
                  <a:pt x="561466" y="364166"/>
                </a:cubicBezTo>
                <a:cubicBezTo>
                  <a:pt x="620698" y="293120"/>
                  <a:pt x="684462" y="226487"/>
                  <a:pt x="756317" y="168053"/>
                </a:cubicBezTo>
                <a:cubicBezTo>
                  <a:pt x="813931" y="121073"/>
                  <a:pt x="875645" y="80506"/>
                  <a:pt x="943725" y="50342"/>
                </a:cubicBezTo>
                <a:cubicBezTo>
                  <a:pt x="999612" y="25644"/>
                  <a:pt x="1057658" y="9144"/>
                  <a:pt x="1118616" y="3364"/>
                </a:cubicBezTo>
                <a:cubicBezTo>
                  <a:pt x="1128650" y="2418"/>
                  <a:pt x="1138576" y="1156"/>
                  <a:pt x="114861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Shape 3937"/>
          <p:cNvSpPr/>
          <p:nvPr userDrawn="1"/>
        </p:nvSpPr>
        <p:spPr>
          <a:xfrm>
            <a:off x="1651183" y="328948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764" y="5400"/>
                </a:moveTo>
                <a:cubicBezTo>
                  <a:pt x="12764" y="5130"/>
                  <a:pt x="12544" y="4909"/>
                  <a:pt x="12273" y="4909"/>
                </a:cubicBezTo>
                <a:cubicBezTo>
                  <a:pt x="12138" y="4909"/>
                  <a:pt x="12015" y="4965"/>
                  <a:pt x="11926" y="5053"/>
                </a:cubicBezTo>
                <a:lnTo>
                  <a:pt x="7017" y="10453"/>
                </a:lnTo>
                <a:cubicBezTo>
                  <a:pt x="6927" y="10542"/>
                  <a:pt x="6873" y="10665"/>
                  <a:pt x="6873" y="10800"/>
                </a:cubicBezTo>
                <a:cubicBezTo>
                  <a:pt x="6873" y="10936"/>
                  <a:pt x="6927" y="11059"/>
                  <a:pt x="7017" y="11147"/>
                </a:cubicBezTo>
                <a:lnTo>
                  <a:pt x="11926" y="16547"/>
                </a:lnTo>
                <a:cubicBezTo>
                  <a:pt x="12015" y="16636"/>
                  <a:pt x="12138" y="16691"/>
                  <a:pt x="12273" y="16691"/>
                </a:cubicBezTo>
                <a:cubicBezTo>
                  <a:pt x="12544" y="16691"/>
                  <a:pt x="12764" y="16471"/>
                  <a:pt x="12764" y="16200"/>
                </a:cubicBezTo>
                <a:cubicBezTo>
                  <a:pt x="12764" y="16065"/>
                  <a:pt x="12709" y="15942"/>
                  <a:pt x="12620" y="15853"/>
                </a:cubicBezTo>
                <a:lnTo>
                  <a:pt x="8026" y="10800"/>
                </a:lnTo>
                <a:lnTo>
                  <a:pt x="12620" y="5747"/>
                </a:lnTo>
                <a:cubicBezTo>
                  <a:pt x="12709" y="5659"/>
                  <a:pt x="12764" y="5536"/>
                  <a:pt x="12764" y="5400"/>
                </a:cubicBezTo>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a:solidFill>
                <a:prstClr val="black"/>
              </a:solidFill>
            </a:endParaRPr>
          </a:p>
        </p:txBody>
      </p:sp>
      <p:sp>
        <p:nvSpPr>
          <p:cNvPr id="8" name="Shape 3937"/>
          <p:cNvSpPr/>
          <p:nvPr userDrawn="1"/>
        </p:nvSpPr>
        <p:spPr>
          <a:xfrm flipH="1">
            <a:off x="10261783" y="3289483"/>
            <a:ext cx="279033" cy="279033"/>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8"/>
                  <a:pt x="5377" y="982"/>
                  <a:pt x="10800" y="982"/>
                </a:cubicBezTo>
                <a:cubicBezTo>
                  <a:pt x="16223" y="982"/>
                  <a:pt x="20618" y="5378"/>
                  <a:pt x="20618" y="10800"/>
                </a:cubicBezTo>
                <a:cubicBezTo>
                  <a:pt x="20618" y="16223"/>
                  <a:pt x="16223" y="20618"/>
                  <a:pt x="10800" y="20618"/>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moveTo>
                  <a:pt x="12764" y="5400"/>
                </a:moveTo>
                <a:cubicBezTo>
                  <a:pt x="12764" y="5130"/>
                  <a:pt x="12544" y="4909"/>
                  <a:pt x="12273" y="4909"/>
                </a:cubicBezTo>
                <a:cubicBezTo>
                  <a:pt x="12138" y="4909"/>
                  <a:pt x="12015" y="4965"/>
                  <a:pt x="11926" y="5053"/>
                </a:cubicBezTo>
                <a:lnTo>
                  <a:pt x="7017" y="10453"/>
                </a:lnTo>
                <a:cubicBezTo>
                  <a:pt x="6927" y="10542"/>
                  <a:pt x="6873" y="10665"/>
                  <a:pt x="6873" y="10800"/>
                </a:cubicBezTo>
                <a:cubicBezTo>
                  <a:pt x="6873" y="10936"/>
                  <a:pt x="6927" y="11059"/>
                  <a:pt x="7017" y="11147"/>
                </a:cubicBezTo>
                <a:lnTo>
                  <a:pt x="11926" y="16547"/>
                </a:lnTo>
                <a:cubicBezTo>
                  <a:pt x="12015" y="16636"/>
                  <a:pt x="12138" y="16691"/>
                  <a:pt x="12273" y="16691"/>
                </a:cubicBezTo>
                <a:cubicBezTo>
                  <a:pt x="12544" y="16691"/>
                  <a:pt x="12764" y="16471"/>
                  <a:pt x="12764" y="16200"/>
                </a:cubicBezTo>
                <a:cubicBezTo>
                  <a:pt x="12764" y="16065"/>
                  <a:pt x="12709" y="15942"/>
                  <a:pt x="12620" y="15853"/>
                </a:cubicBezTo>
                <a:lnTo>
                  <a:pt x="8026" y="10800"/>
                </a:lnTo>
                <a:lnTo>
                  <a:pt x="12620" y="5747"/>
                </a:lnTo>
                <a:cubicBezTo>
                  <a:pt x="12709" y="5659"/>
                  <a:pt x="12764" y="5536"/>
                  <a:pt x="12764" y="5400"/>
                </a:cubicBezTo>
              </a:path>
            </a:pathLst>
          </a:custGeom>
          <a:gradFill>
            <a:gsLst>
              <a:gs pos="0">
                <a:schemeClr val="accent1"/>
              </a:gs>
              <a:gs pos="100000">
                <a:schemeClr val="accent2"/>
              </a:gs>
            </a:gsLst>
            <a:lin ang="2700000" scaled="0"/>
          </a:gra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342625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10" name="Picture Placeholder 9"/>
          <p:cNvSpPr>
            <a:spLocks noGrp="1"/>
          </p:cNvSpPr>
          <p:nvPr>
            <p:ph type="pic" sz="quarter" idx="15" hasCustomPrompt="1"/>
          </p:nvPr>
        </p:nvSpPr>
        <p:spPr>
          <a:xfrm>
            <a:off x="1790700"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9"/>
          <p:cNvSpPr>
            <a:spLocks noGrp="1"/>
          </p:cNvSpPr>
          <p:nvPr>
            <p:ph type="pic" sz="quarter" idx="16" hasCustomPrompt="1"/>
          </p:nvPr>
        </p:nvSpPr>
        <p:spPr>
          <a:xfrm>
            <a:off x="4777316"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9"/>
          <p:cNvSpPr>
            <a:spLocks noGrp="1"/>
          </p:cNvSpPr>
          <p:nvPr>
            <p:ph type="pic" sz="quarter" idx="17" hasCustomPrompt="1"/>
          </p:nvPr>
        </p:nvSpPr>
        <p:spPr>
          <a:xfrm>
            <a:off x="7763932" y="1989666"/>
            <a:ext cx="2637367" cy="2129523"/>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4147832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9" name="Picture Placeholder 8"/>
          <p:cNvSpPr>
            <a:spLocks noGrp="1"/>
          </p:cNvSpPr>
          <p:nvPr>
            <p:ph type="pic" sz="quarter" idx="15" hasCustomPrompt="1"/>
          </p:nvPr>
        </p:nvSpPr>
        <p:spPr>
          <a:xfrm>
            <a:off x="2626669"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6" hasCustomPrompt="1"/>
          </p:nvPr>
        </p:nvSpPr>
        <p:spPr>
          <a:xfrm>
            <a:off x="5295441"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12"/>
          <p:cNvSpPr>
            <a:spLocks noGrp="1"/>
          </p:cNvSpPr>
          <p:nvPr>
            <p:ph type="pic" sz="quarter" idx="17" hasCustomPrompt="1"/>
          </p:nvPr>
        </p:nvSpPr>
        <p:spPr>
          <a:xfrm>
            <a:off x="7964213" y="2234512"/>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08454656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7_Title Slide">
    <p:spTree>
      <p:nvGrpSpPr>
        <p:cNvPr id="1" name=""/>
        <p:cNvGrpSpPr/>
        <p:nvPr/>
      </p:nvGrpSpPr>
      <p:grpSpPr>
        <a:xfrm>
          <a:off x="0" y="0"/>
          <a:ext cx="0" cy="0"/>
          <a:chOff x="0" y="0"/>
          <a:chExt cx="0" cy="0"/>
        </a:xfrm>
      </p:grpSpPr>
      <p:sp>
        <p:nvSpPr>
          <p:cNvPr id="9" name="Picture Placeholder 8"/>
          <p:cNvSpPr>
            <a:spLocks noGrp="1"/>
          </p:cNvSpPr>
          <p:nvPr>
            <p:ph type="pic" sz="quarter" idx="15" hasCustomPrompt="1"/>
          </p:nvPr>
        </p:nvSpPr>
        <p:spPr>
          <a:xfrm>
            <a:off x="3138298" y="1696178"/>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6" hasCustomPrompt="1"/>
          </p:nvPr>
        </p:nvSpPr>
        <p:spPr>
          <a:xfrm>
            <a:off x="7448091" y="1696178"/>
            <a:ext cx="1601118" cy="173282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344541320"/>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9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4" name="Picture Placeholder 4"/>
          <p:cNvSpPr>
            <a:spLocks noGrp="1"/>
          </p:cNvSpPr>
          <p:nvPr>
            <p:ph type="pic" sz="quarter" idx="17" hasCustomPrompt="1"/>
          </p:nvPr>
        </p:nvSpPr>
        <p:spPr>
          <a:xfrm>
            <a:off x="1967908"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8" hasCustomPrompt="1"/>
          </p:nvPr>
        </p:nvSpPr>
        <p:spPr>
          <a:xfrm>
            <a:off x="369769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4"/>
          <p:cNvSpPr>
            <a:spLocks noGrp="1"/>
          </p:cNvSpPr>
          <p:nvPr>
            <p:ph type="pic" sz="quarter" idx="19" hasCustomPrompt="1"/>
          </p:nvPr>
        </p:nvSpPr>
        <p:spPr>
          <a:xfrm>
            <a:off x="5427477"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4"/>
          <p:cNvSpPr>
            <a:spLocks noGrp="1"/>
          </p:cNvSpPr>
          <p:nvPr>
            <p:ph type="pic" sz="quarter" idx="20" hasCustomPrompt="1"/>
          </p:nvPr>
        </p:nvSpPr>
        <p:spPr>
          <a:xfrm>
            <a:off x="7157262"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4"/>
          <p:cNvSpPr>
            <a:spLocks noGrp="1"/>
          </p:cNvSpPr>
          <p:nvPr>
            <p:ph type="pic" sz="quarter" idx="21" hasCustomPrompt="1"/>
          </p:nvPr>
        </p:nvSpPr>
        <p:spPr>
          <a:xfrm>
            <a:off x="8887046" y="2078665"/>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4"/>
          <p:cNvSpPr>
            <a:spLocks noGrp="1"/>
          </p:cNvSpPr>
          <p:nvPr>
            <p:ph type="pic" sz="quarter" idx="22" hasCustomPrompt="1"/>
          </p:nvPr>
        </p:nvSpPr>
        <p:spPr>
          <a:xfrm>
            <a:off x="1967908"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4"/>
          <p:cNvSpPr>
            <a:spLocks noGrp="1"/>
          </p:cNvSpPr>
          <p:nvPr>
            <p:ph type="pic" sz="quarter" idx="23" hasCustomPrompt="1"/>
          </p:nvPr>
        </p:nvSpPr>
        <p:spPr>
          <a:xfrm>
            <a:off x="369769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4"/>
          <p:cNvSpPr>
            <a:spLocks noGrp="1"/>
          </p:cNvSpPr>
          <p:nvPr>
            <p:ph type="pic" sz="quarter" idx="24" hasCustomPrompt="1"/>
          </p:nvPr>
        </p:nvSpPr>
        <p:spPr>
          <a:xfrm>
            <a:off x="5427477"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4"/>
          <p:cNvSpPr>
            <a:spLocks noGrp="1"/>
          </p:cNvSpPr>
          <p:nvPr>
            <p:ph type="pic" sz="quarter" idx="25" hasCustomPrompt="1"/>
          </p:nvPr>
        </p:nvSpPr>
        <p:spPr>
          <a:xfrm>
            <a:off x="7157262"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4"/>
          <p:cNvSpPr>
            <a:spLocks noGrp="1"/>
          </p:cNvSpPr>
          <p:nvPr>
            <p:ph type="pic" sz="quarter" idx="26" hasCustomPrompt="1"/>
          </p:nvPr>
        </p:nvSpPr>
        <p:spPr>
          <a:xfrm>
            <a:off x="8887046" y="4183911"/>
            <a:ext cx="1350335" cy="1350335"/>
          </a:xfrm>
          <a:prstGeom prst="ellipse">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63925012"/>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5" name="Picture Placeholder 10"/>
          <p:cNvSpPr>
            <a:spLocks noGrp="1"/>
          </p:cNvSpPr>
          <p:nvPr>
            <p:ph type="pic" sz="quarter" idx="18" hasCustomPrompt="1"/>
          </p:nvPr>
        </p:nvSpPr>
        <p:spPr>
          <a:xfrm>
            <a:off x="6944427" y="2264229"/>
            <a:ext cx="2152484" cy="2329542"/>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6" name="Picture Placeholder 10"/>
          <p:cNvSpPr>
            <a:spLocks noGrp="1"/>
          </p:cNvSpPr>
          <p:nvPr>
            <p:ph type="pic" sz="quarter" idx="19" hasCustomPrompt="1"/>
          </p:nvPr>
        </p:nvSpPr>
        <p:spPr>
          <a:xfrm>
            <a:off x="5640038" y="1856817"/>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10"/>
          <p:cNvSpPr>
            <a:spLocks noGrp="1"/>
          </p:cNvSpPr>
          <p:nvPr>
            <p:ph type="pic" sz="quarter" idx="20" hasCustomPrompt="1"/>
          </p:nvPr>
        </p:nvSpPr>
        <p:spPr>
          <a:xfrm>
            <a:off x="9283358" y="1856817"/>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10"/>
          <p:cNvSpPr>
            <a:spLocks noGrp="1"/>
          </p:cNvSpPr>
          <p:nvPr>
            <p:ph type="pic" sz="quarter" idx="21" hasCustomPrompt="1"/>
          </p:nvPr>
        </p:nvSpPr>
        <p:spPr>
          <a:xfrm>
            <a:off x="7461698" y="821256"/>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10"/>
          <p:cNvSpPr>
            <a:spLocks noGrp="1"/>
          </p:cNvSpPr>
          <p:nvPr>
            <p:ph type="pic" sz="quarter" idx="22" hasCustomPrompt="1"/>
          </p:nvPr>
        </p:nvSpPr>
        <p:spPr>
          <a:xfrm>
            <a:off x="7461698" y="4826844"/>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10"/>
          <p:cNvSpPr>
            <a:spLocks noGrp="1"/>
          </p:cNvSpPr>
          <p:nvPr>
            <p:ph type="pic" sz="quarter" idx="23" hasCustomPrompt="1"/>
          </p:nvPr>
        </p:nvSpPr>
        <p:spPr>
          <a:xfrm>
            <a:off x="5640038" y="3919419"/>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3" name="Picture Placeholder 10"/>
          <p:cNvSpPr>
            <a:spLocks noGrp="1"/>
          </p:cNvSpPr>
          <p:nvPr>
            <p:ph type="pic" sz="quarter" idx="24" hasCustomPrompt="1"/>
          </p:nvPr>
        </p:nvSpPr>
        <p:spPr>
          <a:xfrm>
            <a:off x="9283358" y="3919419"/>
            <a:ext cx="1117942" cy="1209900"/>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82832173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8_Title Slide">
    <p:spTree>
      <p:nvGrpSpPr>
        <p:cNvPr id="1" name=""/>
        <p:cNvGrpSpPr/>
        <p:nvPr/>
      </p:nvGrpSpPr>
      <p:grpSpPr>
        <a:xfrm>
          <a:off x="0" y="0"/>
          <a:ext cx="0" cy="0"/>
          <a:chOff x="0" y="0"/>
          <a:chExt cx="0" cy="0"/>
        </a:xfrm>
      </p:grpSpPr>
      <p:sp>
        <p:nvSpPr>
          <p:cNvPr id="5" name="Picture Placeholder 10"/>
          <p:cNvSpPr>
            <a:spLocks noGrp="1"/>
          </p:cNvSpPr>
          <p:nvPr>
            <p:ph type="pic" sz="quarter" idx="18" hasCustomPrompt="1"/>
          </p:nvPr>
        </p:nvSpPr>
        <p:spPr>
          <a:xfrm>
            <a:off x="1790700"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10"/>
          <p:cNvSpPr>
            <a:spLocks noGrp="1"/>
          </p:cNvSpPr>
          <p:nvPr>
            <p:ph type="pic" sz="quarter" idx="19" hasCustomPrompt="1"/>
          </p:nvPr>
        </p:nvSpPr>
        <p:spPr>
          <a:xfrm>
            <a:off x="3412671"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20" hasCustomPrompt="1"/>
          </p:nvPr>
        </p:nvSpPr>
        <p:spPr>
          <a:xfrm>
            <a:off x="5034642" y="3254828"/>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4" name="Picture Placeholder 10"/>
          <p:cNvSpPr>
            <a:spLocks noGrp="1"/>
          </p:cNvSpPr>
          <p:nvPr>
            <p:ph type="pic" sz="quarter" idx="21" hasCustomPrompt="1"/>
          </p:nvPr>
        </p:nvSpPr>
        <p:spPr>
          <a:xfrm>
            <a:off x="4223657" y="1839684"/>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5" name="Picture Placeholder 10"/>
          <p:cNvSpPr>
            <a:spLocks noGrp="1"/>
          </p:cNvSpPr>
          <p:nvPr>
            <p:ph type="pic" sz="quarter" idx="22" hasCustomPrompt="1"/>
          </p:nvPr>
        </p:nvSpPr>
        <p:spPr>
          <a:xfrm>
            <a:off x="2601686" y="1839684"/>
            <a:ext cx="1538926" cy="1665514"/>
          </a:xfrm>
          <a:custGeom>
            <a:avLst/>
            <a:gdLst>
              <a:gd name="connsiteX0" fmla="*/ 984250 w 1968500"/>
              <a:gd name="connsiteY0" fmla="*/ 0 h 2130425"/>
              <a:gd name="connsiteX1" fmla="*/ 1203975 w 1968500"/>
              <a:gd name="connsiteY1" fmla="*/ 52481 h 2130425"/>
              <a:gd name="connsiteX2" fmla="*/ 1748684 w 1968500"/>
              <a:gd name="connsiteY2" fmla="*/ 367970 h 2130425"/>
              <a:gd name="connsiteX3" fmla="*/ 1968500 w 1968500"/>
              <a:gd name="connsiteY3" fmla="*/ 749122 h 2130425"/>
              <a:gd name="connsiteX4" fmla="*/ 1968500 w 1968500"/>
              <a:gd name="connsiteY4" fmla="*/ 1381303 h 2130425"/>
              <a:gd name="connsiteX5" fmla="*/ 1748684 w 1968500"/>
              <a:gd name="connsiteY5" fmla="*/ 1762455 h 2130425"/>
              <a:gd name="connsiteX6" fmla="*/ 1203975 w 1968500"/>
              <a:gd name="connsiteY6" fmla="*/ 2077944 h 2130425"/>
              <a:gd name="connsiteX7" fmla="*/ 764526 w 1968500"/>
              <a:gd name="connsiteY7" fmla="*/ 2077944 h 2130425"/>
              <a:gd name="connsiteX8" fmla="*/ 219816 w 1968500"/>
              <a:gd name="connsiteY8" fmla="*/ 1762455 h 2130425"/>
              <a:gd name="connsiteX9" fmla="*/ 0 w 1968500"/>
              <a:gd name="connsiteY9" fmla="*/ 1381303 h 2130425"/>
              <a:gd name="connsiteX10" fmla="*/ 0 w 1968500"/>
              <a:gd name="connsiteY10" fmla="*/ 749122 h 2130425"/>
              <a:gd name="connsiteX11" fmla="*/ 219816 w 1968500"/>
              <a:gd name="connsiteY11" fmla="*/ 367970 h 2130425"/>
              <a:gd name="connsiteX12" fmla="*/ 764526 w 1968500"/>
              <a:gd name="connsiteY12" fmla="*/ 52481 h 2130425"/>
              <a:gd name="connsiteX13" fmla="*/ 984250 w 1968500"/>
              <a:gd name="connsiteY13" fmla="*/ 0 h 213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68500" h="2130425">
                <a:moveTo>
                  <a:pt x="984250" y="0"/>
                </a:moveTo>
                <a:cubicBezTo>
                  <a:pt x="1063902" y="0"/>
                  <a:pt x="1143553" y="17494"/>
                  <a:pt x="1203975" y="52481"/>
                </a:cubicBezTo>
                <a:lnTo>
                  <a:pt x="1748684" y="367970"/>
                </a:lnTo>
                <a:cubicBezTo>
                  <a:pt x="1869620" y="437945"/>
                  <a:pt x="1968500" y="609473"/>
                  <a:pt x="1968500" y="749122"/>
                </a:cubicBezTo>
                <a:lnTo>
                  <a:pt x="1968500" y="1381303"/>
                </a:lnTo>
                <a:cubicBezTo>
                  <a:pt x="1968500" y="1520952"/>
                  <a:pt x="1869620" y="1692480"/>
                  <a:pt x="1748684" y="1762455"/>
                </a:cubicBezTo>
                <a:lnTo>
                  <a:pt x="1203975" y="2077944"/>
                </a:lnTo>
                <a:cubicBezTo>
                  <a:pt x="1083131" y="2147919"/>
                  <a:pt x="885370" y="2147919"/>
                  <a:pt x="764526" y="2077944"/>
                </a:cubicBezTo>
                <a:lnTo>
                  <a:pt x="219816" y="1762455"/>
                </a:lnTo>
                <a:cubicBezTo>
                  <a:pt x="98881" y="1692480"/>
                  <a:pt x="0" y="1520952"/>
                  <a:pt x="0" y="1381303"/>
                </a:cubicBezTo>
                <a:lnTo>
                  <a:pt x="0" y="749122"/>
                </a:lnTo>
                <a:cubicBezTo>
                  <a:pt x="0" y="609473"/>
                  <a:pt x="98881" y="437945"/>
                  <a:pt x="219816" y="367970"/>
                </a:cubicBezTo>
                <a:lnTo>
                  <a:pt x="764526" y="52481"/>
                </a:lnTo>
                <a:cubicBezTo>
                  <a:pt x="824948" y="17494"/>
                  <a:pt x="904599" y="0"/>
                  <a:pt x="98425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72304019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5_Title Slide">
    <p:spTree>
      <p:nvGrpSpPr>
        <p:cNvPr id="1" name=""/>
        <p:cNvGrpSpPr/>
        <p:nvPr/>
      </p:nvGrpSpPr>
      <p:grpSpPr>
        <a:xfrm>
          <a:off x="0" y="0"/>
          <a:ext cx="0" cy="0"/>
          <a:chOff x="0" y="0"/>
          <a:chExt cx="0" cy="0"/>
        </a:xfrm>
      </p:grpSpPr>
      <p:sp>
        <p:nvSpPr>
          <p:cNvPr id="5" name="Picture Placeholder 4"/>
          <p:cNvSpPr>
            <a:spLocks noGrp="1"/>
          </p:cNvSpPr>
          <p:nvPr>
            <p:ph type="pic" sz="quarter" idx="16" hasCustomPrompt="1"/>
          </p:nvPr>
        </p:nvSpPr>
        <p:spPr>
          <a:xfrm>
            <a:off x="5022273" y="2266951"/>
            <a:ext cx="2147454" cy="2324098"/>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56031802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3_Title Slide">
    <p:spTree>
      <p:nvGrpSpPr>
        <p:cNvPr id="1" name=""/>
        <p:cNvGrpSpPr/>
        <p:nvPr/>
      </p:nvGrpSpPr>
      <p:grpSpPr>
        <a:xfrm>
          <a:off x="0" y="0"/>
          <a:ext cx="0" cy="0"/>
          <a:chOff x="0" y="0"/>
          <a:chExt cx="0" cy="0"/>
        </a:xfrm>
      </p:grpSpPr>
      <p:sp>
        <p:nvSpPr>
          <p:cNvPr id="7" name="Picture Placeholder 6"/>
          <p:cNvSpPr>
            <a:spLocks noGrp="1"/>
          </p:cNvSpPr>
          <p:nvPr>
            <p:ph type="pic" sz="quarter" idx="15" hasCustomPrompt="1"/>
          </p:nvPr>
        </p:nvSpPr>
        <p:spPr>
          <a:xfrm>
            <a:off x="5448300" y="762000"/>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6" hasCustomPrompt="1"/>
          </p:nvPr>
        </p:nvSpPr>
        <p:spPr>
          <a:xfrm>
            <a:off x="5448300" y="2728022"/>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7" hasCustomPrompt="1"/>
          </p:nvPr>
        </p:nvSpPr>
        <p:spPr>
          <a:xfrm>
            <a:off x="5448300" y="4694044"/>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6779307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4_Title Slide">
    <p:spTree>
      <p:nvGrpSpPr>
        <p:cNvPr id="1" name=""/>
        <p:cNvGrpSpPr/>
        <p:nvPr/>
      </p:nvGrpSpPr>
      <p:grpSpPr>
        <a:xfrm>
          <a:off x="0" y="0"/>
          <a:ext cx="0" cy="0"/>
          <a:chOff x="0" y="0"/>
          <a:chExt cx="0" cy="0"/>
        </a:xfrm>
      </p:grpSpPr>
      <p:sp>
        <p:nvSpPr>
          <p:cNvPr id="7" name="Picture Placeholder 6"/>
          <p:cNvSpPr>
            <a:spLocks noGrp="1"/>
          </p:cNvSpPr>
          <p:nvPr>
            <p:ph type="pic" sz="quarter" idx="15" hasCustomPrompt="1"/>
          </p:nvPr>
        </p:nvSpPr>
        <p:spPr>
          <a:xfrm>
            <a:off x="5448300" y="762000"/>
            <a:ext cx="1295400" cy="1401956"/>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5" name="Picture Placeholder 4"/>
          <p:cNvSpPr>
            <a:spLocks noGrp="1"/>
          </p:cNvSpPr>
          <p:nvPr>
            <p:ph type="pic" sz="quarter" idx="16" hasCustomPrompt="1"/>
          </p:nvPr>
        </p:nvSpPr>
        <p:spPr>
          <a:xfrm>
            <a:off x="5022273" y="2734542"/>
            <a:ext cx="2147454" cy="2324098"/>
          </a:xfrm>
          <a:custGeom>
            <a:avLst/>
            <a:gdLst>
              <a:gd name="connsiteX0" fmla="*/ 647700 w 1295400"/>
              <a:gd name="connsiteY0" fmla="*/ 156700 h 1401956"/>
              <a:gd name="connsiteX1" fmla="*/ 535431 w 1295400"/>
              <a:gd name="connsiteY1" fmla="*/ 183516 h 1401956"/>
              <a:gd name="connsiteX2" fmla="*/ 257107 w 1295400"/>
              <a:gd name="connsiteY2" fmla="*/ 344717 h 1401956"/>
              <a:gd name="connsiteX3" fmla="*/ 144790 w 1295400"/>
              <a:gd name="connsiteY3" fmla="*/ 539469 h 1401956"/>
              <a:gd name="connsiteX4" fmla="*/ 144790 w 1295400"/>
              <a:gd name="connsiteY4" fmla="*/ 862487 h 1401956"/>
              <a:gd name="connsiteX5" fmla="*/ 257107 w 1295400"/>
              <a:gd name="connsiteY5" fmla="*/ 1057239 h 1401956"/>
              <a:gd name="connsiteX6" fmla="*/ 535431 w 1295400"/>
              <a:gd name="connsiteY6" fmla="*/ 1218441 h 1401956"/>
              <a:gd name="connsiteX7" fmla="*/ 759970 w 1295400"/>
              <a:gd name="connsiteY7" fmla="*/ 1218441 h 1401956"/>
              <a:gd name="connsiteX8" fmla="*/ 1038294 w 1295400"/>
              <a:gd name="connsiteY8" fmla="*/ 1057239 h 1401956"/>
              <a:gd name="connsiteX9" fmla="*/ 1150610 w 1295400"/>
              <a:gd name="connsiteY9" fmla="*/ 862487 h 1401956"/>
              <a:gd name="connsiteX10" fmla="*/ 1150610 w 1295400"/>
              <a:gd name="connsiteY10" fmla="*/ 539469 h 1401956"/>
              <a:gd name="connsiteX11" fmla="*/ 1038294 w 1295400"/>
              <a:gd name="connsiteY11" fmla="*/ 344717 h 1401956"/>
              <a:gd name="connsiteX12" fmla="*/ 759970 w 1295400"/>
              <a:gd name="connsiteY12" fmla="*/ 183516 h 1401956"/>
              <a:gd name="connsiteX13" fmla="*/ 647700 w 1295400"/>
              <a:gd name="connsiteY13" fmla="*/ 156700 h 1401956"/>
              <a:gd name="connsiteX14" fmla="*/ 647700 w 1295400"/>
              <a:gd name="connsiteY14" fmla="*/ 0 h 1401956"/>
              <a:gd name="connsiteX15" fmla="*/ 792293 w 1295400"/>
              <a:gd name="connsiteY15" fmla="*/ 34536 h 1401956"/>
              <a:gd name="connsiteX16" fmla="*/ 1150747 w 1295400"/>
              <a:gd name="connsiteY16" fmla="*/ 242148 h 1401956"/>
              <a:gd name="connsiteX17" fmla="*/ 1295400 w 1295400"/>
              <a:gd name="connsiteY17" fmla="*/ 492970 h 1401956"/>
              <a:gd name="connsiteX18" fmla="*/ 1295400 w 1295400"/>
              <a:gd name="connsiteY18" fmla="*/ 908986 h 1401956"/>
              <a:gd name="connsiteX19" fmla="*/ 1150747 w 1295400"/>
              <a:gd name="connsiteY19" fmla="*/ 1159808 h 1401956"/>
              <a:gd name="connsiteX20" fmla="*/ 792293 w 1295400"/>
              <a:gd name="connsiteY20" fmla="*/ 1367420 h 1401956"/>
              <a:gd name="connsiteX21" fmla="*/ 503108 w 1295400"/>
              <a:gd name="connsiteY21" fmla="*/ 1367420 h 1401956"/>
              <a:gd name="connsiteX22" fmla="*/ 144653 w 1295400"/>
              <a:gd name="connsiteY22" fmla="*/ 1159808 h 1401956"/>
              <a:gd name="connsiteX23" fmla="*/ 0 w 1295400"/>
              <a:gd name="connsiteY23" fmla="*/ 908986 h 1401956"/>
              <a:gd name="connsiteX24" fmla="*/ 0 w 1295400"/>
              <a:gd name="connsiteY24" fmla="*/ 492970 h 1401956"/>
              <a:gd name="connsiteX25" fmla="*/ 144653 w 1295400"/>
              <a:gd name="connsiteY25" fmla="*/ 242148 h 1401956"/>
              <a:gd name="connsiteX26" fmla="*/ 503108 w 1295400"/>
              <a:gd name="connsiteY26" fmla="*/ 34536 h 1401956"/>
              <a:gd name="connsiteX27" fmla="*/ 647700 w 1295400"/>
              <a:gd name="connsiteY27" fmla="*/ 0 h 140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95400" h="1401956">
                <a:moveTo>
                  <a:pt x="647700" y="156700"/>
                </a:moveTo>
                <a:cubicBezTo>
                  <a:pt x="607002" y="156700"/>
                  <a:pt x="566304" y="165639"/>
                  <a:pt x="535431" y="183516"/>
                </a:cubicBezTo>
                <a:lnTo>
                  <a:pt x="257107" y="344717"/>
                </a:lnTo>
                <a:cubicBezTo>
                  <a:pt x="195314" y="380471"/>
                  <a:pt x="144790" y="468115"/>
                  <a:pt x="144790" y="539469"/>
                </a:cubicBezTo>
                <a:lnTo>
                  <a:pt x="144790" y="862487"/>
                </a:lnTo>
                <a:cubicBezTo>
                  <a:pt x="144790" y="933841"/>
                  <a:pt x="195314" y="1021485"/>
                  <a:pt x="257107" y="1057239"/>
                </a:cubicBezTo>
                <a:lnTo>
                  <a:pt x="535431" y="1218441"/>
                </a:lnTo>
                <a:cubicBezTo>
                  <a:pt x="597177" y="1254195"/>
                  <a:pt x="698224" y="1254195"/>
                  <a:pt x="759970" y="1218441"/>
                </a:cubicBezTo>
                <a:lnTo>
                  <a:pt x="1038294" y="1057239"/>
                </a:lnTo>
                <a:cubicBezTo>
                  <a:pt x="1100087" y="1021485"/>
                  <a:pt x="1150610" y="933841"/>
                  <a:pt x="1150610" y="862487"/>
                </a:cubicBezTo>
                <a:lnTo>
                  <a:pt x="1150610" y="539469"/>
                </a:lnTo>
                <a:cubicBezTo>
                  <a:pt x="1150610" y="468115"/>
                  <a:pt x="1100087" y="380471"/>
                  <a:pt x="1038294" y="344717"/>
                </a:cubicBezTo>
                <a:lnTo>
                  <a:pt x="759970" y="183516"/>
                </a:lnTo>
                <a:cubicBezTo>
                  <a:pt x="729097" y="165639"/>
                  <a:pt x="688399" y="156700"/>
                  <a:pt x="647700" y="156700"/>
                </a:cubicBezTo>
                <a:close/>
                <a:moveTo>
                  <a:pt x="647700" y="0"/>
                </a:moveTo>
                <a:cubicBezTo>
                  <a:pt x="700116" y="0"/>
                  <a:pt x="752532" y="11512"/>
                  <a:pt x="792293" y="34536"/>
                </a:cubicBezTo>
                <a:lnTo>
                  <a:pt x="1150747" y="242148"/>
                </a:lnTo>
                <a:cubicBezTo>
                  <a:pt x="1230331" y="288196"/>
                  <a:pt x="1295400" y="401072"/>
                  <a:pt x="1295400" y="492970"/>
                </a:cubicBezTo>
                <a:lnTo>
                  <a:pt x="1295400" y="908986"/>
                </a:lnTo>
                <a:cubicBezTo>
                  <a:pt x="1295400" y="1000884"/>
                  <a:pt x="1230331" y="1113760"/>
                  <a:pt x="1150747" y="1159808"/>
                </a:cubicBezTo>
                <a:lnTo>
                  <a:pt x="792293" y="1367420"/>
                </a:lnTo>
                <a:cubicBezTo>
                  <a:pt x="712770" y="1413468"/>
                  <a:pt x="582631" y="1413468"/>
                  <a:pt x="503108" y="1367420"/>
                </a:cubicBezTo>
                <a:lnTo>
                  <a:pt x="144653" y="1159808"/>
                </a:lnTo>
                <a:cubicBezTo>
                  <a:pt x="65070" y="1113760"/>
                  <a:pt x="0" y="1000884"/>
                  <a:pt x="0" y="908986"/>
                </a:cubicBezTo>
                <a:lnTo>
                  <a:pt x="0" y="492970"/>
                </a:lnTo>
                <a:cubicBezTo>
                  <a:pt x="0" y="401072"/>
                  <a:pt x="65070" y="288196"/>
                  <a:pt x="144653" y="242148"/>
                </a:cubicBezTo>
                <a:lnTo>
                  <a:pt x="503108" y="34536"/>
                </a:lnTo>
                <a:cubicBezTo>
                  <a:pt x="542869" y="11512"/>
                  <a:pt x="595285" y="0"/>
                  <a:pt x="647700"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809317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3664794" y="0"/>
            <a:ext cx="8527206" cy="6858000"/>
          </a:xfrm>
          <a:custGeom>
            <a:avLst/>
            <a:gdLst>
              <a:gd name="connsiteX0" fmla="*/ 2971144 w 8527206"/>
              <a:gd name="connsiteY0" fmla="*/ 0 h 6858000"/>
              <a:gd name="connsiteX1" fmla="*/ 7752484 w 8527206"/>
              <a:gd name="connsiteY1" fmla="*/ 0 h 6858000"/>
              <a:gd name="connsiteX2" fmla="*/ 7863964 w 8527206"/>
              <a:gd name="connsiteY2" fmla="*/ 173070 h 6858000"/>
              <a:gd name="connsiteX3" fmla="*/ 8367759 w 8527206"/>
              <a:gd name="connsiteY3" fmla="*/ 1196300 h 6858000"/>
              <a:gd name="connsiteX4" fmla="*/ 8527206 w 8527206"/>
              <a:gd name="connsiteY4" fmla="*/ 1631659 h 6858000"/>
              <a:gd name="connsiteX5" fmla="*/ 8527206 w 8527206"/>
              <a:gd name="connsiteY5" fmla="*/ 6858000 h 6858000"/>
              <a:gd name="connsiteX6" fmla="*/ 1968306 w 8527206"/>
              <a:gd name="connsiteY6" fmla="*/ 6858000 h 6858000"/>
              <a:gd name="connsiteX7" fmla="*/ 1963205 w 8527206"/>
              <a:gd name="connsiteY7" fmla="*/ 6855630 h 6858000"/>
              <a:gd name="connsiteX8" fmla="*/ 1098144 w 8527206"/>
              <a:gd name="connsiteY8" fmla="*/ 6340068 h 6858000"/>
              <a:gd name="connsiteX9" fmla="*/ 430707 w 8527206"/>
              <a:gd name="connsiteY9" fmla="*/ 5690993 h 6858000"/>
              <a:gd name="connsiteX10" fmla="*/ 561 w 8527206"/>
              <a:gd name="connsiteY10" fmla="*/ 4468699 h 6858000"/>
              <a:gd name="connsiteX11" fmla="*/ 47377 w 8527206"/>
              <a:gd name="connsiteY11" fmla="*/ 3944319 h 6858000"/>
              <a:gd name="connsiteX12" fmla="*/ 62248 w 8527206"/>
              <a:gd name="connsiteY12" fmla="*/ 3832572 h 6858000"/>
              <a:gd name="connsiteX13" fmla="*/ 108969 w 8527206"/>
              <a:gd name="connsiteY13" fmla="*/ 3658898 h 6858000"/>
              <a:gd name="connsiteX14" fmla="*/ 139210 w 8527206"/>
              <a:gd name="connsiteY14" fmla="*/ 3591318 h 6858000"/>
              <a:gd name="connsiteX15" fmla="*/ 486668 w 8527206"/>
              <a:gd name="connsiteY15" fmla="*/ 2814496 h 6858000"/>
              <a:gd name="connsiteX16" fmla="*/ 1140836 w 8527206"/>
              <a:gd name="connsiteY16" fmla="*/ 1857357 h 6858000"/>
              <a:gd name="connsiteX17" fmla="*/ 2283959 w 8527206"/>
              <a:gd name="connsiteY17" fmla="*/ 615316 h 6858000"/>
              <a:gd name="connsiteX18" fmla="*/ 2889393 w 8527206"/>
              <a:gd name="connsiteY18" fmla="*/ 663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27206" h="6858000">
                <a:moveTo>
                  <a:pt x="2971144" y="0"/>
                </a:moveTo>
                <a:lnTo>
                  <a:pt x="7752484" y="0"/>
                </a:lnTo>
                <a:lnTo>
                  <a:pt x="7863964" y="173070"/>
                </a:lnTo>
                <a:cubicBezTo>
                  <a:pt x="8062644" y="498922"/>
                  <a:pt x="8227177" y="842128"/>
                  <a:pt x="8367759" y="1196300"/>
                </a:cubicBezTo>
                <a:lnTo>
                  <a:pt x="8527206" y="1631659"/>
                </a:lnTo>
                <a:lnTo>
                  <a:pt x="8527206" y="6858000"/>
                </a:lnTo>
                <a:lnTo>
                  <a:pt x="1968306" y="6858000"/>
                </a:lnTo>
                <a:lnTo>
                  <a:pt x="1963205" y="6855630"/>
                </a:lnTo>
                <a:cubicBezTo>
                  <a:pt x="1660296" y="6708000"/>
                  <a:pt x="1369305" y="6540949"/>
                  <a:pt x="1098144" y="6340068"/>
                </a:cubicBezTo>
                <a:cubicBezTo>
                  <a:pt x="846763" y="6153646"/>
                  <a:pt x="618854" y="5943079"/>
                  <a:pt x="430707" y="5690993"/>
                </a:cubicBezTo>
                <a:cubicBezTo>
                  <a:pt x="160576" y="5328514"/>
                  <a:pt x="10446" y="4923475"/>
                  <a:pt x="561" y="4468699"/>
                </a:cubicBezTo>
                <a:cubicBezTo>
                  <a:pt x="-3349" y="4292282"/>
                  <a:pt x="13298" y="4117477"/>
                  <a:pt x="47377" y="3944319"/>
                </a:cubicBezTo>
                <a:cubicBezTo>
                  <a:pt x="54591" y="3907531"/>
                  <a:pt x="57532" y="3870032"/>
                  <a:pt x="62248" y="3832572"/>
                </a:cubicBezTo>
                <a:cubicBezTo>
                  <a:pt x="77858" y="3774545"/>
                  <a:pt x="93468" y="3716519"/>
                  <a:pt x="108969" y="3658898"/>
                </a:cubicBezTo>
                <a:cubicBezTo>
                  <a:pt x="119050" y="3636370"/>
                  <a:pt x="131522" y="3614925"/>
                  <a:pt x="139210" y="3591318"/>
                </a:cubicBezTo>
                <a:cubicBezTo>
                  <a:pt x="227692" y="3320526"/>
                  <a:pt x="347049" y="3062829"/>
                  <a:pt x="486668" y="2814496"/>
                </a:cubicBezTo>
                <a:cubicBezTo>
                  <a:pt x="676736" y="2476606"/>
                  <a:pt x="899048" y="2160010"/>
                  <a:pt x="1140836" y="1857357"/>
                </a:cubicBezTo>
                <a:cubicBezTo>
                  <a:pt x="1492243" y="1416226"/>
                  <a:pt x="1878074" y="1006548"/>
                  <a:pt x="2283959" y="615316"/>
                </a:cubicBezTo>
                <a:cubicBezTo>
                  <a:pt x="2480507" y="426033"/>
                  <a:pt x="2681614" y="242218"/>
                  <a:pt x="2889393" y="66398"/>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0024954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1128" userDrawn="1">
          <p15:clr>
            <a:srgbClr val="FBAE40"/>
          </p15:clr>
        </p15:guide>
        <p15:guide id="4" pos="6552" userDrawn="1">
          <p15:clr>
            <a:srgbClr val="FBAE40"/>
          </p15:clr>
        </p15:guide>
        <p15:guide id="5" orient="horz" pos="480" userDrawn="1">
          <p15:clr>
            <a:srgbClr val="FBAE40"/>
          </p15:clr>
        </p15:guide>
        <p15:guide id="6" orient="horz" pos="3840"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6" name="Picture Placeholder 5"/>
          <p:cNvSpPr>
            <a:spLocks noGrp="1"/>
          </p:cNvSpPr>
          <p:nvPr>
            <p:ph type="pic" sz="quarter" idx="13" hasCustomPrompt="1"/>
          </p:nvPr>
        </p:nvSpPr>
        <p:spPr>
          <a:xfrm>
            <a:off x="0" y="0"/>
            <a:ext cx="12192000" cy="6858000"/>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48035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7685" y="2603823"/>
            <a:ext cx="2042125" cy="3948638"/>
          </a:xfrm>
          <a:prstGeom prst="rect">
            <a:avLst/>
          </a:prstGeom>
          <a:effectLst/>
        </p:spPr>
      </p:pic>
      <p:sp>
        <p:nvSpPr>
          <p:cNvPr id="10" name="Picture Placeholder 2"/>
          <p:cNvSpPr>
            <a:spLocks noGrp="1"/>
          </p:cNvSpPr>
          <p:nvPr>
            <p:ph type="pic" sz="quarter" idx="14" hasCustomPrompt="1"/>
          </p:nvPr>
        </p:nvSpPr>
        <p:spPr>
          <a:xfrm>
            <a:off x="3763248" y="3776732"/>
            <a:ext cx="1271780" cy="1582037"/>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02973" y="2603823"/>
            <a:ext cx="2042125" cy="3948638"/>
          </a:xfrm>
          <a:prstGeom prst="rect">
            <a:avLst/>
          </a:prstGeom>
          <a:effectLst/>
        </p:spPr>
      </p:pic>
      <p:sp>
        <p:nvSpPr>
          <p:cNvPr id="19" name="Picture Placeholder 2"/>
          <p:cNvSpPr>
            <a:spLocks noGrp="1"/>
          </p:cNvSpPr>
          <p:nvPr>
            <p:ph type="pic" sz="quarter" idx="16" hasCustomPrompt="1"/>
          </p:nvPr>
        </p:nvSpPr>
        <p:spPr>
          <a:xfrm>
            <a:off x="7198536" y="3776732"/>
            <a:ext cx="1271780" cy="1582037"/>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83223" y="2406391"/>
            <a:ext cx="2246337" cy="4343502"/>
          </a:xfrm>
          <a:prstGeom prst="rect">
            <a:avLst/>
          </a:prstGeom>
          <a:effectLst/>
        </p:spPr>
      </p:pic>
      <p:sp>
        <p:nvSpPr>
          <p:cNvPr id="17" name="Picture Placeholder 2"/>
          <p:cNvSpPr>
            <a:spLocks noGrp="1"/>
          </p:cNvSpPr>
          <p:nvPr>
            <p:ph type="pic" sz="quarter" idx="15" hasCustomPrompt="1"/>
          </p:nvPr>
        </p:nvSpPr>
        <p:spPr>
          <a:xfrm>
            <a:off x="5417303" y="3697630"/>
            <a:ext cx="1398958" cy="1740241"/>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20"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1398295499"/>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2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199075" y="98779"/>
            <a:ext cx="4939393" cy="6858000"/>
          </a:xfrm>
          <a:prstGeom prst="rect">
            <a:avLst/>
          </a:prstGeom>
          <a:effectLst/>
        </p:spPr>
      </p:pic>
      <p:sp>
        <p:nvSpPr>
          <p:cNvPr id="11" name="Picture Placeholder 2"/>
          <p:cNvSpPr>
            <a:spLocks noGrp="1"/>
          </p:cNvSpPr>
          <p:nvPr>
            <p:ph type="pic" sz="quarter" idx="15" hasCustomPrompt="1"/>
          </p:nvPr>
        </p:nvSpPr>
        <p:spPr>
          <a:xfrm>
            <a:off x="-396540" y="1546000"/>
            <a:ext cx="5278351" cy="3965530"/>
          </a:xfrm>
          <a:prstGeom prst="rect">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59259470"/>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2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63_Title Slide">
    <p:spTree>
      <p:nvGrpSpPr>
        <p:cNvPr id="1" name=""/>
        <p:cNvGrpSpPr/>
        <p:nvPr/>
      </p:nvGrpSpPr>
      <p:grpSpPr>
        <a:xfrm>
          <a:off x="0" y="0"/>
          <a:ext cx="0" cy="0"/>
          <a:chOff x="0" y="0"/>
          <a:chExt cx="0" cy="0"/>
        </a:xfrm>
      </p:grpSpPr>
      <p:sp>
        <p:nvSpPr>
          <p:cNvPr id="7" name="Picture Placeholder 2"/>
          <p:cNvSpPr>
            <a:spLocks noGrp="1"/>
          </p:cNvSpPr>
          <p:nvPr>
            <p:ph type="pic" sz="quarter" idx="15" hasCustomPrompt="1"/>
          </p:nvPr>
        </p:nvSpPr>
        <p:spPr>
          <a:xfrm>
            <a:off x="0" y="0"/>
            <a:ext cx="6096000" cy="6858000"/>
          </a:xfrm>
          <a:prstGeom prst="rect">
            <a:avLst/>
          </a:prstGeom>
          <a:pattFill prst="pct10">
            <a:fgClr>
              <a:schemeClr val="tx1"/>
            </a:fgClr>
            <a:bgClr>
              <a:schemeClr val="bg1"/>
            </a:bgClr>
          </a:pattFill>
        </p:spPr>
        <p:txBody>
          <a:bodyPr anchor="ctr"/>
          <a:lstStyle>
            <a:lvl1pPr algn="ctr">
              <a:defRPr sz="1600" b="0" i="0">
                <a:latin typeface="Titillium" charset="0"/>
                <a:ea typeface="Titillium" charset="0"/>
                <a:cs typeface="Titillium" charset="0"/>
              </a:defRPr>
            </a:lvl1pPr>
          </a:lstStyle>
          <a:p>
            <a:r>
              <a:rPr lang="en-US"/>
              <a:t>Insert Image</a:t>
            </a:r>
          </a:p>
        </p:txBody>
      </p:sp>
      <p:sp>
        <p:nvSpPr>
          <p:cNvPr id="3" name="Picture Placeholder 2"/>
          <p:cNvSpPr>
            <a:spLocks noGrp="1"/>
          </p:cNvSpPr>
          <p:nvPr>
            <p:ph type="pic" sz="quarter" idx="16" hasCustomPrompt="1"/>
          </p:nvPr>
        </p:nvSpPr>
        <p:spPr>
          <a:xfrm>
            <a:off x="7304184" y="1717589"/>
            <a:ext cx="3097116" cy="3422822"/>
          </a:xfrm>
          <a:prstGeom prst="rect">
            <a:avLst/>
          </a:prstGeom>
          <a:pattFill prst="pct10">
            <a:fgClr>
              <a:schemeClr val="tx1"/>
            </a:fgClr>
            <a:bgClr>
              <a:schemeClr val="bg1"/>
            </a:bgClr>
          </a:patt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134029401"/>
      </p:ext>
    </p:extLst>
  </p:cSld>
  <p:clrMapOvr>
    <a:masterClrMapping/>
  </p:clrMapOvr>
  <p:extLst mod="1">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5" name="Picture Placeholder 4"/>
          <p:cNvSpPr>
            <a:spLocks noGrp="1"/>
          </p:cNvSpPr>
          <p:nvPr>
            <p:ph type="pic" sz="quarter" idx="17" hasCustomPrompt="1"/>
          </p:nvPr>
        </p:nvSpPr>
        <p:spPr>
          <a:xfrm>
            <a:off x="0"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7" name="Picture Placeholder 6"/>
          <p:cNvSpPr>
            <a:spLocks noGrp="1"/>
          </p:cNvSpPr>
          <p:nvPr>
            <p:ph type="pic" sz="quarter" idx="18" hasCustomPrompt="1"/>
          </p:nvPr>
        </p:nvSpPr>
        <p:spPr>
          <a:xfrm>
            <a:off x="3054096"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8" name="Picture Placeholder 7"/>
          <p:cNvSpPr>
            <a:spLocks noGrp="1"/>
          </p:cNvSpPr>
          <p:nvPr>
            <p:ph type="pic" sz="quarter" idx="19" hasCustomPrompt="1"/>
          </p:nvPr>
        </p:nvSpPr>
        <p:spPr>
          <a:xfrm>
            <a:off x="6108192"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9" name="Picture Placeholder 8"/>
          <p:cNvSpPr>
            <a:spLocks noGrp="1"/>
          </p:cNvSpPr>
          <p:nvPr>
            <p:ph type="pic" sz="quarter" idx="20" hasCustomPrompt="1"/>
          </p:nvPr>
        </p:nvSpPr>
        <p:spPr>
          <a:xfrm>
            <a:off x="9162288" y="3818238"/>
            <a:ext cx="3054096" cy="1933831"/>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121948088"/>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65"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Tree>
    <p:extLst>
      <p:ext uri="{BB962C8B-B14F-4D97-AF65-F5344CB8AC3E}">
        <p14:creationId xmlns:p14="http://schemas.microsoft.com/office/powerpoint/2010/main" val="963765212"/>
      </p:ext>
    </p:extLst>
  </p:cSld>
  <p:clrMapOvr>
    <a:masterClrMapping/>
  </p:clrMapOvr>
  <p:extLst>
    <p:ext uri="{DCECCB84-F9BA-43D5-87BE-67443E8EF086}">
      <p15:sldGuideLst xmlns:p15="http://schemas.microsoft.com/office/powerpoint/2012/main">
        <p15:guide id="1" orient="horz" pos="2160">
          <p15:clr>
            <a:srgbClr val="FBAE40"/>
          </p15:clr>
        </p15:guide>
        <p15:guide id="2" pos="432">
          <p15:clr>
            <a:srgbClr val="FBAE40"/>
          </p15:clr>
        </p15:guide>
        <p15:guide id="3" pos="7248">
          <p15:clr>
            <a:srgbClr val="FBAE40"/>
          </p15:clr>
        </p15:guide>
        <p15:guide id="4" orient="horz" pos="432">
          <p15:clr>
            <a:srgbClr val="FBAE40"/>
          </p15:clr>
        </p15:guide>
        <p15:guide id="5" orient="horz" pos="3888">
          <p15:clr>
            <a:srgbClr val="FBAE40"/>
          </p15:clr>
        </p15:guide>
        <p15:guide id="6" pos="3840">
          <p15:clr>
            <a:srgbClr val="FBAE40"/>
          </p15:clr>
        </p15:guide>
        <p15:guide id="7" pos="1128">
          <p15:clr>
            <a:srgbClr val="FBAE40"/>
          </p15:clr>
        </p15:guide>
        <p15:guide id="8" pos="6552">
          <p15:clr>
            <a:srgbClr val="FBAE40"/>
          </p15:clr>
        </p15:guide>
        <p15:guide id="9" orient="horz" pos="19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3" name="Title 64"/>
          <p:cNvSpPr>
            <a:spLocks noGrp="1"/>
          </p:cNvSpPr>
          <p:nvPr>
            <p:ph type="title"/>
          </p:nvPr>
        </p:nvSpPr>
        <p:spPr>
          <a:xfrm>
            <a:off x="1790700" y="1042859"/>
            <a:ext cx="8610600" cy="495486"/>
          </a:xfrm>
          <a:prstGeom prst="rect">
            <a:avLst/>
          </a:prstGeom>
        </p:spPr>
        <p:txBody>
          <a:bodyPr/>
          <a:lstStyle>
            <a:lvl1pPr algn="ctr">
              <a:defRPr sz="3200" b="0" i="0">
                <a:latin typeface="Titillium" charset="0"/>
                <a:ea typeface="Titillium" charset="0"/>
                <a:cs typeface="Titillium" charset="0"/>
              </a:defRPr>
            </a:lvl1pPr>
          </a:lstStyle>
          <a:p>
            <a:r>
              <a:rPr lang="en-US"/>
              <a:t>Click to edit Master title style</a:t>
            </a:r>
          </a:p>
        </p:txBody>
      </p:sp>
      <p:sp>
        <p:nvSpPr>
          <p:cNvPr id="9" name="Picture Placeholder 8"/>
          <p:cNvSpPr>
            <a:spLocks noGrp="1"/>
          </p:cNvSpPr>
          <p:nvPr>
            <p:ph type="pic" sz="quarter" idx="15" hasCustomPrompt="1"/>
          </p:nvPr>
        </p:nvSpPr>
        <p:spPr>
          <a:xfrm>
            <a:off x="1864842"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0" name="Picture Placeholder 9"/>
          <p:cNvSpPr>
            <a:spLocks noGrp="1"/>
          </p:cNvSpPr>
          <p:nvPr>
            <p:ph type="pic" sz="quarter" idx="16" hasCustomPrompt="1"/>
          </p:nvPr>
        </p:nvSpPr>
        <p:spPr>
          <a:xfrm>
            <a:off x="4124960"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1" name="Picture Placeholder 10"/>
          <p:cNvSpPr>
            <a:spLocks noGrp="1"/>
          </p:cNvSpPr>
          <p:nvPr>
            <p:ph type="pic" sz="quarter" idx="17" hasCustomPrompt="1"/>
          </p:nvPr>
        </p:nvSpPr>
        <p:spPr>
          <a:xfrm>
            <a:off x="6385078"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12" name="Picture Placeholder 11"/>
          <p:cNvSpPr>
            <a:spLocks noGrp="1"/>
          </p:cNvSpPr>
          <p:nvPr>
            <p:ph type="pic" sz="quarter" idx="18" hasCustomPrompt="1"/>
          </p:nvPr>
        </p:nvSpPr>
        <p:spPr>
          <a:xfrm>
            <a:off x="8645196" y="2469774"/>
            <a:ext cx="1697411" cy="1653474"/>
          </a:xfrm>
          <a:custGeom>
            <a:avLst/>
            <a:gdLst>
              <a:gd name="connsiteX0" fmla="*/ 1248912 w 2526994"/>
              <a:gd name="connsiteY0" fmla="*/ 234404 h 2461584"/>
              <a:gd name="connsiteX1" fmla="*/ 1222583 w 2526994"/>
              <a:gd name="connsiteY1" fmla="*/ 237356 h 2461584"/>
              <a:gd name="connsiteX2" fmla="*/ 1069058 w 2526994"/>
              <a:gd name="connsiteY2" fmla="*/ 278596 h 2461584"/>
              <a:gd name="connsiteX3" fmla="*/ 904547 w 2526994"/>
              <a:gd name="connsiteY3" fmla="*/ 381925 h 2461584"/>
              <a:gd name="connsiteX4" fmla="*/ 733502 w 2526994"/>
              <a:gd name="connsiteY4" fmla="*/ 554079 h 2461584"/>
              <a:gd name="connsiteX5" fmla="*/ 528171 w 2526994"/>
              <a:gd name="connsiteY5" fmla="*/ 848013 h 2461584"/>
              <a:gd name="connsiteX6" fmla="*/ 356652 w 2526994"/>
              <a:gd name="connsiteY6" fmla="*/ 1176544 h 2461584"/>
              <a:gd name="connsiteX7" fmla="*/ 272549 w 2526994"/>
              <a:gd name="connsiteY7" fmla="*/ 1416785 h 2461584"/>
              <a:gd name="connsiteX8" fmla="*/ 243189 w 2526994"/>
              <a:gd name="connsiteY8" fmla="*/ 1601301 h 2461584"/>
              <a:gd name="connsiteX9" fmla="*/ 240632 w 2526994"/>
              <a:gd name="connsiteY9" fmla="*/ 1617354 h 2461584"/>
              <a:gd name="connsiteX10" fmla="*/ 240632 w 2526994"/>
              <a:gd name="connsiteY10" fmla="*/ 1656840 h 2461584"/>
              <a:gd name="connsiteX11" fmla="*/ 243852 w 2526994"/>
              <a:gd name="connsiteY11" fmla="*/ 1681381 h 2461584"/>
              <a:gd name="connsiteX12" fmla="*/ 263836 w 2526994"/>
              <a:gd name="connsiteY12" fmla="*/ 1795228 h 2461584"/>
              <a:gd name="connsiteX13" fmla="*/ 424748 w 2526994"/>
              <a:gd name="connsiteY13" fmla="*/ 2029840 h 2461584"/>
              <a:gd name="connsiteX14" fmla="*/ 603276 w 2526994"/>
              <a:gd name="connsiteY14" fmla="*/ 2129387 h 2461584"/>
              <a:gd name="connsiteX15" fmla="*/ 816088 w 2526994"/>
              <a:gd name="connsiteY15" fmla="*/ 2189354 h 2461584"/>
              <a:gd name="connsiteX16" fmla="*/ 1047464 w 2526994"/>
              <a:gd name="connsiteY16" fmla="*/ 2218877 h 2461584"/>
              <a:gd name="connsiteX17" fmla="*/ 1239536 w 2526994"/>
              <a:gd name="connsiteY17" fmla="*/ 2226258 h 2461584"/>
              <a:gd name="connsiteX18" fmla="*/ 1250617 w 2526994"/>
              <a:gd name="connsiteY18" fmla="*/ 2227180 h 2461584"/>
              <a:gd name="connsiteX19" fmla="*/ 1276378 w 2526994"/>
              <a:gd name="connsiteY19" fmla="*/ 2227180 h 2461584"/>
              <a:gd name="connsiteX20" fmla="*/ 1284049 w 2526994"/>
              <a:gd name="connsiteY20" fmla="*/ 2226258 h 2461584"/>
              <a:gd name="connsiteX21" fmla="*/ 1435016 w 2526994"/>
              <a:gd name="connsiteY21" fmla="*/ 2221645 h 2461584"/>
              <a:gd name="connsiteX22" fmla="*/ 1587120 w 2526994"/>
              <a:gd name="connsiteY22" fmla="*/ 2208544 h 2461584"/>
              <a:gd name="connsiteX23" fmla="*/ 1775403 w 2526994"/>
              <a:gd name="connsiteY23" fmla="*/ 2175608 h 2461584"/>
              <a:gd name="connsiteX24" fmla="*/ 1994846 w 2526994"/>
              <a:gd name="connsiteY24" fmla="*/ 2098111 h 2461584"/>
              <a:gd name="connsiteX25" fmla="*/ 2151590 w 2526994"/>
              <a:gd name="connsiteY25" fmla="*/ 1986848 h 2461584"/>
              <a:gd name="connsiteX26" fmla="*/ 2274145 w 2526994"/>
              <a:gd name="connsiteY26" fmla="*/ 1757863 h 2461584"/>
              <a:gd name="connsiteX27" fmla="*/ 2284847 w 2526994"/>
              <a:gd name="connsiteY27" fmla="*/ 1667727 h 2461584"/>
              <a:gd name="connsiteX28" fmla="*/ 2286362 w 2526994"/>
              <a:gd name="connsiteY28" fmla="*/ 1655087 h 2461584"/>
              <a:gd name="connsiteX29" fmla="*/ 2286362 w 2526994"/>
              <a:gd name="connsiteY29" fmla="*/ 1617354 h 2461584"/>
              <a:gd name="connsiteX30" fmla="*/ 2284942 w 2526994"/>
              <a:gd name="connsiteY30" fmla="*/ 1607298 h 2461584"/>
              <a:gd name="connsiteX31" fmla="*/ 2254540 w 2526994"/>
              <a:gd name="connsiteY31" fmla="*/ 1410142 h 2461584"/>
              <a:gd name="connsiteX32" fmla="*/ 2146949 w 2526994"/>
              <a:gd name="connsiteY32" fmla="*/ 1120175 h 2461584"/>
              <a:gd name="connsiteX33" fmla="*/ 1851171 w 2526994"/>
              <a:gd name="connsiteY33" fmla="*/ 624195 h 2461584"/>
              <a:gd name="connsiteX34" fmla="*/ 1685997 w 2526994"/>
              <a:gd name="connsiteY34" fmla="*/ 435988 h 2461584"/>
              <a:gd name="connsiteX35" fmla="*/ 1501313 w 2526994"/>
              <a:gd name="connsiteY35" fmla="*/ 298616 h 2461584"/>
              <a:gd name="connsiteX36" fmla="*/ 1332541 w 2526994"/>
              <a:gd name="connsiteY36" fmla="*/ 240678 h 2461584"/>
              <a:gd name="connsiteX37" fmla="*/ 1287364 w 2526994"/>
              <a:gd name="connsiteY37" fmla="*/ 235788 h 2461584"/>
              <a:gd name="connsiteX38" fmla="*/ 1279787 w 2526994"/>
              <a:gd name="connsiteY38" fmla="*/ 234404 h 2461584"/>
              <a:gd name="connsiteX39" fmla="*/ 1248912 w 2526994"/>
              <a:gd name="connsiteY39" fmla="*/ 234404 h 2461584"/>
              <a:gd name="connsiteX40" fmla="*/ 1245481 w 2526994"/>
              <a:gd name="connsiteY40" fmla="*/ 0 h 2461584"/>
              <a:gd name="connsiteX41" fmla="*/ 1283620 w 2526994"/>
              <a:gd name="connsiteY41" fmla="*/ 0 h 2461584"/>
              <a:gd name="connsiteX42" fmla="*/ 1292979 w 2526994"/>
              <a:gd name="connsiteY42" fmla="*/ 1710 h 2461584"/>
              <a:gd name="connsiteX43" fmla="*/ 1348783 w 2526994"/>
              <a:gd name="connsiteY43" fmla="*/ 7750 h 2461584"/>
              <a:gd name="connsiteX44" fmla="*/ 1557260 w 2526994"/>
              <a:gd name="connsiteY44" fmla="*/ 79318 h 2461584"/>
              <a:gd name="connsiteX45" fmla="*/ 1785392 w 2526994"/>
              <a:gd name="connsiteY45" fmla="*/ 249008 h 2461584"/>
              <a:gd name="connsiteX46" fmla="*/ 1989423 w 2526994"/>
              <a:gd name="connsiteY46" fmla="*/ 481491 h 2461584"/>
              <a:gd name="connsiteX47" fmla="*/ 2354784 w 2526994"/>
              <a:gd name="connsiteY47" fmla="*/ 1094151 h 2461584"/>
              <a:gd name="connsiteX48" fmla="*/ 2487685 w 2526994"/>
              <a:gd name="connsiteY48" fmla="*/ 1452335 h 2461584"/>
              <a:gd name="connsiteX49" fmla="*/ 2525239 w 2526994"/>
              <a:gd name="connsiteY49" fmla="*/ 1695872 h 2461584"/>
              <a:gd name="connsiteX50" fmla="*/ 2526994 w 2526994"/>
              <a:gd name="connsiteY50" fmla="*/ 1708294 h 2461584"/>
              <a:gd name="connsiteX51" fmla="*/ 2526994 w 2526994"/>
              <a:gd name="connsiteY51" fmla="*/ 1754904 h 2461584"/>
              <a:gd name="connsiteX52" fmla="*/ 2525122 w 2526994"/>
              <a:gd name="connsiteY52" fmla="*/ 1770517 h 2461584"/>
              <a:gd name="connsiteX53" fmla="*/ 2511902 w 2526994"/>
              <a:gd name="connsiteY53" fmla="*/ 1881858 h 2461584"/>
              <a:gd name="connsiteX54" fmla="*/ 2360517 w 2526994"/>
              <a:gd name="connsiteY54" fmla="*/ 2164713 h 2461584"/>
              <a:gd name="connsiteX55" fmla="*/ 2166897 w 2526994"/>
              <a:gd name="connsiteY55" fmla="*/ 2302151 h 2461584"/>
              <a:gd name="connsiteX56" fmla="*/ 1895831 w 2526994"/>
              <a:gd name="connsiteY56" fmla="*/ 2397879 h 2461584"/>
              <a:gd name="connsiteX57" fmla="*/ 1663254 w 2526994"/>
              <a:gd name="connsiteY57" fmla="*/ 2438564 h 2461584"/>
              <a:gd name="connsiteX58" fmla="*/ 1475367 w 2526994"/>
              <a:gd name="connsiteY58" fmla="*/ 2454746 h 2461584"/>
              <a:gd name="connsiteX59" fmla="*/ 1288884 w 2526994"/>
              <a:gd name="connsiteY59" fmla="*/ 2460445 h 2461584"/>
              <a:gd name="connsiteX60" fmla="*/ 1279408 w 2526994"/>
              <a:gd name="connsiteY60" fmla="*/ 2461584 h 2461584"/>
              <a:gd name="connsiteX61" fmla="*/ 1247586 w 2526994"/>
              <a:gd name="connsiteY61" fmla="*/ 2461584 h 2461584"/>
              <a:gd name="connsiteX62" fmla="*/ 1233899 w 2526994"/>
              <a:gd name="connsiteY62" fmla="*/ 2460445 h 2461584"/>
              <a:gd name="connsiteX63" fmla="*/ 996642 w 2526994"/>
              <a:gd name="connsiteY63" fmla="*/ 2451328 h 2461584"/>
              <a:gd name="connsiteX64" fmla="*/ 710834 w 2526994"/>
              <a:gd name="connsiteY64" fmla="*/ 2414860 h 2461584"/>
              <a:gd name="connsiteX65" fmla="*/ 447957 w 2526994"/>
              <a:gd name="connsiteY65" fmla="*/ 2340784 h 2461584"/>
              <a:gd name="connsiteX66" fmla="*/ 227430 w 2526994"/>
              <a:gd name="connsiteY66" fmla="*/ 2217819 h 2461584"/>
              <a:gd name="connsiteX67" fmla="*/ 28663 w 2526994"/>
              <a:gd name="connsiteY67" fmla="*/ 1928013 h 2461584"/>
              <a:gd name="connsiteX68" fmla="*/ 3978 w 2526994"/>
              <a:gd name="connsiteY68" fmla="*/ 1787384 h 2461584"/>
              <a:gd name="connsiteX69" fmla="*/ 0 w 2526994"/>
              <a:gd name="connsiteY69" fmla="*/ 1757070 h 2461584"/>
              <a:gd name="connsiteX70" fmla="*/ 0 w 2526994"/>
              <a:gd name="connsiteY70" fmla="*/ 1708294 h 2461584"/>
              <a:gd name="connsiteX71" fmla="*/ 3159 w 2526994"/>
              <a:gd name="connsiteY71" fmla="*/ 1688464 h 2461584"/>
              <a:gd name="connsiteX72" fmla="*/ 39426 w 2526994"/>
              <a:gd name="connsiteY72" fmla="*/ 1460540 h 2461584"/>
              <a:gd name="connsiteX73" fmla="*/ 143313 w 2526994"/>
              <a:gd name="connsiteY73" fmla="*/ 1163782 h 2461584"/>
              <a:gd name="connsiteX74" fmla="*/ 355183 w 2526994"/>
              <a:gd name="connsiteY74" fmla="*/ 757963 h 2461584"/>
              <a:gd name="connsiteX75" fmla="*/ 608819 w 2526994"/>
              <a:gd name="connsiteY75" fmla="*/ 394879 h 2461584"/>
              <a:gd name="connsiteX76" fmla="*/ 820103 w 2526994"/>
              <a:gd name="connsiteY76" fmla="*/ 182226 h 2461584"/>
              <a:gd name="connsiteX77" fmla="*/ 1023316 w 2526994"/>
              <a:gd name="connsiteY77" fmla="*/ 54588 h 2461584"/>
              <a:gd name="connsiteX78" fmla="*/ 1212957 w 2526994"/>
              <a:gd name="connsiteY78" fmla="*/ 3647 h 2461584"/>
              <a:gd name="connsiteX79" fmla="*/ 1245481 w 2526994"/>
              <a:gd name="connsiteY79" fmla="*/ 0 h 2461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2526994" h="2461584">
                <a:moveTo>
                  <a:pt x="1248912" y="234404"/>
                </a:moveTo>
                <a:cubicBezTo>
                  <a:pt x="1240104" y="235419"/>
                  <a:pt x="1231391" y="236526"/>
                  <a:pt x="1222583" y="237356"/>
                </a:cubicBezTo>
                <a:cubicBezTo>
                  <a:pt x="1169072" y="242431"/>
                  <a:pt x="1118118" y="256915"/>
                  <a:pt x="1069058" y="278596"/>
                </a:cubicBezTo>
                <a:cubicBezTo>
                  <a:pt x="1009296" y="305074"/>
                  <a:pt x="955122" y="340686"/>
                  <a:pt x="904547" y="381925"/>
                </a:cubicBezTo>
                <a:cubicBezTo>
                  <a:pt x="841471" y="433220"/>
                  <a:pt x="785497" y="491712"/>
                  <a:pt x="733502" y="554079"/>
                </a:cubicBezTo>
                <a:cubicBezTo>
                  <a:pt x="656787" y="646245"/>
                  <a:pt x="589922" y="745330"/>
                  <a:pt x="528171" y="848013"/>
                </a:cubicBezTo>
                <a:cubicBezTo>
                  <a:pt x="464431" y="954110"/>
                  <a:pt x="405995" y="1062975"/>
                  <a:pt x="356652" y="1176544"/>
                </a:cubicBezTo>
                <a:cubicBezTo>
                  <a:pt x="322651" y="1254503"/>
                  <a:pt x="293575" y="1334306"/>
                  <a:pt x="272549" y="1416785"/>
                </a:cubicBezTo>
                <a:cubicBezTo>
                  <a:pt x="257112" y="1477398"/>
                  <a:pt x="246504" y="1538842"/>
                  <a:pt x="243189" y="1601301"/>
                </a:cubicBezTo>
                <a:cubicBezTo>
                  <a:pt x="242905" y="1606744"/>
                  <a:pt x="241485" y="1612003"/>
                  <a:pt x="240632" y="1617354"/>
                </a:cubicBezTo>
                <a:cubicBezTo>
                  <a:pt x="240632" y="1630454"/>
                  <a:pt x="240632" y="1643647"/>
                  <a:pt x="240632" y="1656840"/>
                </a:cubicBezTo>
                <a:cubicBezTo>
                  <a:pt x="241769" y="1665051"/>
                  <a:pt x="243284" y="1673170"/>
                  <a:pt x="243852" y="1681381"/>
                </a:cubicBezTo>
                <a:cubicBezTo>
                  <a:pt x="246504" y="1720037"/>
                  <a:pt x="252944" y="1758048"/>
                  <a:pt x="263836" y="1795228"/>
                </a:cubicBezTo>
                <a:cubicBezTo>
                  <a:pt x="291870" y="1891084"/>
                  <a:pt x="346802" y="1968396"/>
                  <a:pt x="424748" y="2029840"/>
                </a:cubicBezTo>
                <a:cubicBezTo>
                  <a:pt x="479017" y="2072556"/>
                  <a:pt x="539347" y="2104200"/>
                  <a:pt x="603276" y="2129387"/>
                </a:cubicBezTo>
                <a:cubicBezTo>
                  <a:pt x="672224" y="2156510"/>
                  <a:pt x="743446" y="2175331"/>
                  <a:pt x="816088" y="2189354"/>
                </a:cubicBezTo>
                <a:cubicBezTo>
                  <a:pt x="892519" y="2204023"/>
                  <a:pt x="969802" y="2213157"/>
                  <a:pt x="1047464" y="2218877"/>
                </a:cubicBezTo>
                <a:cubicBezTo>
                  <a:pt x="1111393" y="2223490"/>
                  <a:pt x="1175512" y="2225612"/>
                  <a:pt x="1239536" y="2226258"/>
                </a:cubicBezTo>
                <a:cubicBezTo>
                  <a:pt x="1243229" y="2226350"/>
                  <a:pt x="1246923" y="2226903"/>
                  <a:pt x="1250617" y="2227180"/>
                </a:cubicBezTo>
                <a:cubicBezTo>
                  <a:pt x="1259235" y="2227180"/>
                  <a:pt x="1267759" y="2227180"/>
                  <a:pt x="1276378" y="2227180"/>
                </a:cubicBezTo>
                <a:cubicBezTo>
                  <a:pt x="1278935" y="2226903"/>
                  <a:pt x="1281492" y="2226350"/>
                  <a:pt x="1284049" y="2226258"/>
                </a:cubicBezTo>
                <a:cubicBezTo>
                  <a:pt x="1334340" y="2224781"/>
                  <a:pt x="1384631" y="2223951"/>
                  <a:pt x="1435016" y="2221645"/>
                </a:cubicBezTo>
                <a:cubicBezTo>
                  <a:pt x="1485781" y="2219431"/>
                  <a:pt x="1536545" y="2214725"/>
                  <a:pt x="1587120" y="2208544"/>
                </a:cubicBezTo>
                <a:cubicBezTo>
                  <a:pt x="1650481" y="2200887"/>
                  <a:pt x="1713274" y="2190369"/>
                  <a:pt x="1775403" y="2175608"/>
                </a:cubicBezTo>
                <a:cubicBezTo>
                  <a:pt x="1851266" y="2157433"/>
                  <a:pt x="1924950" y="2133261"/>
                  <a:pt x="1994846" y="2098111"/>
                </a:cubicBezTo>
                <a:cubicBezTo>
                  <a:pt x="2052713" y="2068957"/>
                  <a:pt x="2105845" y="2033069"/>
                  <a:pt x="2151590" y="1986848"/>
                </a:cubicBezTo>
                <a:cubicBezTo>
                  <a:pt x="2215046" y="1922636"/>
                  <a:pt x="2255487" y="1846062"/>
                  <a:pt x="2274145" y="1757863"/>
                </a:cubicBezTo>
                <a:cubicBezTo>
                  <a:pt x="2280490" y="1728156"/>
                  <a:pt x="2284752" y="1698172"/>
                  <a:pt x="2284847" y="1667727"/>
                </a:cubicBezTo>
                <a:cubicBezTo>
                  <a:pt x="2284847" y="1663483"/>
                  <a:pt x="2285794" y="1659331"/>
                  <a:pt x="2286362" y="1655087"/>
                </a:cubicBezTo>
                <a:cubicBezTo>
                  <a:pt x="2286362" y="1642540"/>
                  <a:pt x="2286362" y="1629901"/>
                  <a:pt x="2286362" y="1617354"/>
                </a:cubicBezTo>
                <a:cubicBezTo>
                  <a:pt x="2285889" y="1614033"/>
                  <a:pt x="2285036" y="1610711"/>
                  <a:pt x="2284942" y="1607298"/>
                </a:cubicBezTo>
                <a:cubicBezTo>
                  <a:pt x="2283805" y="1540226"/>
                  <a:pt x="2271303" y="1474815"/>
                  <a:pt x="2254540" y="1410142"/>
                </a:cubicBezTo>
                <a:cubicBezTo>
                  <a:pt x="2228684" y="1309857"/>
                  <a:pt x="2191274" y="1213724"/>
                  <a:pt x="2146949" y="1120175"/>
                </a:cubicBezTo>
                <a:cubicBezTo>
                  <a:pt x="2064173" y="945438"/>
                  <a:pt x="1966906" y="779281"/>
                  <a:pt x="1851171" y="624195"/>
                </a:cubicBezTo>
                <a:cubicBezTo>
                  <a:pt x="1801164" y="557123"/>
                  <a:pt x="1746706" y="493742"/>
                  <a:pt x="1685997" y="435988"/>
                </a:cubicBezTo>
                <a:cubicBezTo>
                  <a:pt x="1630024" y="382663"/>
                  <a:pt x="1569599" y="335242"/>
                  <a:pt x="1501313" y="298616"/>
                </a:cubicBezTo>
                <a:cubicBezTo>
                  <a:pt x="1448181" y="270108"/>
                  <a:pt x="1392302" y="249627"/>
                  <a:pt x="1332541" y="240678"/>
                </a:cubicBezTo>
                <a:cubicBezTo>
                  <a:pt x="1317576" y="238371"/>
                  <a:pt x="1302423" y="237449"/>
                  <a:pt x="1287364" y="235788"/>
                </a:cubicBezTo>
                <a:cubicBezTo>
                  <a:pt x="1284807" y="235603"/>
                  <a:pt x="1282344" y="234865"/>
                  <a:pt x="1279787" y="234404"/>
                </a:cubicBezTo>
                <a:cubicBezTo>
                  <a:pt x="1269464" y="234404"/>
                  <a:pt x="1259235" y="234404"/>
                  <a:pt x="1248912" y="234404"/>
                </a:cubicBezTo>
                <a:close/>
                <a:moveTo>
                  <a:pt x="1245481" y="0"/>
                </a:moveTo>
                <a:cubicBezTo>
                  <a:pt x="1258233" y="0"/>
                  <a:pt x="1270868" y="0"/>
                  <a:pt x="1283620" y="0"/>
                </a:cubicBezTo>
                <a:cubicBezTo>
                  <a:pt x="1286778" y="570"/>
                  <a:pt x="1289820" y="1482"/>
                  <a:pt x="1292979" y="1710"/>
                </a:cubicBezTo>
                <a:cubicBezTo>
                  <a:pt x="1311580" y="3761"/>
                  <a:pt x="1330299" y="4901"/>
                  <a:pt x="1348783" y="7750"/>
                </a:cubicBezTo>
                <a:cubicBezTo>
                  <a:pt x="1422604" y="18804"/>
                  <a:pt x="1491629" y="44104"/>
                  <a:pt x="1557260" y="79318"/>
                </a:cubicBezTo>
                <a:cubicBezTo>
                  <a:pt x="1641610" y="124561"/>
                  <a:pt x="1716250" y="183137"/>
                  <a:pt x="1785392" y="249008"/>
                </a:cubicBezTo>
                <a:cubicBezTo>
                  <a:pt x="1860383" y="320348"/>
                  <a:pt x="1927652" y="398640"/>
                  <a:pt x="1989423" y="481491"/>
                </a:cubicBezTo>
                <a:cubicBezTo>
                  <a:pt x="2132385" y="673061"/>
                  <a:pt x="2252534" y="878307"/>
                  <a:pt x="2354784" y="1094151"/>
                </a:cubicBezTo>
                <a:cubicBezTo>
                  <a:pt x="2409536" y="1209709"/>
                  <a:pt x="2455747" y="1328458"/>
                  <a:pt x="2487685" y="1452335"/>
                </a:cubicBezTo>
                <a:cubicBezTo>
                  <a:pt x="2508393" y="1532222"/>
                  <a:pt x="2523835" y="1613021"/>
                  <a:pt x="2525239" y="1695872"/>
                </a:cubicBezTo>
                <a:cubicBezTo>
                  <a:pt x="2525356" y="1700089"/>
                  <a:pt x="2526409" y="1704191"/>
                  <a:pt x="2526994" y="1708294"/>
                </a:cubicBezTo>
                <a:cubicBezTo>
                  <a:pt x="2526994" y="1723793"/>
                  <a:pt x="2526994" y="1739406"/>
                  <a:pt x="2526994" y="1754904"/>
                </a:cubicBezTo>
                <a:cubicBezTo>
                  <a:pt x="2526292" y="1760147"/>
                  <a:pt x="2525122" y="1765275"/>
                  <a:pt x="2525122" y="1770517"/>
                </a:cubicBezTo>
                <a:cubicBezTo>
                  <a:pt x="2525005" y="1808125"/>
                  <a:pt x="2519741" y="1845163"/>
                  <a:pt x="2511902" y="1881858"/>
                </a:cubicBezTo>
                <a:cubicBezTo>
                  <a:pt x="2488855" y="1990806"/>
                  <a:pt x="2438900" y="2085395"/>
                  <a:pt x="2360517" y="2164713"/>
                </a:cubicBezTo>
                <a:cubicBezTo>
                  <a:pt x="2304010" y="2221808"/>
                  <a:pt x="2238379" y="2266139"/>
                  <a:pt x="2166897" y="2302151"/>
                </a:cubicBezTo>
                <a:cubicBezTo>
                  <a:pt x="2080559" y="2345571"/>
                  <a:pt x="1989540" y="2375429"/>
                  <a:pt x="1895831" y="2397879"/>
                </a:cubicBezTo>
                <a:cubicBezTo>
                  <a:pt x="1819085" y="2416113"/>
                  <a:pt x="1741520" y="2429105"/>
                  <a:pt x="1663254" y="2438564"/>
                </a:cubicBezTo>
                <a:cubicBezTo>
                  <a:pt x="1600781" y="2446199"/>
                  <a:pt x="1538074" y="2452011"/>
                  <a:pt x="1475367" y="2454746"/>
                </a:cubicBezTo>
                <a:cubicBezTo>
                  <a:pt x="1413128" y="2457595"/>
                  <a:pt x="1351006" y="2458621"/>
                  <a:pt x="1288884" y="2460445"/>
                </a:cubicBezTo>
                <a:cubicBezTo>
                  <a:pt x="1285725" y="2460558"/>
                  <a:pt x="1282567" y="2461242"/>
                  <a:pt x="1279408" y="2461584"/>
                </a:cubicBezTo>
                <a:cubicBezTo>
                  <a:pt x="1268762" y="2461584"/>
                  <a:pt x="1258233" y="2461584"/>
                  <a:pt x="1247586" y="2461584"/>
                </a:cubicBezTo>
                <a:cubicBezTo>
                  <a:pt x="1243024" y="2461242"/>
                  <a:pt x="1238461" y="2460558"/>
                  <a:pt x="1233899" y="2460445"/>
                </a:cubicBezTo>
                <a:cubicBezTo>
                  <a:pt x="1154813" y="2459647"/>
                  <a:pt x="1075611" y="2457026"/>
                  <a:pt x="996642" y="2451328"/>
                </a:cubicBezTo>
                <a:cubicBezTo>
                  <a:pt x="900710" y="2444262"/>
                  <a:pt x="805246" y="2432980"/>
                  <a:pt x="710834" y="2414860"/>
                </a:cubicBezTo>
                <a:cubicBezTo>
                  <a:pt x="621103" y="2397537"/>
                  <a:pt x="533126" y="2374289"/>
                  <a:pt x="447957" y="2340784"/>
                </a:cubicBezTo>
                <a:cubicBezTo>
                  <a:pt x="368988" y="2309672"/>
                  <a:pt x="294465" y="2270583"/>
                  <a:pt x="227430" y="2217819"/>
                </a:cubicBezTo>
                <a:cubicBezTo>
                  <a:pt x="131146" y="2141920"/>
                  <a:pt x="63292" y="2046420"/>
                  <a:pt x="28663" y="1928013"/>
                </a:cubicBezTo>
                <a:cubicBezTo>
                  <a:pt x="15209" y="1882086"/>
                  <a:pt x="7254" y="1835134"/>
                  <a:pt x="3978" y="1787384"/>
                </a:cubicBezTo>
                <a:cubicBezTo>
                  <a:pt x="3276" y="1777241"/>
                  <a:pt x="1404" y="1767212"/>
                  <a:pt x="0" y="1757070"/>
                </a:cubicBezTo>
                <a:cubicBezTo>
                  <a:pt x="0" y="1740773"/>
                  <a:pt x="0" y="1724477"/>
                  <a:pt x="0" y="1708294"/>
                </a:cubicBezTo>
                <a:cubicBezTo>
                  <a:pt x="1053" y="1701684"/>
                  <a:pt x="2808" y="1695188"/>
                  <a:pt x="3159" y="1688464"/>
                </a:cubicBezTo>
                <a:cubicBezTo>
                  <a:pt x="7254" y="1611312"/>
                  <a:pt x="20356" y="1535413"/>
                  <a:pt x="39426" y="1460540"/>
                </a:cubicBezTo>
                <a:cubicBezTo>
                  <a:pt x="65398" y="1358658"/>
                  <a:pt x="101314" y="1260080"/>
                  <a:pt x="143313" y="1163782"/>
                </a:cubicBezTo>
                <a:cubicBezTo>
                  <a:pt x="204265" y="1023495"/>
                  <a:pt x="276449" y="889019"/>
                  <a:pt x="355183" y="757963"/>
                </a:cubicBezTo>
                <a:cubicBezTo>
                  <a:pt x="431461" y="631123"/>
                  <a:pt x="514056" y="508728"/>
                  <a:pt x="608819" y="394879"/>
                </a:cubicBezTo>
                <a:cubicBezTo>
                  <a:pt x="673046" y="317841"/>
                  <a:pt x="742188" y="245589"/>
                  <a:pt x="820103" y="182226"/>
                </a:cubicBezTo>
                <a:cubicBezTo>
                  <a:pt x="882576" y="131285"/>
                  <a:pt x="949495" y="87295"/>
                  <a:pt x="1023316" y="54588"/>
                </a:cubicBezTo>
                <a:cubicBezTo>
                  <a:pt x="1083917" y="27807"/>
                  <a:pt x="1146858" y="9915"/>
                  <a:pt x="1212957" y="3647"/>
                </a:cubicBezTo>
                <a:cubicBezTo>
                  <a:pt x="1223837" y="2621"/>
                  <a:pt x="1234601" y="1254"/>
                  <a:pt x="124548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56473922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546612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6_Title Slide">
    <p:spTree>
      <p:nvGrpSpPr>
        <p:cNvPr id="1" name=""/>
        <p:cNvGrpSpPr/>
        <p:nvPr/>
      </p:nvGrpSpPr>
      <p:grpSpPr>
        <a:xfrm>
          <a:off x="0" y="0"/>
          <a:ext cx="0" cy="0"/>
          <a:chOff x="0" y="0"/>
          <a:chExt cx="0" cy="0"/>
        </a:xfrm>
      </p:grpSpPr>
      <p:sp>
        <p:nvSpPr>
          <p:cNvPr id="4" name="Picture Placeholder 3"/>
          <p:cNvSpPr>
            <a:spLocks noGrp="1"/>
          </p:cNvSpPr>
          <p:nvPr>
            <p:ph type="pic" sz="quarter" idx="17" hasCustomPrompt="1"/>
          </p:nvPr>
        </p:nvSpPr>
        <p:spPr>
          <a:xfrm>
            <a:off x="4767049" y="1415144"/>
            <a:ext cx="2657902" cy="2657900"/>
          </a:xfrm>
          <a:custGeom>
            <a:avLst/>
            <a:gdLst>
              <a:gd name="connsiteX0" fmla="*/ 1328951 w 2657902"/>
              <a:gd name="connsiteY0" fmla="*/ 2174679 h 2657900"/>
              <a:gd name="connsiteX1" fmla="*/ 1389369 w 2657902"/>
              <a:gd name="connsiteY1" fmla="*/ 2235097 h 2657900"/>
              <a:gd name="connsiteX2" fmla="*/ 1328951 w 2657902"/>
              <a:gd name="connsiteY2" fmla="*/ 2295515 h 2657900"/>
              <a:gd name="connsiteX3" fmla="*/ 1268533 w 2657902"/>
              <a:gd name="connsiteY3" fmla="*/ 2235097 h 2657900"/>
              <a:gd name="connsiteX4" fmla="*/ 1328951 w 2657902"/>
              <a:gd name="connsiteY4" fmla="*/ 2174679 h 2657900"/>
              <a:gd name="connsiteX5" fmla="*/ 1774553 w 2657902"/>
              <a:gd name="connsiteY5" fmla="*/ 2053735 h 2657900"/>
              <a:gd name="connsiteX6" fmla="*/ 1834322 w 2657902"/>
              <a:gd name="connsiteY6" fmla="*/ 2083498 h 2657900"/>
              <a:gd name="connsiteX7" fmla="*/ 1812173 w 2657902"/>
              <a:gd name="connsiteY7" fmla="*/ 2165943 h 2657900"/>
              <a:gd name="connsiteX8" fmla="*/ 1729728 w 2657902"/>
              <a:gd name="connsiteY8" fmla="*/ 2143793 h 2657900"/>
              <a:gd name="connsiteX9" fmla="*/ 1751754 w 2657902"/>
              <a:gd name="connsiteY9" fmla="*/ 2061349 h 2657900"/>
              <a:gd name="connsiteX10" fmla="*/ 1774553 w 2657902"/>
              <a:gd name="connsiteY10" fmla="*/ 2053735 h 2657900"/>
              <a:gd name="connsiteX11" fmla="*/ 883401 w 2657902"/>
              <a:gd name="connsiteY11" fmla="*/ 2053735 h 2657900"/>
              <a:gd name="connsiteX12" fmla="*/ 906148 w 2657902"/>
              <a:gd name="connsiteY12" fmla="*/ 2061349 h 2657900"/>
              <a:gd name="connsiteX13" fmla="*/ 928174 w 2657902"/>
              <a:gd name="connsiteY13" fmla="*/ 2143793 h 2657900"/>
              <a:gd name="connsiteX14" fmla="*/ 845730 w 2657902"/>
              <a:gd name="connsiteY14" fmla="*/ 2165943 h 2657900"/>
              <a:gd name="connsiteX15" fmla="*/ 823581 w 2657902"/>
              <a:gd name="connsiteY15" fmla="*/ 2083498 h 2657900"/>
              <a:gd name="connsiteX16" fmla="*/ 883401 w 2657902"/>
              <a:gd name="connsiteY16" fmla="*/ 2053735 h 2657900"/>
              <a:gd name="connsiteX17" fmla="*/ 2121102 w 2657902"/>
              <a:gd name="connsiteY17" fmla="*/ 1722042 h 2657900"/>
              <a:gd name="connsiteX18" fmla="*/ 2143795 w 2657902"/>
              <a:gd name="connsiteY18" fmla="*/ 1729727 h 2657900"/>
              <a:gd name="connsiteX19" fmla="*/ 2165944 w 2657902"/>
              <a:gd name="connsiteY19" fmla="*/ 1812171 h 2657900"/>
              <a:gd name="connsiteX20" fmla="*/ 2083500 w 2657902"/>
              <a:gd name="connsiteY20" fmla="*/ 1834320 h 2657900"/>
              <a:gd name="connsiteX21" fmla="*/ 2061351 w 2657902"/>
              <a:gd name="connsiteY21" fmla="*/ 1751753 h 2657900"/>
              <a:gd name="connsiteX22" fmla="*/ 2121102 w 2657902"/>
              <a:gd name="connsiteY22" fmla="*/ 1722042 h 2657900"/>
              <a:gd name="connsiteX23" fmla="*/ 536801 w 2657902"/>
              <a:gd name="connsiteY23" fmla="*/ 1722042 h 2657900"/>
              <a:gd name="connsiteX24" fmla="*/ 596552 w 2657902"/>
              <a:gd name="connsiteY24" fmla="*/ 1751753 h 2657900"/>
              <a:gd name="connsiteX25" fmla="*/ 574402 w 2657902"/>
              <a:gd name="connsiteY25" fmla="*/ 1834320 h 2657900"/>
              <a:gd name="connsiteX26" fmla="*/ 491958 w 2657902"/>
              <a:gd name="connsiteY26" fmla="*/ 1812171 h 2657900"/>
              <a:gd name="connsiteX27" fmla="*/ 514107 w 2657902"/>
              <a:gd name="connsiteY27" fmla="*/ 1729727 h 2657900"/>
              <a:gd name="connsiteX28" fmla="*/ 536801 w 2657902"/>
              <a:gd name="connsiteY28" fmla="*/ 1722042 h 2657900"/>
              <a:gd name="connsiteX29" fmla="*/ 2235099 w 2657902"/>
              <a:gd name="connsiteY29" fmla="*/ 1268532 h 2657900"/>
              <a:gd name="connsiteX30" fmla="*/ 2295517 w 2657902"/>
              <a:gd name="connsiteY30" fmla="*/ 1328950 h 2657900"/>
              <a:gd name="connsiteX31" fmla="*/ 2235099 w 2657902"/>
              <a:gd name="connsiteY31" fmla="*/ 1389368 h 2657900"/>
              <a:gd name="connsiteX32" fmla="*/ 2174681 w 2657902"/>
              <a:gd name="connsiteY32" fmla="*/ 1328950 h 2657900"/>
              <a:gd name="connsiteX33" fmla="*/ 2235099 w 2657902"/>
              <a:gd name="connsiteY33" fmla="*/ 1268532 h 2657900"/>
              <a:gd name="connsiteX34" fmla="*/ 422804 w 2657902"/>
              <a:gd name="connsiteY34" fmla="*/ 1268532 h 2657900"/>
              <a:gd name="connsiteX35" fmla="*/ 483222 w 2657902"/>
              <a:gd name="connsiteY35" fmla="*/ 1328950 h 2657900"/>
              <a:gd name="connsiteX36" fmla="*/ 422804 w 2657902"/>
              <a:gd name="connsiteY36" fmla="*/ 1389368 h 2657900"/>
              <a:gd name="connsiteX37" fmla="*/ 362385 w 2657902"/>
              <a:gd name="connsiteY37" fmla="*/ 1328950 h 2657900"/>
              <a:gd name="connsiteX38" fmla="*/ 422804 w 2657902"/>
              <a:gd name="connsiteY38" fmla="*/ 1268532 h 2657900"/>
              <a:gd name="connsiteX39" fmla="*/ 1328951 w 2657902"/>
              <a:gd name="connsiteY39" fmla="*/ 1208114 h 2657900"/>
              <a:gd name="connsiteX40" fmla="*/ 1208115 w 2657902"/>
              <a:gd name="connsiteY40" fmla="*/ 1328950 h 2657900"/>
              <a:gd name="connsiteX41" fmla="*/ 1328951 w 2657902"/>
              <a:gd name="connsiteY41" fmla="*/ 1449786 h 2657900"/>
              <a:gd name="connsiteX42" fmla="*/ 1449787 w 2657902"/>
              <a:gd name="connsiteY42" fmla="*/ 1328950 h 2657900"/>
              <a:gd name="connsiteX43" fmla="*/ 1328951 w 2657902"/>
              <a:gd name="connsiteY43" fmla="*/ 1208114 h 2657900"/>
              <a:gd name="connsiteX44" fmla="*/ 2106194 w 2657902"/>
              <a:gd name="connsiteY44" fmla="*/ 815914 h 2657900"/>
              <a:gd name="connsiteX45" fmla="*/ 2165944 w 2657902"/>
              <a:gd name="connsiteY45" fmla="*/ 845729 h 2657900"/>
              <a:gd name="connsiteX46" fmla="*/ 2143795 w 2657902"/>
              <a:gd name="connsiteY46" fmla="*/ 928173 h 2657900"/>
              <a:gd name="connsiteX47" fmla="*/ 2061351 w 2657902"/>
              <a:gd name="connsiteY47" fmla="*/ 906147 h 2657900"/>
              <a:gd name="connsiteX48" fmla="*/ 2083500 w 2657902"/>
              <a:gd name="connsiteY48" fmla="*/ 823580 h 2657900"/>
              <a:gd name="connsiteX49" fmla="*/ 2106194 w 2657902"/>
              <a:gd name="connsiteY49" fmla="*/ 815914 h 2657900"/>
              <a:gd name="connsiteX50" fmla="*/ 551657 w 2657902"/>
              <a:gd name="connsiteY50" fmla="*/ 815914 h 2657900"/>
              <a:gd name="connsiteX51" fmla="*/ 574402 w 2657902"/>
              <a:gd name="connsiteY51" fmla="*/ 823580 h 2657900"/>
              <a:gd name="connsiteX52" fmla="*/ 596552 w 2657902"/>
              <a:gd name="connsiteY52" fmla="*/ 906147 h 2657900"/>
              <a:gd name="connsiteX53" fmla="*/ 514107 w 2657902"/>
              <a:gd name="connsiteY53" fmla="*/ 928173 h 2657900"/>
              <a:gd name="connsiteX54" fmla="*/ 491958 w 2657902"/>
              <a:gd name="connsiteY54" fmla="*/ 845729 h 2657900"/>
              <a:gd name="connsiteX55" fmla="*/ 551657 w 2657902"/>
              <a:gd name="connsiteY55" fmla="*/ 815914 h 2657900"/>
              <a:gd name="connsiteX56" fmla="*/ 1789479 w 2657902"/>
              <a:gd name="connsiteY56" fmla="*/ 484344 h 2657900"/>
              <a:gd name="connsiteX57" fmla="*/ 1812173 w 2657902"/>
              <a:gd name="connsiteY57" fmla="*/ 491958 h 2657900"/>
              <a:gd name="connsiteX58" fmla="*/ 1834322 w 2657902"/>
              <a:gd name="connsiteY58" fmla="*/ 574525 h 2657900"/>
              <a:gd name="connsiteX59" fmla="*/ 1751754 w 2657902"/>
              <a:gd name="connsiteY59" fmla="*/ 596551 h 2657900"/>
              <a:gd name="connsiteX60" fmla="*/ 1729728 w 2657902"/>
              <a:gd name="connsiteY60" fmla="*/ 514107 h 2657900"/>
              <a:gd name="connsiteX61" fmla="*/ 1789479 w 2657902"/>
              <a:gd name="connsiteY61" fmla="*/ 484344 h 2657900"/>
              <a:gd name="connsiteX62" fmla="*/ 868475 w 2657902"/>
              <a:gd name="connsiteY62" fmla="*/ 484344 h 2657900"/>
              <a:gd name="connsiteX63" fmla="*/ 928174 w 2657902"/>
              <a:gd name="connsiteY63" fmla="*/ 514107 h 2657900"/>
              <a:gd name="connsiteX64" fmla="*/ 906148 w 2657902"/>
              <a:gd name="connsiteY64" fmla="*/ 596551 h 2657900"/>
              <a:gd name="connsiteX65" fmla="*/ 823581 w 2657902"/>
              <a:gd name="connsiteY65" fmla="*/ 574525 h 2657900"/>
              <a:gd name="connsiteX66" fmla="*/ 845730 w 2657902"/>
              <a:gd name="connsiteY66" fmla="*/ 491958 h 2657900"/>
              <a:gd name="connsiteX67" fmla="*/ 868475 w 2657902"/>
              <a:gd name="connsiteY67" fmla="*/ 484344 h 2657900"/>
              <a:gd name="connsiteX68" fmla="*/ 1328951 w 2657902"/>
              <a:gd name="connsiteY68" fmla="*/ 362385 h 2657900"/>
              <a:gd name="connsiteX69" fmla="*/ 1389369 w 2657902"/>
              <a:gd name="connsiteY69" fmla="*/ 422803 h 2657900"/>
              <a:gd name="connsiteX70" fmla="*/ 1389369 w 2657902"/>
              <a:gd name="connsiteY70" fmla="*/ 1095892 h 2657900"/>
              <a:gd name="connsiteX71" fmla="*/ 1562010 w 2657902"/>
              <a:gd name="connsiteY71" fmla="*/ 1268532 h 2657900"/>
              <a:gd name="connsiteX72" fmla="*/ 1872591 w 2657902"/>
              <a:gd name="connsiteY72" fmla="*/ 1268532 h 2657900"/>
              <a:gd name="connsiteX73" fmla="*/ 1933009 w 2657902"/>
              <a:gd name="connsiteY73" fmla="*/ 1328950 h 2657900"/>
              <a:gd name="connsiteX74" fmla="*/ 1872591 w 2657902"/>
              <a:gd name="connsiteY74" fmla="*/ 1389368 h 2657900"/>
              <a:gd name="connsiteX75" fmla="*/ 1562010 w 2657902"/>
              <a:gd name="connsiteY75" fmla="*/ 1389368 h 2657900"/>
              <a:gd name="connsiteX76" fmla="*/ 1328951 w 2657902"/>
              <a:gd name="connsiteY76" fmla="*/ 1570622 h 2657900"/>
              <a:gd name="connsiteX77" fmla="*/ 1087279 w 2657902"/>
              <a:gd name="connsiteY77" fmla="*/ 1328950 h 2657900"/>
              <a:gd name="connsiteX78" fmla="*/ 1268533 w 2657902"/>
              <a:gd name="connsiteY78" fmla="*/ 1095892 h 2657900"/>
              <a:gd name="connsiteX79" fmla="*/ 1268533 w 2657902"/>
              <a:gd name="connsiteY79" fmla="*/ 422803 h 2657900"/>
              <a:gd name="connsiteX80" fmla="*/ 1328951 w 2657902"/>
              <a:gd name="connsiteY80" fmla="*/ 362385 h 2657900"/>
              <a:gd name="connsiteX81" fmla="*/ 1328951 w 2657902"/>
              <a:gd name="connsiteY81" fmla="*/ 120836 h 2657900"/>
              <a:gd name="connsiteX82" fmla="*/ 120836 w 2657902"/>
              <a:gd name="connsiteY82" fmla="*/ 1328950 h 2657900"/>
              <a:gd name="connsiteX83" fmla="*/ 1328951 w 2657902"/>
              <a:gd name="connsiteY83" fmla="*/ 2537064 h 2657900"/>
              <a:gd name="connsiteX84" fmla="*/ 2537066 w 2657902"/>
              <a:gd name="connsiteY84" fmla="*/ 1328950 h 2657900"/>
              <a:gd name="connsiteX85" fmla="*/ 1328951 w 2657902"/>
              <a:gd name="connsiteY85" fmla="*/ 120836 h 2657900"/>
              <a:gd name="connsiteX86" fmla="*/ 1328951 w 2657902"/>
              <a:gd name="connsiteY86" fmla="*/ 0 h 2657900"/>
              <a:gd name="connsiteX87" fmla="*/ 2657902 w 2657902"/>
              <a:gd name="connsiteY87" fmla="*/ 1328950 h 2657900"/>
              <a:gd name="connsiteX88" fmla="*/ 1328951 w 2657902"/>
              <a:gd name="connsiteY88" fmla="*/ 2657900 h 2657900"/>
              <a:gd name="connsiteX89" fmla="*/ 0 w 2657902"/>
              <a:gd name="connsiteY89" fmla="*/ 1328950 h 2657900"/>
              <a:gd name="connsiteX90" fmla="*/ 1328951 w 2657902"/>
              <a:gd name="connsiteY90" fmla="*/ 0 h 2657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657902" h="2657900">
                <a:moveTo>
                  <a:pt x="1328951" y="2174679"/>
                </a:moveTo>
                <a:cubicBezTo>
                  <a:pt x="1362298" y="2174679"/>
                  <a:pt x="1389369" y="2201750"/>
                  <a:pt x="1389369" y="2235097"/>
                </a:cubicBezTo>
                <a:cubicBezTo>
                  <a:pt x="1389369" y="2268444"/>
                  <a:pt x="1362298" y="2295515"/>
                  <a:pt x="1328951" y="2295515"/>
                </a:cubicBezTo>
                <a:cubicBezTo>
                  <a:pt x="1295604" y="2295515"/>
                  <a:pt x="1268533" y="2268444"/>
                  <a:pt x="1268533" y="2235097"/>
                </a:cubicBezTo>
                <a:cubicBezTo>
                  <a:pt x="1268533" y="2201750"/>
                  <a:pt x="1295604" y="2174679"/>
                  <a:pt x="1328951" y="2174679"/>
                </a:cubicBezTo>
                <a:close/>
                <a:moveTo>
                  <a:pt x="1774553" y="2053735"/>
                </a:moveTo>
                <a:cubicBezTo>
                  <a:pt x="1797937" y="2050851"/>
                  <a:pt x="1821770" y="2061811"/>
                  <a:pt x="1834322" y="2083498"/>
                </a:cubicBezTo>
                <a:cubicBezTo>
                  <a:pt x="1850934" y="2112415"/>
                  <a:pt x="1841090" y="2149331"/>
                  <a:pt x="1812173" y="2165943"/>
                </a:cubicBezTo>
                <a:cubicBezTo>
                  <a:pt x="1783379" y="2182677"/>
                  <a:pt x="1746340" y="2172833"/>
                  <a:pt x="1729728" y="2143793"/>
                </a:cubicBezTo>
                <a:cubicBezTo>
                  <a:pt x="1712993" y="2114999"/>
                  <a:pt x="1722837" y="2077961"/>
                  <a:pt x="1751754" y="2061349"/>
                </a:cubicBezTo>
                <a:cubicBezTo>
                  <a:pt x="1759014" y="2057196"/>
                  <a:pt x="1766759" y="2054697"/>
                  <a:pt x="1774553" y="2053735"/>
                </a:cubicBezTo>
                <a:close/>
                <a:moveTo>
                  <a:pt x="883401" y="2053735"/>
                </a:moveTo>
                <a:cubicBezTo>
                  <a:pt x="891189" y="2054697"/>
                  <a:pt x="898919" y="2057196"/>
                  <a:pt x="906148" y="2061349"/>
                </a:cubicBezTo>
                <a:cubicBezTo>
                  <a:pt x="935065" y="2077961"/>
                  <a:pt x="944909" y="2114999"/>
                  <a:pt x="928174" y="2143793"/>
                </a:cubicBezTo>
                <a:cubicBezTo>
                  <a:pt x="911562" y="2172833"/>
                  <a:pt x="874647" y="2182677"/>
                  <a:pt x="845730" y="2165943"/>
                </a:cubicBezTo>
                <a:cubicBezTo>
                  <a:pt x="816813" y="2149331"/>
                  <a:pt x="806969" y="2112415"/>
                  <a:pt x="823581" y="2083498"/>
                </a:cubicBezTo>
                <a:cubicBezTo>
                  <a:pt x="836132" y="2061811"/>
                  <a:pt x="860035" y="2050851"/>
                  <a:pt x="883401" y="2053735"/>
                </a:cubicBezTo>
                <a:close/>
                <a:moveTo>
                  <a:pt x="2121102" y="1722042"/>
                </a:moveTo>
                <a:cubicBezTo>
                  <a:pt x="2128883" y="1723021"/>
                  <a:pt x="2136597" y="1725543"/>
                  <a:pt x="2143795" y="1729727"/>
                </a:cubicBezTo>
                <a:cubicBezTo>
                  <a:pt x="2172712" y="1746339"/>
                  <a:pt x="2182556" y="1783254"/>
                  <a:pt x="2165944" y="1812171"/>
                </a:cubicBezTo>
                <a:cubicBezTo>
                  <a:pt x="2149332" y="1841088"/>
                  <a:pt x="2112294" y="1851055"/>
                  <a:pt x="2083500" y="1834320"/>
                </a:cubicBezTo>
                <a:cubicBezTo>
                  <a:pt x="2054583" y="1817708"/>
                  <a:pt x="2044616" y="1780793"/>
                  <a:pt x="2061351" y="1751753"/>
                </a:cubicBezTo>
                <a:cubicBezTo>
                  <a:pt x="2073810" y="1730065"/>
                  <a:pt x="2097759" y="1719106"/>
                  <a:pt x="2121102" y="1722042"/>
                </a:cubicBezTo>
                <a:close/>
                <a:moveTo>
                  <a:pt x="536801" y="1722042"/>
                </a:moveTo>
                <a:cubicBezTo>
                  <a:pt x="560144" y="1719106"/>
                  <a:pt x="584093" y="1730065"/>
                  <a:pt x="596552" y="1751753"/>
                </a:cubicBezTo>
                <a:cubicBezTo>
                  <a:pt x="613286" y="1780793"/>
                  <a:pt x="603319" y="1817708"/>
                  <a:pt x="574402" y="1834320"/>
                </a:cubicBezTo>
                <a:cubicBezTo>
                  <a:pt x="545485" y="1851055"/>
                  <a:pt x="508570" y="1841088"/>
                  <a:pt x="491958" y="1812171"/>
                </a:cubicBezTo>
                <a:cubicBezTo>
                  <a:pt x="475346" y="1783254"/>
                  <a:pt x="485067" y="1746339"/>
                  <a:pt x="514107" y="1729727"/>
                </a:cubicBezTo>
                <a:cubicBezTo>
                  <a:pt x="521306" y="1725543"/>
                  <a:pt x="529020" y="1723021"/>
                  <a:pt x="536801" y="1722042"/>
                </a:cubicBezTo>
                <a:close/>
                <a:moveTo>
                  <a:pt x="2235099" y="1268532"/>
                </a:moveTo>
                <a:cubicBezTo>
                  <a:pt x="2268323" y="1268532"/>
                  <a:pt x="2295517" y="1295603"/>
                  <a:pt x="2295517" y="1328950"/>
                </a:cubicBezTo>
                <a:cubicBezTo>
                  <a:pt x="2295517" y="1362420"/>
                  <a:pt x="2268323" y="1389368"/>
                  <a:pt x="2235099" y="1389368"/>
                </a:cubicBezTo>
                <a:cubicBezTo>
                  <a:pt x="2201752" y="1389368"/>
                  <a:pt x="2174681" y="1362420"/>
                  <a:pt x="2174681" y="1328950"/>
                </a:cubicBezTo>
                <a:cubicBezTo>
                  <a:pt x="2174681" y="1295603"/>
                  <a:pt x="2201752" y="1268532"/>
                  <a:pt x="2235099" y="1268532"/>
                </a:cubicBezTo>
                <a:close/>
                <a:moveTo>
                  <a:pt x="422804" y="1268532"/>
                </a:moveTo>
                <a:cubicBezTo>
                  <a:pt x="456150" y="1268532"/>
                  <a:pt x="483222" y="1295603"/>
                  <a:pt x="483222" y="1328950"/>
                </a:cubicBezTo>
                <a:cubicBezTo>
                  <a:pt x="483222" y="1362420"/>
                  <a:pt x="456150" y="1389368"/>
                  <a:pt x="422804" y="1389368"/>
                </a:cubicBezTo>
                <a:cubicBezTo>
                  <a:pt x="389580" y="1389368"/>
                  <a:pt x="362385" y="1362420"/>
                  <a:pt x="362385" y="1328950"/>
                </a:cubicBezTo>
                <a:cubicBezTo>
                  <a:pt x="362385" y="1295603"/>
                  <a:pt x="389580" y="1268532"/>
                  <a:pt x="422804" y="1268532"/>
                </a:cubicBezTo>
                <a:close/>
                <a:moveTo>
                  <a:pt x="1328951" y="1208114"/>
                </a:moveTo>
                <a:cubicBezTo>
                  <a:pt x="1262258" y="1208114"/>
                  <a:pt x="1208115" y="1262257"/>
                  <a:pt x="1208115" y="1328950"/>
                </a:cubicBezTo>
                <a:cubicBezTo>
                  <a:pt x="1208115" y="1395644"/>
                  <a:pt x="1262258" y="1449786"/>
                  <a:pt x="1328951" y="1449786"/>
                </a:cubicBezTo>
                <a:cubicBezTo>
                  <a:pt x="1395645" y="1449786"/>
                  <a:pt x="1449787" y="1395644"/>
                  <a:pt x="1449787" y="1328950"/>
                </a:cubicBezTo>
                <a:cubicBezTo>
                  <a:pt x="1449787" y="1262257"/>
                  <a:pt x="1395645" y="1208114"/>
                  <a:pt x="1328951" y="1208114"/>
                </a:cubicBezTo>
                <a:close/>
                <a:moveTo>
                  <a:pt x="2106194" y="815914"/>
                </a:moveTo>
                <a:cubicBezTo>
                  <a:pt x="2129537" y="813013"/>
                  <a:pt x="2153485" y="824041"/>
                  <a:pt x="2165944" y="845729"/>
                </a:cubicBezTo>
                <a:cubicBezTo>
                  <a:pt x="2182556" y="874646"/>
                  <a:pt x="2172712" y="911561"/>
                  <a:pt x="2143795" y="928173"/>
                </a:cubicBezTo>
                <a:cubicBezTo>
                  <a:pt x="2115001" y="944908"/>
                  <a:pt x="2077963" y="935064"/>
                  <a:pt x="2061351" y="906147"/>
                </a:cubicBezTo>
                <a:cubicBezTo>
                  <a:pt x="2044616" y="877230"/>
                  <a:pt x="2054583" y="840315"/>
                  <a:pt x="2083500" y="823580"/>
                </a:cubicBezTo>
                <a:cubicBezTo>
                  <a:pt x="2090699" y="819396"/>
                  <a:pt x="2098412" y="816882"/>
                  <a:pt x="2106194" y="815914"/>
                </a:cubicBezTo>
                <a:close/>
                <a:moveTo>
                  <a:pt x="551657" y="815914"/>
                </a:moveTo>
                <a:cubicBezTo>
                  <a:pt x="559444" y="816882"/>
                  <a:pt x="567173" y="819396"/>
                  <a:pt x="574402" y="823580"/>
                </a:cubicBezTo>
                <a:cubicBezTo>
                  <a:pt x="603319" y="840315"/>
                  <a:pt x="613286" y="877230"/>
                  <a:pt x="596552" y="906147"/>
                </a:cubicBezTo>
                <a:cubicBezTo>
                  <a:pt x="579940" y="935064"/>
                  <a:pt x="542901" y="944908"/>
                  <a:pt x="514107" y="928173"/>
                </a:cubicBezTo>
                <a:cubicBezTo>
                  <a:pt x="485067" y="911561"/>
                  <a:pt x="475346" y="874646"/>
                  <a:pt x="491958" y="845729"/>
                </a:cubicBezTo>
                <a:cubicBezTo>
                  <a:pt x="504417" y="824041"/>
                  <a:pt x="528297" y="813013"/>
                  <a:pt x="551657" y="815914"/>
                </a:cubicBezTo>
                <a:close/>
                <a:moveTo>
                  <a:pt x="1789479" y="484344"/>
                </a:moveTo>
                <a:cubicBezTo>
                  <a:pt x="1797260" y="485305"/>
                  <a:pt x="1804974" y="487805"/>
                  <a:pt x="1812173" y="491958"/>
                </a:cubicBezTo>
                <a:cubicBezTo>
                  <a:pt x="1841090" y="508693"/>
                  <a:pt x="1850934" y="545608"/>
                  <a:pt x="1834322" y="574525"/>
                </a:cubicBezTo>
                <a:cubicBezTo>
                  <a:pt x="1817587" y="603319"/>
                  <a:pt x="1780795" y="613286"/>
                  <a:pt x="1751754" y="596551"/>
                </a:cubicBezTo>
                <a:cubicBezTo>
                  <a:pt x="1722837" y="579939"/>
                  <a:pt x="1712993" y="542901"/>
                  <a:pt x="1729728" y="514107"/>
                </a:cubicBezTo>
                <a:cubicBezTo>
                  <a:pt x="1742187" y="492419"/>
                  <a:pt x="1766136" y="481460"/>
                  <a:pt x="1789479" y="484344"/>
                </a:cubicBezTo>
                <a:close/>
                <a:moveTo>
                  <a:pt x="868475" y="484344"/>
                </a:moveTo>
                <a:cubicBezTo>
                  <a:pt x="891836" y="481460"/>
                  <a:pt x="915715" y="492419"/>
                  <a:pt x="928174" y="514107"/>
                </a:cubicBezTo>
                <a:cubicBezTo>
                  <a:pt x="944909" y="542901"/>
                  <a:pt x="935065" y="579939"/>
                  <a:pt x="906148" y="596551"/>
                </a:cubicBezTo>
                <a:cubicBezTo>
                  <a:pt x="877231" y="613286"/>
                  <a:pt x="840316" y="603319"/>
                  <a:pt x="823581" y="574525"/>
                </a:cubicBezTo>
                <a:cubicBezTo>
                  <a:pt x="806969" y="545608"/>
                  <a:pt x="816813" y="508693"/>
                  <a:pt x="845730" y="491958"/>
                </a:cubicBezTo>
                <a:cubicBezTo>
                  <a:pt x="852959" y="487805"/>
                  <a:pt x="860688" y="485305"/>
                  <a:pt x="868475" y="484344"/>
                </a:cubicBezTo>
                <a:close/>
                <a:moveTo>
                  <a:pt x="1328951" y="362385"/>
                </a:moveTo>
                <a:cubicBezTo>
                  <a:pt x="1362298" y="362385"/>
                  <a:pt x="1389369" y="389579"/>
                  <a:pt x="1389369" y="422803"/>
                </a:cubicBezTo>
                <a:lnTo>
                  <a:pt x="1389369" y="1095892"/>
                </a:lnTo>
                <a:cubicBezTo>
                  <a:pt x="1473905" y="1117795"/>
                  <a:pt x="1539984" y="1184242"/>
                  <a:pt x="1562010" y="1268532"/>
                </a:cubicBezTo>
                <a:lnTo>
                  <a:pt x="1872591" y="1268532"/>
                </a:lnTo>
                <a:cubicBezTo>
                  <a:pt x="1905937" y="1268532"/>
                  <a:pt x="1933009" y="1295603"/>
                  <a:pt x="1933009" y="1328950"/>
                </a:cubicBezTo>
                <a:cubicBezTo>
                  <a:pt x="1933009" y="1362420"/>
                  <a:pt x="1905937" y="1389368"/>
                  <a:pt x="1872591" y="1389368"/>
                </a:cubicBezTo>
                <a:lnTo>
                  <a:pt x="1562010" y="1389368"/>
                </a:lnTo>
                <a:cubicBezTo>
                  <a:pt x="1535185" y="1493469"/>
                  <a:pt x="1441420" y="1570622"/>
                  <a:pt x="1328951" y="1570622"/>
                </a:cubicBezTo>
                <a:cubicBezTo>
                  <a:pt x="1195564" y="1570622"/>
                  <a:pt x="1087279" y="1462460"/>
                  <a:pt x="1087279" y="1328950"/>
                </a:cubicBezTo>
                <a:cubicBezTo>
                  <a:pt x="1087279" y="1216482"/>
                  <a:pt x="1164555" y="1122840"/>
                  <a:pt x="1268533" y="1095892"/>
                </a:cubicBezTo>
                <a:lnTo>
                  <a:pt x="1268533" y="422803"/>
                </a:lnTo>
                <a:cubicBezTo>
                  <a:pt x="1268533" y="389579"/>
                  <a:pt x="1295604" y="362385"/>
                  <a:pt x="1328951" y="362385"/>
                </a:cubicBezTo>
                <a:close/>
                <a:moveTo>
                  <a:pt x="1328951" y="120836"/>
                </a:moveTo>
                <a:cubicBezTo>
                  <a:pt x="661646" y="120836"/>
                  <a:pt x="120836" y="661645"/>
                  <a:pt x="120836" y="1328950"/>
                </a:cubicBezTo>
                <a:cubicBezTo>
                  <a:pt x="120836" y="1996255"/>
                  <a:pt x="661646" y="2537064"/>
                  <a:pt x="1328951" y="2537064"/>
                </a:cubicBezTo>
                <a:cubicBezTo>
                  <a:pt x="1996257" y="2537064"/>
                  <a:pt x="2537066" y="1996255"/>
                  <a:pt x="2537066" y="1328950"/>
                </a:cubicBezTo>
                <a:cubicBezTo>
                  <a:pt x="2537066" y="661645"/>
                  <a:pt x="1996257" y="120836"/>
                  <a:pt x="1328951" y="120836"/>
                </a:cubicBezTo>
                <a:close/>
                <a:moveTo>
                  <a:pt x="1328951" y="0"/>
                </a:moveTo>
                <a:cubicBezTo>
                  <a:pt x="2062827" y="0"/>
                  <a:pt x="2657902" y="595074"/>
                  <a:pt x="2657902" y="1328950"/>
                </a:cubicBezTo>
                <a:cubicBezTo>
                  <a:pt x="2657902" y="2062949"/>
                  <a:pt x="2062827" y="2657900"/>
                  <a:pt x="1328951" y="2657900"/>
                </a:cubicBezTo>
                <a:cubicBezTo>
                  <a:pt x="595075" y="2657900"/>
                  <a:pt x="0" y="2062949"/>
                  <a:pt x="0" y="1328950"/>
                </a:cubicBezTo>
                <a:cubicBezTo>
                  <a:pt x="0" y="595074"/>
                  <a:pt x="595075" y="0"/>
                  <a:pt x="1328951" y="0"/>
                </a:cubicBezTo>
                <a:close/>
              </a:path>
            </a:pathLst>
          </a:cu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26257224"/>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1_Title Slide">
    <p:spTree>
      <p:nvGrpSpPr>
        <p:cNvPr id="1" name=""/>
        <p:cNvGrpSpPr/>
        <p:nvPr/>
      </p:nvGrpSpPr>
      <p:grpSpPr>
        <a:xfrm>
          <a:off x="0" y="0"/>
          <a:ext cx="0" cy="0"/>
          <a:chOff x="0" y="0"/>
          <a:chExt cx="0" cy="0"/>
        </a:xfrm>
      </p:grpSpPr>
      <p:sp>
        <p:nvSpPr>
          <p:cNvPr id="2" name="Picture Placeholder 4"/>
          <p:cNvSpPr>
            <a:spLocks noGrp="1"/>
          </p:cNvSpPr>
          <p:nvPr>
            <p:ph type="pic" sz="quarter" idx="17" hasCustomPrompt="1"/>
          </p:nvPr>
        </p:nvSpPr>
        <p:spPr>
          <a:xfrm>
            <a:off x="6096000" y="1569308"/>
            <a:ext cx="2954295" cy="3719384"/>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11522766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Box 6"/>
          <p:cNvSpPr txBox="1"/>
          <p:nvPr userDrawn="1"/>
        </p:nvSpPr>
        <p:spPr>
          <a:xfrm>
            <a:off x="11206628" y="6241303"/>
            <a:ext cx="367408" cy="276999"/>
          </a:xfrm>
          <a:prstGeom prst="rect">
            <a:avLst/>
          </a:prstGeom>
          <a:noFill/>
        </p:spPr>
        <p:txBody>
          <a:bodyPr wrap="none" rtlCol="0">
            <a:spAutoFit/>
          </a:bodyPr>
          <a:lstStyle/>
          <a:p>
            <a:pPr algn="l"/>
            <a:fld id="{260E2A6B-A809-4840-BF14-8648BC0BDF87}" type="slidenum">
              <a:rPr lang="id-ID" sz="1200" b="1" i="0">
                <a:solidFill>
                  <a:srgbClr val="000000"/>
                </a:solidFill>
                <a:latin typeface="Titillium" charset="0"/>
                <a:ea typeface="Titillium" charset="0"/>
                <a:cs typeface="Titillium" charset="0"/>
              </a:rPr>
              <a:pPr algn="l"/>
              <a:t>‹Nº›</a:t>
            </a:fld>
            <a:endParaRPr lang="en-MY" sz="1200" b="1" i="0" dirty="0">
              <a:solidFill>
                <a:srgbClr val="000000"/>
              </a:solidFill>
              <a:latin typeface="Titillium" charset="0"/>
              <a:ea typeface="Titillium" charset="0"/>
              <a:cs typeface="Titillium" charset="0"/>
            </a:endParaRPr>
          </a:p>
        </p:txBody>
      </p:sp>
      <p:sp>
        <p:nvSpPr>
          <p:cNvPr id="19" name="TextBox 18"/>
          <p:cNvSpPr txBox="1"/>
          <p:nvPr userDrawn="1"/>
        </p:nvSpPr>
        <p:spPr>
          <a:xfrm>
            <a:off x="685800" y="603324"/>
            <a:ext cx="560859" cy="276999"/>
          </a:xfrm>
          <a:prstGeom prst="rect">
            <a:avLst/>
          </a:prstGeom>
          <a:noFill/>
        </p:spPr>
        <p:txBody>
          <a:bodyPr wrap="none" lIns="0" rIns="0" rtlCol="0">
            <a:spAutoFit/>
          </a:bodyPr>
          <a:lstStyle/>
          <a:p>
            <a:r>
              <a:rPr lang="en-US" sz="1200" b="1" i="0" spc="300" dirty="0">
                <a:gradFill>
                  <a:gsLst>
                    <a:gs pos="0">
                      <a:schemeClr val="accent1"/>
                    </a:gs>
                    <a:gs pos="100000">
                      <a:schemeClr val="accent2"/>
                    </a:gs>
                  </a:gsLst>
                  <a:lin ang="2700000" scaled="0"/>
                </a:gradFill>
                <a:latin typeface="Titillium Bd" charset="0"/>
                <a:ea typeface="Titillium Bd" charset="0"/>
                <a:cs typeface="Titillium Bd" charset="0"/>
              </a:rPr>
              <a:t>VALKI</a:t>
            </a:r>
          </a:p>
        </p:txBody>
      </p:sp>
    </p:spTree>
    <p:extLst>
      <p:ext uri="{BB962C8B-B14F-4D97-AF65-F5344CB8AC3E}">
        <p14:creationId xmlns:p14="http://schemas.microsoft.com/office/powerpoint/2010/main" val="1469262009"/>
      </p:ext>
    </p:extLst>
  </p:cSld>
  <p:clrMap bg1="lt1" tx1="dk1" bg2="lt2" tx2="dk2" accent1="accent1" accent2="accent2" accent3="accent3" accent4="accent4" accent5="accent5" accent6="accent6" hlink="hlink" folHlink="folHlink"/>
  <p:sldLayoutIdLst>
    <p:sldLayoutId id="2147483653" r:id="rId1"/>
    <p:sldLayoutId id="2147483690" r:id="rId2"/>
    <p:sldLayoutId id="2147483699" r:id="rId3"/>
    <p:sldLayoutId id="2147483689" r:id="rId4"/>
    <p:sldLayoutId id="2147483681" r:id="rId5"/>
    <p:sldLayoutId id="2147483660" r:id="rId6"/>
    <p:sldLayoutId id="2147483655" r:id="rId7"/>
    <p:sldLayoutId id="2147483696" r:id="rId8"/>
    <p:sldLayoutId id="2147483691" r:id="rId9"/>
    <p:sldLayoutId id="2147483682" r:id="rId10"/>
    <p:sldLayoutId id="2147483668" r:id="rId11"/>
    <p:sldLayoutId id="2147483671" r:id="rId12"/>
    <p:sldLayoutId id="2147483673" r:id="rId13"/>
    <p:sldLayoutId id="2147483676" r:id="rId14"/>
    <p:sldLayoutId id="2147483675" r:id="rId15"/>
    <p:sldLayoutId id="2147483674" r:id="rId16"/>
    <p:sldLayoutId id="2147483678" r:id="rId17"/>
    <p:sldLayoutId id="2147483679" r:id="rId18"/>
    <p:sldLayoutId id="2147483680" r:id="rId19"/>
    <p:sldLayoutId id="2147483672" r:id="rId20"/>
    <p:sldLayoutId id="2147483669" r:id="rId21"/>
    <p:sldLayoutId id="2147483665" r:id="rId22"/>
    <p:sldLayoutId id="2147483670" r:id="rId23"/>
    <p:sldLayoutId id="2147483661" r:id="rId24"/>
    <p:sldLayoutId id="2147483687" r:id="rId25"/>
    <p:sldLayoutId id="2147483663" r:id="rId26"/>
    <p:sldLayoutId id="2147483667" r:id="rId27"/>
    <p:sldLayoutId id="2147483664" r:id="rId28"/>
    <p:sldLayoutId id="2147483662" r:id="rId29"/>
    <p:sldLayoutId id="2147483657" r:id="rId30"/>
    <p:sldLayoutId id="2147483697" r:id="rId31"/>
    <p:sldLayoutId id="2147483686" r:id="rId32"/>
    <p:sldLayoutId id="2147483656" r:id="rId33"/>
    <p:sldLayoutId id="2147483688" r:id="rId34"/>
    <p:sldLayoutId id="2147483654" r:id="rId35"/>
    <p:sldLayoutId id="2147483658" r:id="rId36"/>
    <p:sldLayoutId id="2147483711" r:id="rId37"/>
    <p:sldLayoutId id="2147483659" r:id="rId38"/>
    <p:sldLayoutId id="2147483677" r:id="rId39"/>
    <p:sldLayoutId id="2147483683" r:id="rId40"/>
    <p:sldLayoutId id="2147483698" r:id="rId41"/>
    <p:sldLayoutId id="2147483695" r:id="rId42"/>
    <p:sldLayoutId id="2147483693" r:id="rId43"/>
    <p:sldLayoutId id="2147483694" r:id="rId44"/>
    <p:sldLayoutId id="2147483651" r:id="rId45"/>
    <p:sldLayoutId id="2147483666" r:id="rId46"/>
    <p:sldLayoutId id="2147483710" r:id="rId47"/>
    <p:sldLayoutId id="2147483709" r:id="rId48"/>
    <p:sldLayoutId id="2147483713" r:id="rId49"/>
    <p:sldLayoutId id="2147483717" r:id="rId5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EC39E185-3FFE-48B1-A826-121EAA87EC3B}"/>
              </a:ext>
            </a:extLst>
          </p:cNvPr>
          <p:cNvSpPr txBox="1"/>
          <p:nvPr/>
        </p:nvSpPr>
        <p:spPr>
          <a:xfrm>
            <a:off x="659875" y="4811339"/>
            <a:ext cx="10239034" cy="504754"/>
          </a:xfrm>
          <a:prstGeom prst="rect">
            <a:avLst/>
          </a:prstGeom>
          <a:noFill/>
        </p:spPr>
        <p:txBody>
          <a:bodyPr wrap="square" lIns="0" tIns="0" rIns="0" bIns="0" rtlCol="0">
            <a:spAutoFit/>
          </a:bodyPr>
          <a:lstStyle/>
          <a:p>
            <a:pPr>
              <a:lnSpc>
                <a:spcPct val="80000"/>
              </a:lnSpc>
            </a:pPr>
            <a:r>
              <a:rPr lang="en-US" sz="4000" b="1" dirty="0">
                <a:latin typeface="Titillium" charset="0"/>
                <a:ea typeface="Titillium" charset="0"/>
                <a:cs typeface="Titillium" charset="0"/>
              </a:rPr>
              <a:t>WIFI LOCATION BASED ON FINGERPRINTING</a:t>
            </a:r>
          </a:p>
        </p:txBody>
      </p:sp>
      <p:cxnSp>
        <p:nvCxnSpPr>
          <p:cNvPr id="4" name="Straight Connector 5">
            <a:extLst>
              <a:ext uri="{FF2B5EF4-FFF2-40B4-BE49-F238E27FC236}">
                <a16:creationId xmlns:a16="http://schemas.microsoft.com/office/drawing/2014/main" id="{EBE613BA-A5A4-4779-A004-0EAA723DD39E}"/>
              </a:ext>
            </a:extLst>
          </p:cNvPr>
          <p:cNvCxnSpPr>
            <a:cxnSpLocks/>
          </p:cNvCxnSpPr>
          <p:nvPr/>
        </p:nvCxnSpPr>
        <p:spPr>
          <a:xfrm>
            <a:off x="659875" y="5376183"/>
            <a:ext cx="3745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22692226-E52A-4F66-84D4-E5D0303B6BA4}"/>
              </a:ext>
            </a:extLst>
          </p:cNvPr>
          <p:cNvSpPr txBox="1"/>
          <p:nvPr/>
        </p:nvSpPr>
        <p:spPr>
          <a:xfrm>
            <a:off x="659875" y="5546234"/>
            <a:ext cx="2646743" cy="126188"/>
          </a:xfrm>
          <a:prstGeom prst="rect">
            <a:avLst/>
          </a:prstGeom>
          <a:noFill/>
        </p:spPr>
        <p:txBody>
          <a:bodyPr wrap="square" lIns="0" tIns="0" rIns="0" bIns="0" rtlCol="0">
            <a:spAutoFit/>
          </a:bodyPr>
          <a:lstStyle/>
          <a:p>
            <a:pPr>
              <a:lnSpc>
                <a:spcPct val="80000"/>
              </a:lnSpc>
            </a:pPr>
            <a:r>
              <a:rPr lang="en-US" sz="1000" spc="200" dirty="0">
                <a:latin typeface="Titillium" charset="0"/>
                <a:ea typeface="Titillium" charset="0"/>
                <a:cs typeface="Titillium" charset="0"/>
              </a:rPr>
              <a:t>A MACHINE LEARNING PROJECT</a:t>
            </a:r>
          </a:p>
        </p:txBody>
      </p:sp>
      <p:sp>
        <p:nvSpPr>
          <p:cNvPr id="2" name="CuadroTexto 1">
            <a:extLst>
              <a:ext uri="{FF2B5EF4-FFF2-40B4-BE49-F238E27FC236}">
                <a16:creationId xmlns:a16="http://schemas.microsoft.com/office/drawing/2014/main" id="{32959E7E-5F11-4317-96BD-53A37E4036C1}"/>
              </a:ext>
            </a:extLst>
          </p:cNvPr>
          <p:cNvSpPr txBox="1"/>
          <p:nvPr/>
        </p:nvSpPr>
        <p:spPr>
          <a:xfrm>
            <a:off x="567510" y="6308499"/>
            <a:ext cx="4106089" cy="261610"/>
          </a:xfrm>
          <a:prstGeom prst="rect">
            <a:avLst/>
          </a:prstGeom>
          <a:noFill/>
        </p:spPr>
        <p:txBody>
          <a:bodyPr wrap="square" rtlCol="0">
            <a:spAutoFit/>
          </a:bodyPr>
          <a:lstStyle/>
          <a:p>
            <a:r>
              <a:rPr lang="es-ES" sz="1100" dirty="0" err="1">
                <a:solidFill>
                  <a:schemeClr val="bg1">
                    <a:lumMod val="75000"/>
                  </a:schemeClr>
                </a:solidFill>
                <a:latin typeface="Titillium" panose="00000500000000000000"/>
              </a:rPr>
              <a:t>Valerian</a:t>
            </a:r>
            <a:r>
              <a:rPr lang="es-ES" sz="1100" dirty="0">
                <a:solidFill>
                  <a:schemeClr val="bg1">
                    <a:lumMod val="75000"/>
                  </a:schemeClr>
                </a:solidFill>
                <a:latin typeface="Titillium" panose="00000500000000000000"/>
              </a:rPr>
              <a:t> </a:t>
            </a:r>
            <a:r>
              <a:rPr lang="es-ES" sz="1100" dirty="0" err="1">
                <a:solidFill>
                  <a:schemeClr val="bg1">
                    <a:lumMod val="75000"/>
                  </a:schemeClr>
                </a:solidFill>
                <a:latin typeface="Titillium" panose="00000500000000000000"/>
              </a:rPr>
              <a:t>Virmaux</a:t>
            </a:r>
            <a:r>
              <a:rPr lang="es-ES" sz="1100" dirty="0">
                <a:solidFill>
                  <a:schemeClr val="bg1">
                    <a:lumMod val="75000"/>
                  </a:schemeClr>
                </a:solidFill>
                <a:latin typeface="Titillium" panose="00000500000000000000"/>
              </a:rPr>
              <a:t> &amp; Kiko Sánchez</a:t>
            </a:r>
          </a:p>
        </p:txBody>
      </p:sp>
      <p:pic>
        <p:nvPicPr>
          <p:cNvPr id="10" name="Marcador de posición de imagen 9">
            <a:extLst>
              <a:ext uri="{FF2B5EF4-FFF2-40B4-BE49-F238E27FC236}">
                <a16:creationId xmlns:a16="http://schemas.microsoft.com/office/drawing/2014/main" id="{123D3F36-FCCE-4207-96DA-2D0E6B1D5638}"/>
              </a:ext>
            </a:extLst>
          </p:cNvPr>
          <p:cNvPicPr>
            <a:picLocks noGrp="1" noChangeAspect="1"/>
          </p:cNvPicPr>
          <p:nvPr>
            <p:ph type="pic" sz="quarter" idx="16"/>
          </p:nvPr>
        </p:nvPicPr>
        <p:blipFill>
          <a:blip r:embed="rId2"/>
          <a:srcRect t="3598" b="3598"/>
          <a:stretch>
            <a:fillRect/>
          </a:stretch>
        </p:blipFill>
        <p:spPr>
          <a:xfrm>
            <a:off x="0" y="0"/>
            <a:ext cx="12192000" cy="3818927"/>
          </a:xfrm>
        </p:spPr>
      </p:pic>
      <p:sp>
        <p:nvSpPr>
          <p:cNvPr id="12" name="TextBox 6">
            <a:extLst>
              <a:ext uri="{FF2B5EF4-FFF2-40B4-BE49-F238E27FC236}">
                <a16:creationId xmlns:a16="http://schemas.microsoft.com/office/drawing/2014/main" id="{D9921C2A-7C3D-4A75-BF88-AB8508B72465}"/>
              </a:ext>
            </a:extLst>
          </p:cNvPr>
          <p:cNvSpPr txBox="1"/>
          <p:nvPr/>
        </p:nvSpPr>
        <p:spPr>
          <a:xfrm>
            <a:off x="91839" y="3925883"/>
            <a:ext cx="2646743" cy="126188"/>
          </a:xfrm>
          <a:prstGeom prst="rect">
            <a:avLst/>
          </a:prstGeom>
          <a:noFill/>
        </p:spPr>
        <p:txBody>
          <a:bodyPr wrap="square" lIns="0" tIns="0" rIns="0" bIns="0" rtlCol="0">
            <a:spAutoFit/>
          </a:bodyPr>
          <a:lstStyle/>
          <a:p>
            <a:pPr>
              <a:lnSpc>
                <a:spcPct val="80000"/>
              </a:lnSpc>
            </a:pPr>
            <a:r>
              <a:rPr lang="en-US" sz="1000" spc="200" dirty="0">
                <a:latin typeface="Titillium" charset="0"/>
                <a:ea typeface="Titillium" charset="0"/>
                <a:cs typeface="Titillium" charset="0"/>
              </a:rPr>
              <a:t>JAUME I UNIVERSITY, SPAIN.</a:t>
            </a:r>
          </a:p>
        </p:txBody>
      </p:sp>
    </p:spTree>
    <p:extLst>
      <p:ext uri="{BB962C8B-B14F-4D97-AF65-F5344CB8AC3E}">
        <p14:creationId xmlns:p14="http://schemas.microsoft.com/office/powerpoint/2010/main" val="1504809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0699" y="2985801"/>
            <a:ext cx="3871191" cy="897490"/>
          </a:xfrm>
          <a:prstGeom prst="rect">
            <a:avLst/>
          </a:prstGeom>
          <a:noFill/>
        </p:spPr>
        <p:txBody>
          <a:bodyPr wrap="square" lIns="0" tIns="0" rIns="0" bIns="0" rtlCol="0">
            <a:spAutoFit/>
          </a:bodyPr>
          <a:lstStyle/>
          <a:p>
            <a:pPr>
              <a:lnSpc>
                <a:spcPct val="80000"/>
              </a:lnSpc>
            </a:pPr>
            <a:r>
              <a:rPr lang="en-US" sz="3600" dirty="0">
                <a:latin typeface="Titillium Light" charset="0"/>
                <a:ea typeface="Titillium Light" charset="0"/>
                <a:cs typeface="Titillium Light" charset="0"/>
              </a:rPr>
              <a:t>2.</a:t>
            </a:r>
          </a:p>
          <a:p>
            <a:pPr>
              <a:lnSpc>
                <a:spcPct val="80000"/>
              </a:lnSpc>
            </a:pPr>
            <a:r>
              <a:rPr lang="en-US" sz="3600" dirty="0">
                <a:latin typeface="Titillium Light" charset="0"/>
                <a:ea typeface="Titillium Light" charset="0"/>
                <a:cs typeface="Titillium Light" charset="0"/>
              </a:rPr>
              <a:t>PRE-PROCESS</a:t>
            </a:r>
          </a:p>
        </p:txBody>
      </p:sp>
      <p:sp>
        <p:nvSpPr>
          <p:cNvPr id="2" name="Rectángulo 1">
            <a:extLst>
              <a:ext uri="{FF2B5EF4-FFF2-40B4-BE49-F238E27FC236}">
                <a16:creationId xmlns:a16="http://schemas.microsoft.com/office/drawing/2014/main" id="{437C1C57-E01A-4A6E-8B9E-9F16A2F4634B}"/>
              </a:ext>
            </a:extLst>
          </p:cNvPr>
          <p:cNvSpPr/>
          <p:nvPr/>
        </p:nvSpPr>
        <p:spPr bwMode="auto">
          <a:xfrm>
            <a:off x="1801092" y="4485503"/>
            <a:ext cx="4294907" cy="2372496"/>
          </a:xfrm>
          <a:prstGeom prst="rect">
            <a:avLst/>
          </a:prstGeom>
          <a:solidFill>
            <a:srgbClr val="00B050"/>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p>
        </p:txBody>
      </p:sp>
      <p:sp>
        <p:nvSpPr>
          <p:cNvPr id="10" name="Rectángulo 9">
            <a:extLst>
              <a:ext uri="{FF2B5EF4-FFF2-40B4-BE49-F238E27FC236}">
                <a16:creationId xmlns:a16="http://schemas.microsoft.com/office/drawing/2014/main" id="{F8B37287-8EA4-4B66-889F-BFBA6D36E8BA}"/>
              </a:ext>
            </a:extLst>
          </p:cNvPr>
          <p:cNvSpPr/>
          <p:nvPr/>
        </p:nvSpPr>
        <p:spPr bwMode="auto">
          <a:xfrm>
            <a:off x="1801092" y="0"/>
            <a:ext cx="4294907" cy="2372496"/>
          </a:xfrm>
          <a:prstGeom prst="rect">
            <a:avLst/>
          </a:prstGeom>
          <a:solidFill>
            <a:srgbClr val="00B050"/>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dirty="0"/>
          </a:p>
        </p:txBody>
      </p:sp>
    </p:spTree>
    <p:extLst>
      <p:ext uri="{BB962C8B-B14F-4D97-AF65-F5344CB8AC3E}">
        <p14:creationId xmlns:p14="http://schemas.microsoft.com/office/powerpoint/2010/main" val="402056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99B751-1C25-4194-9951-4565422D1E53}"/>
              </a:ext>
            </a:extLst>
          </p:cNvPr>
          <p:cNvSpPr txBox="1"/>
          <p:nvPr/>
        </p:nvSpPr>
        <p:spPr>
          <a:xfrm>
            <a:off x="2692471" y="1278901"/>
            <a:ext cx="88206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Removed</a:t>
            </a:r>
            <a:r>
              <a:rPr kumimoji="0" lang="en-GB" sz="2400" b="0" i="0" u="none" strike="noStrike" kern="1200" cap="none" spc="0" normalizeH="0" noProof="0" dirty="0">
                <a:ln>
                  <a:noFill/>
                </a:ln>
                <a:solidFill>
                  <a:srgbClr val="000000"/>
                </a:solidFill>
                <a:effectLst/>
                <a:uLnTx/>
                <a:uFillTx/>
                <a:latin typeface="Titillium" panose="00000500000000000000" pitchFamily="50" charset="0"/>
                <a:ea typeface="+mn-ea"/>
                <a:cs typeface="+mn-cs"/>
              </a:rPr>
              <a:t> outliers (&lt;30 &amp; &gt;90)</a:t>
            </a:r>
            <a:endParaRPr kumimoji="0" lang="en-GB" sz="2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endParaRPr>
          </a:p>
        </p:txBody>
      </p:sp>
      <p:sp>
        <p:nvSpPr>
          <p:cNvPr id="8" name="CuadroTexto 7">
            <a:extLst>
              <a:ext uri="{FF2B5EF4-FFF2-40B4-BE49-F238E27FC236}">
                <a16:creationId xmlns:a16="http://schemas.microsoft.com/office/drawing/2014/main" id="{1D82CC63-18A5-427D-AC84-ADAE57926B32}"/>
              </a:ext>
            </a:extLst>
          </p:cNvPr>
          <p:cNvSpPr txBox="1"/>
          <p:nvPr/>
        </p:nvSpPr>
        <p:spPr>
          <a:xfrm>
            <a:off x="2692471" y="694126"/>
            <a:ext cx="88206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PRE-PROCESS</a:t>
            </a:r>
          </a:p>
        </p:txBody>
      </p:sp>
      <p:sp>
        <p:nvSpPr>
          <p:cNvPr id="10" name="CuadroTexto 9">
            <a:extLst>
              <a:ext uri="{FF2B5EF4-FFF2-40B4-BE49-F238E27FC236}">
                <a16:creationId xmlns:a16="http://schemas.microsoft.com/office/drawing/2014/main" id="{B03ED60D-5C63-4DAF-A7E5-2F96347D3BB6}"/>
              </a:ext>
            </a:extLst>
          </p:cNvPr>
          <p:cNvSpPr txBox="1"/>
          <p:nvPr/>
        </p:nvSpPr>
        <p:spPr>
          <a:xfrm>
            <a:off x="2692471" y="1682990"/>
            <a:ext cx="882061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Users: 18</a:t>
            </a:r>
          </a:p>
        </p:txBody>
      </p:sp>
      <p:sp>
        <p:nvSpPr>
          <p:cNvPr id="11" name="Picture Placeholder 3">
            <a:extLst>
              <a:ext uri="{FF2B5EF4-FFF2-40B4-BE49-F238E27FC236}">
                <a16:creationId xmlns:a16="http://schemas.microsoft.com/office/drawing/2014/main" id="{8F8E5125-BF7A-4651-8CE5-88B4CE58D76D}"/>
              </a:ext>
            </a:extLst>
          </p:cNvPr>
          <p:cNvSpPr txBox="1">
            <a:spLocks/>
          </p:cNvSpPr>
          <p:nvPr/>
        </p:nvSpPr>
        <p:spPr>
          <a:xfrm>
            <a:off x="0" y="0"/>
            <a:ext cx="1884218" cy="6857999"/>
          </a:xfrm>
          <a:prstGeom prst="rect">
            <a:avLst/>
          </a:prstGeom>
          <a:solidFill>
            <a:srgbClr val="00B05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2" name="Title 1">
            <a:extLst>
              <a:ext uri="{FF2B5EF4-FFF2-40B4-BE49-F238E27FC236}">
                <a16:creationId xmlns:a16="http://schemas.microsoft.com/office/drawing/2014/main" id="{3B72C5CE-AB72-482C-8B32-F2B208D93F68}"/>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kern="1200" dirty="0">
                <a:solidFill>
                  <a:srgbClr val="FFFFFF"/>
                </a:solidFill>
                <a:latin typeface="Titillium" panose="00000500000000000000"/>
                <a:ea typeface="+mj-ea"/>
                <a:cs typeface="+mj-cs"/>
              </a:rPr>
              <a:t>PRE-PROCESS</a:t>
            </a:r>
          </a:p>
        </p:txBody>
      </p:sp>
      <p:pic>
        <p:nvPicPr>
          <p:cNvPr id="9" name="Imagen 8">
            <a:extLst>
              <a:ext uri="{FF2B5EF4-FFF2-40B4-BE49-F238E27FC236}">
                <a16:creationId xmlns:a16="http://schemas.microsoft.com/office/drawing/2014/main" id="{DDB8CA48-41F9-4398-B03A-AAAC09012D65}"/>
              </a:ext>
            </a:extLst>
          </p:cNvPr>
          <p:cNvPicPr>
            <a:picLocks noChangeAspect="1"/>
          </p:cNvPicPr>
          <p:nvPr/>
        </p:nvPicPr>
        <p:blipFill>
          <a:blip r:embed="rId2"/>
          <a:stretch>
            <a:fillRect/>
          </a:stretch>
        </p:blipFill>
        <p:spPr>
          <a:xfrm>
            <a:off x="1959633" y="2856521"/>
            <a:ext cx="5048844" cy="3636643"/>
          </a:xfrm>
          <a:prstGeom prst="rect">
            <a:avLst/>
          </a:prstGeom>
        </p:spPr>
      </p:pic>
      <p:pic>
        <p:nvPicPr>
          <p:cNvPr id="5" name="Imagen 4">
            <a:extLst>
              <a:ext uri="{FF2B5EF4-FFF2-40B4-BE49-F238E27FC236}">
                <a16:creationId xmlns:a16="http://schemas.microsoft.com/office/drawing/2014/main" id="{8BC670E6-8801-4DC9-A82A-ACEB289C130B}"/>
              </a:ext>
            </a:extLst>
          </p:cNvPr>
          <p:cNvPicPr>
            <a:picLocks noChangeAspect="1"/>
          </p:cNvPicPr>
          <p:nvPr/>
        </p:nvPicPr>
        <p:blipFill>
          <a:blip r:embed="rId3"/>
          <a:stretch>
            <a:fillRect/>
          </a:stretch>
        </p:blipFill>
        <p:spPr>
          <a:xfrm>
            <a:off x="7008477" y="2867492"/>
            <a:ext cx="4705350" cy="3625672"/>
          </a:xfrm>
          <a:prstGeom prst="rect">
            <a:avLst/>
          </a:prstGeom>
        </p:spPr>
      </p:pic>
    </p:spTree>
    <p:extLst>
      <p:ext uri="{BB962C8B-B14F-4D97-AF65-F5344CB8AC3E}">
        <p14:creationId xmlns:p14="http://schemas.microsoft.com/office/powerpoint/2010/main" val="323686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99B751-1C25-4194-9951-4565422D1E53}"/>
              </a:ext>
            </a:extLst>
          </p:cNvPr>
          <p:cNvSpPr txBox="1"/>
          <p:nvPr/>
        </p:nvSpPr>
        <p:spPr>
          <a:xfrm>
            <a:off x="2692471" y="1278901"/>
            <a:ext cx="88206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Removing near zero variance of the </a:t>
            </a:r>
            <a:r>
              <a:rPr kumimoji="0" lang="en-GB" sz="2400" b="0" i="0" u="none" strike="noStrike" kern="1200" cap="none" spc="0" normalizeH="0" baseline="0" noProof="0" dirty="0" err="1">
                <a:ln>
                  <a:noFill/>
                </a:ln>
                <a:solidFill>
                  <a:srgbClr val="000000"/>
                </a:solidFill>
                <a:effectLst/>
                <a:uLnTx/>
                <a:uFillTx/>
                <a:latin typeface="Titillium" panose="00000500000000000000" pitchFamily="50" charset="0"/>
                <a:ea typeface="+mn-ea"/>
                <a:cs typeface="+mn-cs"/>
              </a:rPr>
              <a:t>waps</a:t>
            </a:r>
            <a:r>
              <a:rPr kumimoji="0" lang="en-GB" sz="2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 (columns)</a:t>
            </a:r>
          </a:p>
        </p:txBody>
      </p:sp>
      <p:sp>
        <p:nvSpPr>
          <p:cNvPr id="8" name="CuadroTexto 7">
            <a:extLst>
              <a:ext uri="{FF2B5EF4-FFF2-40B4-BE49-F238E27FC236}">
                <a16:creationId xmlns:a16="http://schemas.microsoft.com/office/drawing/2014/main" id="{1D82CC63-18A5-427D-AC84-ADAE57926B32}"/>
              </a:ext>
            </a:extLst>
          </p:cNvPr>
          <p:cNvSpPr txBox="1"/>
          <p:nvPr/>
        </p:nvSpPr>
        <p:spPr>
          <a:xfrm>
            <a:off x="2692471" y="694126"/>
            <a:ext cx="8820614" cy="584775"/>
          </a:xfrm>
          <a:prstGeom prst="rect">
            <a:avLst/>
          </a:prstGeom>
          <a:noFill/>
        </p:spPr>
        <p:txBody>
          <a:bodyPr wrap="square" rtlCol="0">
            <a:spAutoFit/>
          </a:bodyPr>
          <a:lstStyle/>
          <a:p>
            <a:pPr lvl="0">
              <a:defRPr/>
            </a:pPr>
            <a:r>
              <a:rPr lang="en-GB" sz="3200" dirty="0">
                <a:solidFill>
                  <a:srgbClr val="000000"/>
                </a:solidFill>
                <a:latin typeface="Titillium" panose="00000500000000000000" pitchFamily="50" charset="0"/>
              </a:rPr>
              <a:t>PRE-PROCESS</a:t>
            </a:r>
          </a:p>
        </p:txBody>
      </p:sp>
      <p:pic>
        <p:nvPicPr>
          <p:cNvPr id="2" name="Imagen 1">
            <a:extLst>
              <a:ext uri="{FF2B5EF4-FFF2-40B4-BE49-F238E27FC236}">
                <a16:creationId xmlns:a16="http://schemas.microsoft.com/office/drawing/2014/main" id="{AA8CD595-E116-4ED5-A438-F6E0141F8D72}"/>
              </a:ext>
            </a:extLst>
          </p:cNvPr>
          <p:cNvPicPr>
            <a:picLocks noChangeAspect="1"/>
          </p:cNvPicPr>
          <p:nvPr/>
        </p:nvPicPr>
        <p:blipFill rotWithShape="1">
          <a:blip r:embed="rId2"/>
          <a:srcRect l="777" t="18653" r="28901" b="10640"/>
          <a:stretch/>
        </p:blipFill>
        <p:spPr>
          <a:xfrm>
            <a:off x="2503054" y="1740566"/>
            <a:ext cx="8573633" cy="4849091"/>
          </a:xfrm>
          <a:prstGeom prst="rect">
            <a:avLst/>
          </a:prstGeom>
        </p:spPr>
      </p:pic>
      <p:sp>
        <p:nvSpPr>
          <p:cNvPr id="9" name="Picture Placeholder 3">
            <a:extLst>
              <a:ext uri="{FF2B5EF4-FFF2-40B4-BE49-F238E27FC236}">
                <a16:creationId xmlns:a16="http://schemas.microsoft.com/office/drawing/2014/main" id="{14F4CED0-8A5E-4CF5-9617-A8ECE5442308}"/>
              </a:ext>
            </a:extLst>
          </p:cNvPr>
          <p:cNvSpPr txBox="1">
            <a:spLocks/>
          </p:cNvSpPr>
          <p:nvPr/>
        </p:nvSpPr>
        <p:spPr>
          <a:xfrm>
            <a:off x="0" y="0"/>
            <a:ext cx="1884218" cy="6857999"/>
          </a:xfrm>
          <a:prstGeom prst="rect">
            <a:avLst/>
          </a:prstGeom>
          <a:solidFill>
            <a:srgbClr val="00B05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8787A10-A774-4024-8FB9-B45BCBFDA406}"/>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PRE-PROCESS</a:t>
            </a:r>
            <a:endParaRPr lang="en-US" sz="1200" b="1" dirty="0">
              <a:solidFill>
                <a:srgbClr val="FFFFFF"/>
              </a:solidFill>
              <a:latin typeface="Titillium" panose="00000500000000000000"/>
              <a:ea typeface="+mj-ea"/>
              <a:cs typeface="+mj-cs"/>
            </a:endParaRPr>
          </a:p>
        </p:txBody>
      </p:sp>
    </p:spTree>
    <p:extLst>
      <p:ext uri="{BB962C8B-B14F-4D97-AF65-F5344CB8AC3E}">
        <p14:creationId xmlns:p14="http://schemas.microsoft.com/office/powerpoint/2010/main" val="337414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99B751-1C25-4194-9951-4565422D1E53}"/>
              </a:ext>
            </a:extLst>
          </p:cNvPr>
          <p:cNvSpPr txBox="1"/>
          <p:nvPr/>
        </p:nvSpPr>
        <p:spPr>
          <a:xfrm>
            <a:off x="2692471" y="1278901"/>
            <a:ext cx="88206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Removing near zero variance of the checkpoints (rows)</a:t>
            </a:r>
          </a:p>
        </p:txBody>
      </p:sp>
      <p:sp>
        <p:nvSpPr>
          <p:cNvPr id="8" name="CuadroTexto 7">
            <a:extLst>
              <a:ext uri="{FF2B5EF4-FFF2-40B4-BE49-F238E27FC236}">
                <a16:creationId xmlns:a16="http://schemas.microsoft.com/office/drawing/2014/main" id="{1D82CC63-18A5-427D-AC84-ADAE57926B32}"/>
              </a:ext>
            </a:extLst>
          </p:cNvPr>
          <p:cNvSpPr txBox="1"/>
          <p:nvPr/>
        </p:nvSpPr>
        <p:spPr>
          <a:xfrm>
            <a:off x="2692471" y="694126"/>
            <a:ext cx="8820614" cy="584775"/>
          </a:xfrm>
          <a:prstGeom prst="rect">
            <a:avLst/>
          </a:prstGeom>
          <a:noFill/>
        </p:spPr>
        <p:txBody>
          <a:bodyPr wrap="square" rtlCol="0">
            <a:spAutoFit/>
          </a:bodyPr>
          <a:lstStyle/>
          <a:p>
            <a:pPr lvl="0">
              <a:defRPr/>
            </a:pPr>
            <a:r>
              <a:rPr lang="en-GB" sz="3200" dirty="0">
                <a:solidFill>
                  <a:srgbClr val="000000"/>
                </a:solidFill>
                <a:latin typeface="Titillium" panose="00000500000000000000" pitchFamily="50" charset="0"/>
              </a:rPr>
              <a:t>PRE-PROCESS</a:t>
            </a:r>
          </a:p>
        </p:txBody>
      </p:sp>
      <p:pic>
        <p:nvPicPr>
          <p:cNvPr id="4" name="Imagen 3">
            <a:extLst>
              <a:ext uri="{FF2B5EF4-FFF2-40B4-BE49-F238E27FC236}">
                <a16:creationId xmlns:a16="http://schemas.microsoft.com/office/drawing/2014/main" id="{210E0690-ADBF-4C3B-AB98-11C741E17A27}"/>
              </a:ext>
            </a:extLst>
          </p:cNvPr>
          <p:cNvPicPr>
            <a:picLocks noChangeAspect="1"/>
          </p:cNvPicPr>
          <p:nvPr/>
        </p:nvPicPr>
        <p:blipFill rotWithShape="1">
          <a:blip r:embed="rId2"/>
          <a:srcRect l="1174" t="17576" r="27538" b="10774"/>
          <a:stretch/>
        </p:blipFill>
        <p:spPr>
          <a:xfrm>
            <a:off x="2402977" y="1773381"/>
            <a:ext cx="8691418" cy="4913747"/>
          </a:xfrm>
          <a:prstGeom prst="rect">
            <a:avLst/>
          </a:prstGeom>
        </p:spPr>
      </p:pic>
      <p:sp>
        <p:nvSpPr>
          <p:cNvPr id="10" name="Picture Placeholder 3">
            <a:extLst>
              <a:ext uri="{FF2B5EF4-FFF2-40B4-BE49-F238E27FC236}">
                <a16:creationId xmlns:a16="http://schemas.microsoft.com/office/drawing/2014/main" id="{27F5687F-2096-4E3C-B529-A735CB73B36C}"/>
              </a:ext>
            </a:extLst>
          </p:cNvPr>
          <p:cNvSpPr txBox="1">
            <a:spLocks/>
          </p:cNvSpPr>
          <p:nvPr/>
        </p:nvSpPr>
        <p:spPr>
          <a:xfrm>
            <a:off x="0" y="0"/>
            <a:ext cx="1884218" cy="6857999"/>
          </a:xfrm>
          <a:prstGeom prst="rect">
            <a:avLst/>
          </a:prstGeom>
          <a:solidFill>
            <a:srgbClr val="00B05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1" name="Title 1">
            <a:extLst>
              <a:ext uri="{FF2B5EF4-FFF2-40B4-BE49-F238E27FC236}">
                <a16:creationId xmlns:a16="http://schemas.microsoft.com/office/drawing/2014/main" id="{6A313EE1-4BD4-4D44-BE5B-91D135FA3442}"/>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PRE-PROCESS</a:t>
            </a:r>
            <a:endParaRPr lang="en-US" sz="1200" b="1" dirty="0">
              <a:solidFill>
                <a:srgbClr val="FFFFFF"/>
              </a:solidFill>
              <a:latin typeface="Titillium" panose="00000500000000000000"/>
              <a:ea typeface="+mj-ea"/>
              <a:cs typeface="+mj-cs"/>
            </a:endParaRPr>
          </a:p>
        </p:txBody>
      </p:sp>
    </p:spTree>
    <p:extLst>
      <p:ext uri="{BB962C8B-B14F-4D97-AF65-F5344CB8AC3E}">
        <p14:creationId xmlns:p14="http://schemas.microsoft.com/office/powerpoint/2010/main" val="313399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0699" y="2985801"/>
            <a:ext cx="3871191" cy="897490"/>
          </a:xfrm>
          <a:prstGeom prst="rect">
            <a:avLst/>
          </a:prstGeom>
          <a:noFill/>
        </p:spPr>
        <p:txBody>
          <a:bodyPr wrap="square" lIns="0" tIns="0" rIns="0" bIns="0" rtlCol="0">
            <a:spAutoFit/>
          </a:bodyPr>
          <a:lstStyle/>
          <a:p>
            <a:pPr>
              <a:lnSpc>
                <a:spcPct val="80000"/>
              </a:lnSpc>
            </a:pPr>
            <a:r>
              <a:rPr lang="en-US" sz="3600" dirty="0">
                <a:latin typeface="Titillium Light" charset="0"/>
                <a:ea typeface="Titillium Light" charset="0"/>
                <a:cs typeface="Titillium Light" charset="0"/>
              </a:rPr>
              <a:t>3.</a:t>
            </a:r>
          </a:p>
          <a:p>
            <a:pPr>
              <a:lnSpc>
                <a:spcPct val="80000"/>
              </a:lnSpc>
            </a:pPr>
            <a:r>
              <a:rPr lang="en-US" sz="3600" dirty="0">
                <a:latin typeface="Titillium Light" charset="0"/>
                <a:ea typeface="Titillium Light" charset="0"/>
                <a:cs typeface="Titillium Light" charset="0"/>
              </a:rPr>
              <a:t>MODELS</a:t>
            </a:r>
          </a:p>
        </p:txBody>
      </p:sp>
      <p:sp>
        <p:nvSpPr>
          <p:cNvPr id="2" name="Rectángulo 1">
            <a:extLst>
              <a:ext uri="{FF2B5EF4-FFF2-40B4-BE49-F238E27FC236}">
                <a16:creationId xmlns:a16="http://schemas.microsoft.com/office/drawing/2014/main" id="{437C1C57-E01A-4A6E-8B9E-9F16A2F4634B}"/>
              </a:ext>
            </a:extLst>
          </p:cNvPr>
          <p:cNvSpPr/>
          <p:nvPr/>
        </p:nvSpPr>
        <p:spPr bwMode="auto">
          <a:xfrm>
            <a:off x="1801092" y="4485503"/>
            <a:ext cx="4294907" cy="2372496"/>
          </a:xfrm>
          <a:prstGeom prst="rect">
            <a:avLst/>
          </a:prstGeom>
          <a:solidFill>
            <a:srgbClr val="FFC000"/>
          </a:solidFill>
          <a:ln>
            <a:noFill/>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es-ES"/>
          </a:p>
        </p:txBody>
      </p:sp>
      <p:sp>
        <p:nvSpPr>
          <p:cNvPr id="10" name="Rectángulo 9">
            <a:extLst>
              <a:ext uri="{FF2B5EF4-FFF2-40B4-BE49-F238E27FC236}">
                <a16:creationId xmlns:a16="http://schemas.microsoft.com/office/drawing/2014/main" id="{F8B37287-8EA4-4B66-889F-BFBA6D36E8BA}"/>
              </a:ext>
            </a:extLst>
          </p:cNvPr>
          <p:cNvSpPr/>
          <p:nvPr/>
        </p:nvSpPr>
        <p:spPr bwMode="auto">
          <a:xfrm>
            <a:off x="1801092" y="0"/>
            <a:ext cx="4294907" cy="2372496"/>
          </a:xfrm>
          <a:prstGeom prst="rect">
            <a:avLst/>
          </a:prstGeom>
          <a:solidFill>
            <a:srgbClr val="FFC000"/>
          </a:solidFill>
          <a:ln>
            <a:noFill/>
          </a:ln>
        </p:spPr>
        <p:txBody>
          <a:bodyPr lIns="0" tIns="0" rIns="0" bIns="0" rtlCol="0" anchor="ctr"/>
          <a:lstStyle/>
          <a:p>
            <a:pPr algn="ctr"/>
            <a:endParaRPr lang="es-ES" dirty="0"/>
          </a:p>
        </p:txBody>
      </p:sp>
    </p:spTree>
    <p:extLst>
      <p:ext uri="{BB962C8B-B14F-4D97-AF65-F5344CB8AC3E}">
        <p14:creationId xmlns:p14="http://schemas.microsoft.com/office/powerpoint/2010/main" val="2024202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selection for modelling</a:t>
            </a:r>
          </a:p>
        </p:txBody>
      </p:sp>
      <p:sp>
        <p:nvSpPr>
          <p:cNvPr id="16" name="Oval 15"/>
          <p:cNvSpPr/>
          <p:nvPr/>
        </p:nvSpPr>
        <p:spPr>
          <a:xfrm>
            <a:off x="2370275" y="2637777"/>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alpha val="40000"/>
                  </a:schemeClr>
                </a:solidFill>
                <a:latin typeface="Titillium" charset="0"/>
                <a:ea typeface="Titillium" charset="0"/>
                <a:cs typeface="Titillium" charset="0"/>
              </a:rPr>
              <a:t>2</a:t>
            </a:r>
          </a:p>
        </p:txBody>
      </p:sp>
      <p:sp>
        <p:nvSpPr>
          <p:cNvPr id="17" name="Oval 16"/>
          <p:cNvSpPr/>
          <p:nvPr/>
        </p:nvSpPr>
        <p:spPr>
          <a:xfrm>
            <a:off x="2370277" y="3240815"/>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alpha val="40000"/>
                  </a:schemeClr>
                </a:solidFill>
                <a:latin typeface="Titillium" charset="0"/>
                <a:ea typeface="Titillium" charset="0"/>
                <a:cs typeface="Titillium" charset="0"/>
              </a:rPr>
              <a:t>3</a:t>
            </a:r>
            <a:endParaRPr lang="en-US" sz="1600" dirty="0">
              <a:solidFill>
                <a:schemeClr val="tx1">
                  <a:alpha val="40000"/>
                </a:schemeClr>
              </a:solidFill>
              <a:latin typeface="Titillium" charset="0"/>
              <a:ea typeface="Titillium" charset="0"/>
              <a:cs typeface="Titillium" charset="0"/>
            </a:endParaRPr>
          </a:p>
        </p:txBody>
      </p:sp>
      <p:sp>
        <p:nvSpPr>
          <p:cNvPr id="22" name="Oval 15">
            <a:extLst>
              <a:ext uri="{FF2B5EF4-FFF2-40B4-BE49-F238E27FC236}">
                <a16:creationId xmlns:a16="http://schemas.microsoft.com/office/drawing/2014/main" id="{E8A01ED5-19CF-46D7-9011-12FFBE1DF430}"/>
              </a:ext>
            </a:extLst>
          </p:cNvPr>
          <p:cNvSpPr/>
          <p:nvPr/>
        </p:nvSpPr>
        <p:spPr>
          <a:xfrm>
            <a:off x="2370276" y="2072377"/>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alpha val="40000"/>
                  </a:schemeClr>
                </a:solidFill>
                <a:latin typeface="Titillium" charset="0"/>
                <a:ea typeface="Titillium" charset="0"/>
                <a:cs typeface="Titillium" charset="0"/>
              </a:rPr>
              <a:t>1</a:t>
            </a:r>
          </a:p>
        </p:txBody>
      </p:sp>
      <p:sp>
        <p:nvSpPr>
          <p:cNvPr id="8" name="CuadroTexto 7">
            <a:extLst>
              <a:ext uri="{FF2B5EF4-FFF2-40B4-BE49-F238E27FC236}">
                <a16:creationId xmlns:a16="http://schemas.microsoft.com/office/drawing/2014/main" id="{4B9B1055-72B1-4BDB-A688-A27BB3D52481}"/>
              </a:ext>
            </a:extLst>
          </p:cNvPr>
          <p:cNvSpPr txBox="1"/>
          <p:nvPr/>
        </p:nvSpPr>
        <p:spPr>
          <a:xfrm>
            <a:off x="3029526" y="2075809"/>
            <a:ext cx="4091709" cy="369332"/>
          </a:xfrm>
          <a:prstGeom prst="rect">
            <a:avLst/>
          </a:prstGeom>
          <a:noFill/>
        </p:spPr>
        <p:txBody>
          <a:bodyPr wrap="square" rtlCol="0">
            <a:spAutoFit/>
          </a:bodyPr>
          <a:lstStyle/>
          <a:p>
            <a:r>
              <a:rPr lang="es-ES" dirty="0">
                <a:latin typeface="Titillium" panose="00000500000000000000"/>
              </a:rPr>
              <a:t>464 WAPS (</a:t>
            </a:r>
            <a:r>
              <a:rPr lang="es-ES" dirty="0" err="1">
                <a:latin typeface="Titillium" panose="00000500000000000000"/>
              </a:rPr>
              <a:t>from</a:t>
            </a:r>
            <a:r>
              <a:rPr lang="es-ES" dirty="0">
                <a:latin typeface="Titillium" panose="00000500000000000000"/>
              </a:rPr>
              <a:t> a total </a:t>
            </a:r>
            <a:r>
              <a:rPr lang="es-ES" dirty="0" err="1">
                <a:latin typeface="Titillium" panose="00000500000000000000"/>
              </a:rPr>
              <a:t>of</a:t>
            </a:r>
            <a:r>
              <a:rPr lang="es-ES" dirty="0">
                <a:latin typeface="Titillium" panose="00000500000000000000"/>
              </a:rPr>
              <a:t> 520)</a:t>
            </a:r>
          </a:p>
        </p:txBody>
      </p:sp>
      <p:sp>
        <p:nvSpPr>
          <p:cNvPr id="21" name="CuadroTexto 20">
            <a:extLst>
              <a:ext uri="{FF2B5EF4-FFF2-40B4-BE49-F238E27FC236}">
                <a16:creationId xmlns:a16="http://schemas.microsoft.com/office/drawing/2014/main" id="{01F2A67D-120D-41D3-8BED-D41F4B4F3C30}"/>
              </a:ext>
            </a:extLst>
          </p:cNvPr>
          <p:cNvSpPr txBox="1"/>
          <p:nvPr/>
        </p:nvSpPr>
        <p:spPr>
          <a:xfrm>
            <a:off x="3029525" y="2668632"/>
            <a:ext cx="6271491" cy="369332"/>
          </a:xfrm>
          <a:prstGeom prst="rect">
            <a:avLst/>
          </a:prstGeom>
          <a:noFill/>
        </p:spPr>
        <p:txBody>
          <a:bodyPr wrap="square" rtlCol="0">
            <a:spAutoFit/>
          </a:bodyPr>
          <a:lstStyle/>
          <a:p>
            <a:r>
              <a:rPr lang="es-ES" dirty="0">
                <a:latin typeface="Titillium" panose="00000500000000000000"/>
              </a:rPr>
              <a:t>DEPENDENT VARIABLES (</a:t>
            </a:r>
            <a:r>
              <a:rPr lang="es-ES" dirty="0" err="1">
                <a:latin typeface="Titillium" panose="00000500000000000000"/>
              </a:rPr>
              <a:t>Building</a:t>
            </a:r>
            <a:r>
              <a:rPr lang="es-ES" dirty="0">
                <a:latin typeface="Titillium" panose="00000500000000000000"/>
              </a:rPr>
              <a:t>, </a:t>
            </a:r>
            <a:r>
              <a:rPr lang="es-ES" dirty="0" err="1">
                <a:latin typeface="Titillium" panose="00000500000000000000"/>
              </a:rPr>
              <a:t>Floor</a:t>
            </a:r>
            <a:r>
              <a:rPr lang="es-ES" dirty="0">
                <a:latin typeface="Titillium" panose="00000500000000000000"/>
              </a:rPr>
              <a:t>, </a:t>
            </a:r>
            <a:r>
              <a:rPr lang="es-ES" dirty="0" err="1">
                <a:latin typeface="Titillium" panose="00000500000000000000"/>
              </a:rPr>
              <a:t>Latitude</a:t>
            </a:r>
            <a:r>
              <a:rPr lang="es-ES" dirty="0">
                <a:latin typeface="Titillium" panose="00000500000000000000"/>
              </a:rPr>
              <a:t>/</a:t>
            </a:r>
            <a:r>
              <a:rPr lang="es-ES" dirty="0" err="1">
                <a:latin typeface="Titillium" panose="00000500000000000000"/>
              </a:rPr>
              <a:t>longitude</a:t>
            </a:r>
            <a:endParaRPr lang="es-ES" dirty="0">
              <a:latin typeface="Titillium" panose="00000500000000000000"/>
            </a:endParaRPr>
          </a:p>
        </p:txBody>
      </p:sp>
      <p:sp>
        <p:nvSpPr>
          <p:cNvPr id="23" name="CuadroTexto 22">
            <a:extLst>
              <a:ext uri="{FF2B5EF4-FFF2-40B4-BE49-F238E27FC236}">
                <a16:creationId xmlns:a16="http://schemas.microsoft.com/office/drawing/2014/main" id="{AB66FD89-DF94-4C25-AF71-D05F3123225F}"/>
              </a:ext>
            </a:extLst>
          </p:cNvPr>
          <p:cNvSpPr txBox="1"/>
          <p:nvPr/>
        </p:nvSpPr>
        <p:spPr>
          <a:xfrm>
            <a:off x="3029526" y="3293105"/>
            <a:ext cx="4091709" cy="369332"/>
          </a:xfrm>
          <a:prstGeom prst="rect">
            <a:avLst/>
          </a:prstGeom>
          <a:noFill/>
        </p:spPr>
        <p:txBody>
          <a:bodyPr wrap="square" rtlCol="0">
            <a:spAutoFit/>
          </a:bodyPr>
          <a:lstStyle/>
          <a:p>
            <a:r>
              <a:rPr lang="es-ES" strike="sngStrike" dirty="0">
                <a:latin typeface="Titillium" panose="00000500000000000000"/>
              </a:rPr>
              <a:t>SPACE ID</a:t>
            </a:r>
          </a:p>
        </p:txBody>
      </p:sp>
      <p:sp>
        <p:nvSpPr>
          <p:cNvPr id="24" name="Oval 16">
            <a:extLst>
              <a:ext uri="{FF2B5EF4-FFF2-40B4-BE49-F238E27FC236}">
                <a16:creationId xmlns:a16="http://schemas.microsoft.com/office/drawing/2014/main" id="{24DC5CC6-622E-4EA6-A70B-81D50199D6E6}"/>
              </a:ext>
            </a:extLst>
          </p:cNvPr>
          <p:cNvSpPr/>
          <p:nvPr/>
        </p:nvSpPr>
        <p:spPr>
          <a:xfrm>
            <a:off x="2370276" y="3819545"/>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alpha val="40000"/>
                  </a:schemeClr>
                </a:solidFill>
                <a:latin typeface="Titillium" charset="0"/>
                <a:ea typeface="Titillium" charset="0"/>
                <a:cs typeface="Titillium" charset="0"/>
              </a:rPr>
              <a:t>4</a:t>
            </a:r>
            <a:endParaRPr lang="en-US" sz="1600" dirty="0">
              <a:solidFill>
                <a:schemeClr val="tx1">
                  <a:alpha val="40000"/>
                </a:schemeClr>
              </a:solidFill>
              <a:latin typeface="Titillium" charset="0"/>
              <a:ea typeface="Titillium" charset="0"/>
              <a:cs typeface="Titillium" charset="0"/>
            </a:endParaRPr>
          </a:p>
        </p:txBody>
      </p:sp>
      <p:sp>
        <p:nvSpPr>
          <p:cNvPr id="25" name="CuadroTexto 24">
            <a:extLst>
              <a:ext uri="{FF2B5EF4-FFF2-40B4-BE49-F238E27FC236}">
                <a16:creationId xmlns:a16="http://schemas.microsoft.com/office/drawing/2014/main" id="{7CF37BA7-1911-42A0-AD0E-8C0CB77F614A}"/>
              </a:ext>
            </a:extLst>
          </p:cNvPr>
          <p:cNvSpPr txBox="1"/>
          <p:nvPr/>
        </p:nvSpPr>
        <p:spPr>
          <a:xfrm>
            <a:off x="3029525" y="3871835"/>
            <a:ext cx="4091709" cy="369332"/>
          </a:xfrm>
          <a:prstGeom prst="rect">
            <a:avLst/>
          </a:prstGeom>
          <a:noFill/>
        </p:spPr>
        <p:txBody>
          <a:bodyPr wrap="square" rtlCol="0">
            <a:spAutoFit/>
          </a:bodyPr>
          <a:lstStyle/>
          <a:p>
            <a:r>
              <a:rPr lang="es-ES" strike="sngStrike" dirty="0">
                <a:latin typeface="Titillium" panose="00000500000000000000"/>
              </a:rPr>
              <a:t>RELATIVE POSITION</a:t>
            </a:r>
          </a:p>
        </p:txBody>
      </p:sp>
      <p:sp>
        <p:nvSpPr>
          <p:cNvPr id="26" name="Oval 16">
            <a:extLst>
              <a:ext uri="{FF2B5EF4-FFF2-40B4-BE49-F238E27FC236}">
                <a16:creationId xmlns:a16="http://schemas.microsoft.com/office/drawing/2014/main" id="{224A760C-BF1F-42ED-A35E-32322C347B4C}"/>
              </a:ext>
            </a:extLst>
          </p:cNvPr>
          <p:cNvSpPr/>
          <p:nvPr/>
        </p:nvSpPr>
        <p:spPr>
          <a:xfrm>
            <a:off x="2379087" y="4422583"/>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alpha val="40000"/>
                  </a:schemeClr>
                </a:solidFill>
                <a:latin typeface="Titillium" charset="0"/>
                <a:ea typeface="Titillium" charset="0"/>
                <a:cs typeface="Titillium" charset="0"/>
              </a:rPr>
              <a:t>5</a:t>
            </a:r>
            <a:endParaRPr lang="en-US" sz="1600" dirty="0">
              <a:solidFill>
                <a:schemeClr val="tx1">
                  <a:alpha val="40000"/>
                </a:schemeClr>
              </a:solidFill>
              <a:latin typeface="Titillium" charset="0"/>
              <a:ea typeface="Titillium" charset="0"/>
              <a:cs typeface="Titillium" charset="0"/>
            </a:endParaRPr>
          </a:p>
        </p:txBody>
      </p:sp>
      <p:sp>
        <p:nvSpPr>
          <p:cNvPr id="27" name="CuadroTexto 26">
            <a:extLst>
              <a:ext uri="{FF2B5EF4-FFF2-40B4-BE49-F238E27FC236}">
                <a16:creationId xmlns:a16="http://schemas.microsoft.com/office/drawing/2014/main" id="{C131EE4C-62FA-48D1-BEA8-4EAAEBFDA2E7}"/>
              </a:ext>
            </a:extLst>
          </p:cNvPr>
          <p:cNvSpPr txBox="1"/>
          <p:nvPr/>
        </p:nvSpPr>
        <p:spPr>
          <a:xfrm>
            <a:off x="3038336" y="4474873"/>
            <a:ext cx="4091709" cy="369332"/>
          </a:xfrm>
          <a:prstGeom prst="rect">
            <a:avLst/>
          </a:prstGeom>
          <a:noFill/>
        </p:spPr>
        <p:txBody>
          <a:bodyPr wrap="square" rtlCol="0">
            <a:spAutoFit/>
          </a:bodyPr>
          <a:lstStyle/>
          <a:p>
            <a:r>
              <a:rPr lang="es-ES" strike="sngStrike" dirty="0">
                <a:latin typeface="Titillium" panose="00000500000000000000"/>
              </a:rPr>
              <a:t>USER ID</a:t>
            </a:r>
          </a:p>
        </p:txBody>
      </p:sp>
      <p:sp>
        <p:nvSpPr>
          <p:cNvPr id="28" name="Oval 16">
            <a:extLst>
              <a:ext uri="{FF2B5EF4-FFF2-40B4-BE49-F238E27FC236}">
                <a16:creationId xmlns:a16="http://schemas.microsoft.com/office/drawing/2014/main" id="{FE151D5E-A36F-42CD-B175-8B08F23831CF}"/>
              </a:ext>
            </a:extLst>
          </p:cNvPr>
          <p:cNvSpPr/>
          <p:nvPr/>
        </p:nvSpPr>
        <p:spPr>
          <a:xfrm>
            <a:off x="2379087" y="5008905"/>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alpha val="40000"/>
                  </a:schemeClr>
                </a:solidFill>
                <a:latin typeface="Titillium" charset="0"/>
                <a:ea typeface="Titillium" charset="0"/>
                <a:cs typeface="Titillium" charset="0"/>
              </a:rPr>
              <a:t>6</a:t>
            </a:r>
            <a:endParaRPr lang="en-US" sz="1600" dirty="0">
              <a:solidFill>
                <a:schemeClr val="tx1">
                  <a:alpha val="40000"/>
                </a:schemeClr>
              </a:solidFill>
              <a:latin typeface="Titillium" charset="0"/>
              <a:ea typeface="Titillium" charset="0"/>
              <a:cs typeface="Titillium" charset="0"/>
            </a:endParaRPr>
          </a:p>
        </p:txBody>
      </p:sp>
      <p:sp>
        <p:nvSpPr>
          <p:cNvPr id="29" name="CuadroTexto 28">
            <a:extLst>
              <a:ext uri="{FF2B5EF4-FFF2-40B4-BE49-F238E27FC236}">
                <a16:creationId xmlns:a16="http://schemas.microsoft.com/office/drawing/2014/main" id="{394A18DB-6E2C-4A9E-9F0F-7EC9EFD93987}"/>
              </a:ext>
            </a:extLst>
          </p:cNvPr>
          <p:cNvSpPr txBox="1"/>
          <p:nvPr/>
        </p:nvSpPr>
        <p:spPr>
          <a:xfrm>
            <a:off x="3038336" y="5061195"/>
            <a:ext cx="4091709" cy="369332"/>
          </a:xfrm>
          <a:prstGeom prst="rect">
            <a:avLst/>
          </a:prstGeom>
          <a:noFill/>
        </p:spPr>
        <p:txBody>
          <a:bodyPr wrap="square" rtlCol="0">
            <a:spAutoFit/>
          </a:bodyPr>
          <a:lstStyle/>
          <a:p>
            <a:r>
              <a:rPr lang="es-ES" strike="sngStrike" dirty="0">
                <a:latin typeface="Titillium" panose="00000500000000000000"/>
              </a:rPr>
              <a:t>PHONE</a:t>
            </a:r>
          </a:p>
        </p:txBody>
      </p:sp>
      <p:sp>
        <p:nvSpPr>
          <p:cNvPr id="30" name="Oval 16">
            <a:extLst>
              <a:ext uri="{FF2B5EF4-FFF2-40B4-BE49-F238E27FC236}">
                <a16:creationId xmlns:a16="http://schemas.microsoft.com/office/drawing/2014/main" id="{029F36E7-8875-4F32-B5C3-C0FFFB560E4A}"/>
              </a:ext>
            </a:extLst>
          </p:cNvPr>
          <p:cNvSpPr/>
          <p:nvPr/>
        </p:nvSpPr>
        <p:spPr>
          <a:xfrm>
            <a:off x="2387594" y="5585532"/>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chemeClr val="tx1">
                    <a:alpha val="40000"/>
                  </a:schemeClr>
                </a:solidFill>
                <a:latin typeface="Titillium" charset="0"/>
                <a:ea typeface="Titillium" charset="0"/>
                <a:cs typeface="Titillium" charset="0"/>
              </a:rPr>
              <a:t>7</a:t>
            </a:r>
          </a:p>
        </p:txBody>
      </p:sp>
      <p:sp>
        <p:nvSpPr>
          <p:cNvPr id="31" name="CuadroTexto 30">
            <a:extLst>
              <a:ext uri="{FF2B5EF4-FFF2-40B4-BE49-F238E27FC236}">
                <a16:creationId xmlns:a16="http://schemas.microsoft.com/office/drawing/2014/main" id="{980F0C76-71D7-4359-8F12-5BD6297BF3B4}"/>
              </a:ext>
            </a:extLst>
          </p:cNvPr>
          <p:cNvSpPr txBox="1"/>
          <p:nvPr/>
        </p:nvSpPr>
        <p:spPr>
          <a:xfrm>
            <a:off x="3046843" y="5637822"/>
            <a:ext cx="4091709" cy="369332"/>
          </a:xfrm>
          <a:prstGeom prst="rect">
            <a:avLst/>
          </a:prstGeom>
          <a:noFill/>
        </p:spPr>
        <p:txBody>
          <a:bodyPr wrap="square" rtlCol="0">
            <a:spAutoFit/>
          </a:bodyPr>
          <a:lstStyle/>
          <a:p>
            <a:r>
              <a:rPr lang="es-ES" strike="sngStrike" dirty="0">
                <a:latin typeface="Titillium" panose="00000500000000000000"/>
              </a:rPr>
              <a:t>TIMESTAMP</a:t>
            </a:r>
          </a:p>
        </p:txBody>
      </p:sp>
      <p:sp>
        <p:nvSpPr>
          <p:cNvPr id="34" name="Picture Placeholder 3">
            <a:extLst>
              <a:ext uri="{FF2B5EF4-FFF2-40B4-BE49-F238E27FC236}">
                <a16:creationId xmlns:a16="http://schemas.microsoft.com/office/drawing/2014/main" id="{A53AB6F8-63EC-4054-A3F3-DFE141127C2D}"/>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36" name="Title 1">
            <a:extLst>
              <a:ext uri="{FF2B5EF4-FFF2-40B4-BE49-F238E27FC236}">
                <a16:creationId xmlns:a16="http://schemas.microsoft.com/office/drawing/2014/main" id="{1DD06F01-6263-48B7-8741-F76BCAA45EB0}"/>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108213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animBg="1"/>
      <p:bldP spid="17" grpId="0" animBg="1"/>
      <p:bldP spid="22" grpId="0" animBg="1"/>
      <p:bldP spid="8" grpId="0"/>
      <p:bldP spid="21" grpId="0"/>
      <p:bldP spid="23" grpId="0"/>
      <p:bldP spid="24" grpId="0" animBg="1"/>
      <p:bldP spid="25" grpId="0"/>
      <p:bldP spid="26" grpId="0" animBg="1"/>
      <p:bldP spid="27" grpId="0"/>
      <p:bldP spid="28" grpId="0" animBg="1"/>
      <p:bldP spid="29" grpId="0"/>
      <p:bldP spid="30" grpId="0" animBg="1"/>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ángulo 74">
            <a:extLst>
              <a:ext uri="{FF2B5EF4-FFF2-40B4-BE49-F238E27FC236}">
                <a16:creationId xmlns:a16="http://schemas.microsoft.com/office/drawing/2014/main" id="{D6B2EF52-7CB9-48C4-A991-93F0135F4234}"/>
              </a:ext>
            </a:extLst>
          </p:cNvPr>
          <p:cNvSpPr/>
          <p:nvPr/>
        </p:nvSpPr>
        <p:spPr bwMode="auto">
          <a:xfrm>
            <a:off x="5819136" y="1877836"/>
            <a:ext cx="2255999" cy="429726"/>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s-ES"/>
          </a:p>
        </p:txBody>
      </p:sp>
      <p:sp>
        <p:nvSpPr>
          <p:cNvPr id="74" name="Rectángulo 73">
            <a:extLst>
              <a:ext uri="{FF2B5EF4-FFF2-40B4-BE49-F238E27FC236}">
                <a16:creationId xmlns:a16="http://schemas.microsoft.com/office/drawing/2014/main" id="{06AEE7C3-16F4-4EF5-BE6B-754F28F681F5}"/>
              </a:ext>
            </a:extLst>
          </p:cNvPr>
          <p:cNvSpPr/>
          <p:nvPr/>
        </p:nvSpPr>
        <p:spPr bwMode="auto">
          <a:xfrm>
            <a:off x="6096000" y="1048927"/>
            <a:ext cx="1887442" cy="429726"/>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s-ES"/>
          </a:p>
        </p:txBody>
      </p:sp>
      <p:sp>
        <p:nvSpPr>
          <p:cNvPr id="2" name="Title 1"/>
          <p:cNvSpPr>
            <a:spLocks noGrp="1"/>
          </p:cNvSpPr>
          <p:nvPr>
            <p:ph type="title"/>
          </p:nvPr>
        </p:nvSpPr>
        <p:spPr>
          <a:xfrm>
            <a:off x="1884218" y="351087"/>
            <a:ext cx="10174506" cy="495486"/>
          </a:xfrm>
        </p:spPr>
        <p:txBody>
          <a:bodyPr/>
          <a:lstStyle/>
          <a:p>
            <a:r>
              <a:rPr lang="en-US" dirty="0"/>
              <a:t>Semi-waterfall modeling approach</a:t>
            </a:r>
          </a:p>
        </p:txBody>
      </p:sp>
      <p:sp>
        <p:nvSpPr>
          <p:cNvPr id="5" name="CuadroTexto 4">
            <a:extLst>
              <a:ext uri="{FF2B5EF4-FFF2-40B4-BE49-F238E27FC236}">
                <a16:creationId xmlns:a16="http://schemas.microsoft.com/office/drawing/2014/main" id="{EBFD7838-AD14-43B6-B394-D852A3A461F5}"/>
              </a:ext>
            </a:extLst>
          </p:cNvPr>
          <p:cNvSpPr txBox="1"/>
          <p:nvPr/>
        </p:nvSpPr>
        <p:spPr>
          <a:xfrm>
            <a:off x="2728871" y="4576148"/>
            <a:ext cx="1588655" cy="307777"/>
          </a:xfrm>
          <a:prstGeom prst="rect">
            <a:avLst/>
          </a:prstGeom>
          <a:noFill/>
        </p:spPr>
        <p:txBody>
          <a:bodyPr wrap="square" rtlCol="0">
            <a:spAutoFit/>
          </a:bodyPr>
          <a:lstStyle/>
          <a:p>
            <a:pPr algn="ctr"/>
            <a:r>
              <a:rPr lang="es-ES" sz="1400" b="1" dirty="0" err="1">
                <a:latin typeface="Titillium" panose="00000500000000000000"/>
              </a:rPr>
              <a:t>Building</a:t>
            </a:r>
            <a:r>
              <a:rPr lang="es-ES" sz="1400" b="1" dirty="0">
                <a:latin typeface="Titillium" panose="00000500000000000000"/>
              </a:rPr>
              <a:t> 0</a:t>
            </a:r>
          </a:p>
        </p:txBody>
      </p:sp>
      <p:sp>
        <p:nvSpPr>
          <p:cNvPr id="21" name="CuadroTexto 20">
            <a:extLst>
              <a:ext uri="{FF2B5EF4-FFF2-40B4-BE49-F238E27FC236}">
                <a16:creationId xmlns:a16="http://schemas.microsoft.com/office/drawing/2014/main" id="{B230BF0D-6036-4D15-BAEA-880382B17184}"/>
              </a:ext>
            </a:extLst>
          </p:cNvPr>
          <p:cNvSpPr txBox="1"/>
          <p:nvPr/>
        </p:nvSpPr>
        <p:spPr>
          <a:xfrm>
            <a:off x="5912983" y="1931925"/>
            <a:ext cx="2068303" cy="338554"/>
          </a:xfrm>
          <a:prstGeom prst="rect">
            <a:avLst/>
          </a:prstGeom>
          <a:noFill/>
        </p:spPr>
        <p:txBody>
          <a:bodyPr wrap="square" rtlCol="0">
            <a:spAutoFit/>
          </a:bodyPr>
          <a:lstStyle/>
          <a:p>
            <a:pPr algn="ctr"/>
            <a:r>
              <a:rPr lang="es-ES" sz="1600" dirty="0">
                <a:latin typeface="Titillium" panose="00000500000000000000"/>
              </a:rPr>
              <a:t>BUILDING PREDICTION</a:t>
            </a:r>
          </a:p>
        </p:txBody>
      </p:sp>
      <p:cxnSp>
        <p:nvCxnSpPr>
          <p:cNvPr id="23" name="Straight Connector 18">
            <a:extLst>
              <a:ext uri="{FF2B5EF4-FFF2-40B4-BE49-F238E27FC236}">
                <a16:creationId xmlns:a16="http://schemas.microsoft.com/office/drawing/2014/main" id="{DFA32961-63ED-4BEA-AB5B-BA119D43733B}"/>
              </a:ext>
            </a:extLst>
          </p:cNvPr>
          <p:cNvCxnSpPr>
            <a:cxnSpLocks/>
            <a:stCxn id="5" idx="0"/>
          </p:cNvCxnSpPr>
          <p:nvPr/>
        </p:nvCxnSpPr>
        <p:spPr>
          <a:xfrm flipV="1">
            <a:off x="3523199" y="2502714"/>
            <a:ext cx="3275712" cy="2073434"/>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18">
            <a:extLst>
              <a:ext uri="{FF2B5EF4-FFF2-40B4-BE49-F238E27FC236}">
                <a16:creationId xmlns:a16="http://schemas.microsoft.com/office/drawing/2014/main" id="{221BAA49-45B3-48B4-872A-2EAB5C1FAA5A}"/>
              </a:ext>
            </a:extLst>
          </p:cNvPr>
          <p:cNvCxnSpPr>
            <a:cxnSpLocks/>
          </p:cNvCxnSpPr>
          <p:nvPr/>
        </p:nvCxnSpPr>
        <p:spPr>
          <a:xfrm flipV="1">
            <a:off x="6987281" y="1541572"/>
            <a:ext cx="1" cy="253748"/>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E41C14BA-2072-4966-A881-DEA797EEA6B4}"/>
              </a:ext>
            </a:extLst>
          </p:cNvPr>
          <p:cNvSpPr txBox="1"/>
          <p:nvPr/>
        </p:nvSpPr>
        <p:spPr>
          <a:xfrm>
            <a:off x="3998865" y="3360827"/>
            <a:ext cx="873768" cy="307777"/>
          </a:xfrm>
          <a:prstGeom prst="rect">
            <a:avLst/>
          </a:prstGeom>
          <a:noFill/>
        </p:spPr>
        <p:txBody>
          <a:bodyPr wrap="square" rtlCol="0">
            <a:spAutoFit/>
          </a:bodyPr>
          <a:lstStyle/>
          <a:p>
            <a:pPr algn="ctr"/>
            <a:r>
              <a:rPr lang="es-ES" sz="1400" dirty="0">
                <a:latin typeface="Titillium" panose="00000500000000000000"/>
              </a:rPr>
              <a:t>205 </a:t>
            </a:r>
            <a:r>
              <a:rPr lang="es-ES" sz="1400" dirty="0" err="1">
                <a:latin typeface="Titillium" panose="00000500000000000000"/>
              </a:rPr>
              <a:t>waps</a:t>
            </a:r>
            <a:endParaRPr lang="es-ES" sz="1400" dirty="0">
              <a:latin typeface="Titillium" panose="00000500000000000000"/>
            </a:endParaRPr>
          </a:p>
        </p:txBody>
      </p:sp>
      <p:sp>
        <p:nvSpPr>
          <p:cNvPr id="71" name="CuadroTexto 70">
            <a:extLst>
              <a:ext uri="{FF2B5EF4-FFF2-40B4-BE49-F238E27FC236}">
                <a16:creationId xmlns:a16="http://schemas.microsoft.com/office/drawing/2014/main" id="{8E446B36-CFFA-49D4-A802-964B4D9B412E}"/>
              </a:ext>
            </a:extLst>
          </p:cNvPr>
          <p:cNvSpPr txBox="1"/>
          <p:nvPr/>
        </p:nvSpPr>
        <p:spPr>
          <a:xfrm>
            <a:off x="6064635" y="1079124"/>
            <a:ext cx="1655578" cy="369332"/>
          </a:xfrm>
          <a:prstGeom prst="rect">
            <a:avLst/>
          </a:prstGeom>
          <a:noFill/>
        </p:spPr>
        <p:txBody>
          <a:bodyPr wrap="square" rtlCol="0">
            <a:spAutoFit/>
          </a:bodyPr>
          <a:lstStyle/>
          <a:p>
            <a:pPr lvl="1"/>
            <a:r>
              <a:rPr lang="es-ES" b="1" dirty="0">
                <a:latin typeface="Titillium" panose="00000500000000000000"/>
              </a:rPr>
              <a:t>464 WAPS</a:t>
            </a:r>
          </a:p>
        </p:txBody>
      </p:sp>
      <p:cxnSp>
        <p:nvCxnSpPr>
          <p:cNvPr id="107" name="Straight Connector 18">
            <a:extLst>
              <a:ext uri="{FF2B5EF4-FFF2-40B4-BE49-F238E27FC236}">
                <a16:creationId xmlns:a16="http://schemas.microsoft.com/office/drawing/2014/main" id="{05A52752-A3A5-41FA-97D3-90E1DC5B8017}"/>
              </a:ext>
            </a:extLst>
          </p:cNvPr>
          <p:cNvCxnSpPr>
            <a:cxnSpLocks/>
          </p:cNvCxnSpPr>
          <p:nvPr/>
        </p:nvCxnSpPr>
        <p:spPr>
          <a:xfrm flipV="1">
            <a:off x="2613892" y="4887991"/>
            <a:ext cx="553882" cy="441211"/>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8">
            <a:extLst>
              <a:ext uri="{FF2B5EF4-FFF2-40B4-BE49-F238E27FC236}">
                <a16:creationId xmlns:a16="http://schemas.microsoft.com/office/drawing/2014/main" id="{72947921-777E-462B-83AB-5829AC31C2D8}"/>
              </a:ext>
            </a:extLst>
          </p:cNvPr>
          <p:cNvCxnSpPr>
            <a:cxnSpLocks/>
          </p:cNvCxnSpPr>
          <p:nvPr/>
        </p:nvCxnSpPr>
        <p:spPr>
          <a:xfrm flipH="1" flipV="1">
            <a:off x="3742118" y="4902334"/>
            <a:ext cx="474088" cy="426868"/>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8">
            <a:extLst>
              <a:ext uri="{FF2B5EF4-FFF2-40B4-BE49-F238E27FC236}">
                <a16:creationId xmlns:a16="http://schemas.microsoft.com/office/drawing/2014/main" id="{7FD2C6E0-3F9B-4863-8581-B9F2E58132EE}"/>
              </a:ext>
            </a:extLst>
          </p:cNvPr>
          <p:cNvCxnSpPr>
            <a:cxnSpLocks/>
          </p:cNvCxnSpPr>
          <p:nvPr/>
        </p:nvCxnSpPr>
        <p:spPr>
          <a:xfrm flipV="1">
            <a:off x="3458545" y="4865453"/>
            <a:ext cx="1" cy="51407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116" name="Picture Placeholder 3">
            <a:extLst>
              <a:ext uri="{FF2B5EF4-FFF2-40B4-BE49-F238E27FC236}">
                <a16:creationId xmlns:a16="http://schemas.microsoft.com/office/drawing/2014/main" id="{4ADDEE34-DCA7-4794-B298-B177462A6CF3}"/>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28" name="CuadroTexto 127">
            <a:extLst>
              <a:ext uri="{FF2B5EF4-FFF2-40B4-BE49-F238E27FC236}">
                <a16:creationId xmlns:a16="http://schemas.microsoft.com/office/drawing/2014/main" id="{07BAB02E-57B8-4C26-9FAF-E928E61B8E7B}"/>
              </a:ext>
            </a:extLst>
          </p:cNvPr>
          <p:cNvSpPr txBox="1"/>
          <p:nvPr/>
        </p:nvSpPr>
        <p:spPr>
          <a:xfrm>
            <a:off x="1975427" y="5465807"/>
            <a:ext cx="760184" cy="338554"/>
          </a:xfrm>
          <a:prstGeom prst="rect">
            <a:avLst/>
          </a:prstGeom>
          <a:noFill/>
          <a:ln>
            <a:solidFill>
              <a:schemeClr val="accent1"/>
            </a:solidFill>
          </a:ln>
        </p:spPr>
        <p:txBody>
          <a:bodyPr wrap="square" rtlCol="0">
            <a:spAutoFit/>
          </a:bodyPr>
          <a:lstStyle/>
          <a:p>
            <a:pPr algn="ctr"/>
            <a:r>
              <a:rPr lang="es-ES" sz="1600" dirty="0"/>
              <a:t>FLOOR</a:t>
            </a:r>
          </a:p>
        </p:txBody>
      </p:sp>
      <p:sp>
        <p:nvSpPr>
          <p:cNvPr id="130" name="CuadroTexto 129">
            <a:extLst>
              <a:ext uri="{FF2B5EF4-FFF2-40B4-BE49-F238E27FC236}">
                <a16:creationId xmlns:a16="http://schemas.microsoft.com/office/drawing/2014/main" id="{B80AD421-5021-47B1-AB28-D4416C4A4113}"/>
              </a:ext>
            </a:extLst>
          </p:cNvPr>
          <p:cNvSpPr txBox="1"/>
          <p:nvPr/>
        </p:nvSpPr>
        <p:spPr>
          <a:xfrm>
            <a:off x="2876647" y="5465895"/>
            <a:ext cx="1033696"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LATITUDE</a:t>
            </a:r>
          </a:p>
        </p:txBody>
      </p:sp>
      <p:sp>
        <p:nvSpPr>
          <p:cNvPr id="132" name="CuadroTexto 131">
            <a:extLst>
              <a:ext uri="{FF2B5EF4-FFF2-40B4-BE49-F238E27FC236}">
                <a16:creationId xmlns:a16="http://schemas.microsoft.com/office/drawing/2014/main" id="{CCF8CDFA-2693-406C-9FBD-035913E5AC29}"/>
              </a:ext>
            </a:extLst>
          </p:cNvPr>
          <p:cNvSpPr txBox="1"/>
          <p:nvPr/>
        </p:nvSpPr>
        <p:spPr>
          <a:xfrm>
            <a:off x="3959812" y="5474120"/>
            <a:ext cx="1190113"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LONGITUDE</a:t>
            </a:r>
          </a:p>
        </p:txBody>
      </p:sp>
      <p:sp>
        <p:nvSpPr>
          <p:cNvPr id="142" name="CuadroTexto 141">
            <a:extLst>
              <a:ext uri="{FF2B5EF4-FFF2-40B4-BE49-F238E27FC236}">
                <a16:creationId xmlns:a16="http://schemas.microsoft.com/office/drawing/2014/main" id="{01DBD014-6501-45D6-8A13-DBBA11BB00E9}"/>
              </a:ext>
            </a:extLst>
          </p:cNvPr>
          <p:cNvSpPr txBox="1"/>
          <p:nvPr/>
        </p:nvSpPr>
        <p:spPr>
          <a:xfrm>
            <a:off x="6178650" y="4580772"/>
            <a:ext cx="1588655" cy="307777"/>
          </a:xfrm>
          <a:prstGeom prst="rect">
            <a:avLst/>
          </a:prstGeom>
          <a:noFill/>
        </p:spPr>
        <p:txBody>
          <a:bodyPr wrap="square" rtlCol="0">
            <a:spAutoFit/>
          </a:bodyPr>
          <a:lstStyle/>
          <a:p>
            <a:pPr algn="ctr"/>
            <a:r>
              <a:rPr lang="es-ES" sz="1400" b="1" dirty="0" err="1">
                <a:latin typeface="Titillium" panose="00000500000000000000"/>
              </a:rPr>
              <a:t>Building</a:t>
            </a:r>
            <a:r>
              <a:rPr lang="es-ES" sz="1400" b="1" dirty="0">
                <a:latin typeface="Titillium" panose="00000500000000000000"/>
              </a:rPr>
              <a:t> 1</a:t>
            </a:r>
          </a:p>
        </p:txBody>
      </p:sp>
      <p:cxnSp>
        <p:nvCxnSpPr>
          <p:cNvPr id="143" name="Straight Connector 18">
            <a:extLst>
              <a:ext uri="{FF2B5EF4-FFF2-40B4-BE49-F238E27FC236}">
                <a16:creationId xmlns:a16="http://schemas.microsoft.com/office/drawing/2014/main" id="{931BEDF3-65AD-4CC6-823C-E73E72335CB9}"/>
              </a:ext>
            </a:extLst>
          </p:cNvPr>
          <p:cNvCxnSpPr>
            <a:cxnSpLocks/>
          </p:cNvCxnSpPr>
          <p:nvPr/>
        </p:nvCxnSpPr>
        <p:spPr>
          <a:xfrm flipV="1">
            <a:off x="6063671" y="4892615"/>
            <a:ext cx="553882" cy="441211"/>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8">
            <a:extLst>
              <a:ext uri="{FF2B5EF4-FFF2-40B4-BE49-F238E27FC236}">
                <a16:creationId xmlns:a16="http://schemas.microsoft.com/office/drawing/2014/main" id="{3578111D-A22A-434B-88F3-0A10F6D31C0B}"/>
              </a:ext>
            </a:extLst>
          </p:cNvPr>
          <p:cNvCxnSpPr>
            <a:cxnSpLocks/>
          </p:cNvCxnSpPr>
          <p:nvPr/>
        </p:nvCxnSpPr>
        <p:spPr>
          <a:xfrm flipH="1" flipV="1">
            <a:off x="7191897" y="4906958"/>
            <a:ext cx="474088" cy="426868"/>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8">
            <a:extLst>
              <a:ext uri="{FF2B5EF4-FFF2-40B4-BE49-F238E27FC236}">
                <a16:creationId xmlns:a16="http://schemas.microsoft.com/office/drawing/2014/main" id="{EE0BBACB-CBB2-494A-9BCF-6D8C558FD8A7}"/>
              </a:ext>
            </a:extLst>
          </p:cNvPr>
          <p:cNvCxnSpPr>
            <a:cxnSpLocks/>
          </p:cNvCxnSpPr>
          <p:nvPr/>
        </p:nvCxnSpPr>
        <p:spPr>
          <a:xfrm flipV="1">
            <a:off x="6908324" y="4870077"/>
            <a:ext cx="1" cy="51407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146" name="CuadroTexto 145">
            <a:extLst>
              <a:ext uri="{FF2B5EF4-FFF2-40B4-BE49-F238E27FC236}">
                <a16:creationId xmlns:a16="http://schemas.microsoft.com/office/drawing/2014/main" id="{E2F650A1-37B9-47F3-B7E6-BD060A49BFE0}"/>
              </a:ext>
            </a:extLst>
          </p:cNvPr>
          <p:cNvSpPr txBox="1"/>
          <p:nvPr/>
        </p:nvSpPr>
        <p:spPr>
          <a:xfrm>
            <a:off x="5425206" y="5470431"/>
            <a:ext cx="760184" cy="338554"/>
          </a:xfrm>
          <a:prstGeom prst="rect">
            <a:avLst/>
          </a:prstGeom>
          <a:noFill/>
          <a:ln>
            <a:solidFill>
              <a:schemeClr val="accent1"/>
            </a:solidFill>
          </a:ln>
        </p:spPr>
        <p:txBody>
          <a:bodyPr wrap="square" rtlCol="0">
            <a:spAutoFit/>
          </a:bodyPr>
          <a:lstStyle/>
          <a:p>
            <a:pPr algn="ctr"/>
            <a:r>
              <a:rPr lang="es-ES" sz="1600" dirty="0"/>
              <a:t>FLOOR</a:t>
            </a:r>
          </a:p>
        </p:txBody>
      </p:sp>
      <p:sp>
        <p:nvSpPr>
          <p:cNvPr id="147" name="CuadroTexto 146">
            <a:extLst>
              <a:ext uri="{FF2B5EF4-FFF2-40B4-BE49-F238E27FC236}">
                <a16:creationId xmlns:a16="http://schemas.microsoft.com/office/drawing/2014/main" id="{F0384EC9-BCF2-4663-AE84-704793679AA4}"/>
              </a:ext>
            </a:extLst>
          </p:cNvPr>
          <p:cNvSpPr txBox="1"/>
          <p:nvPr/>
        </p:nvSpPr>
        <p:spPr>
          <a:xfrm>
            <a:off x="6326426" y="5470519"/>
            <a:ext cx="1033696"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LATITUDE</a:t>
            </a:r>
          </a:p>
        </p:txBody>
      </p:sp>
      <p:sp>
        <p:nvSpPr>
          <p:cNvPr id="148" name="CuadroTexto 147">
            <a:extLst>
              <a:ext uri="{FF2B5EF4-FFF2-40B4-BE49-F238E27FC236}">
                <a16:creationId xmlns:a16="http://schemas.microsoft.com/office/drawing/2014/main" id="{29840549-0582-4E8E-A054-D0CCF2BEBB94}"/>
              </a:ext>
            </a:extLst>
          </p:cNvPr>
          <p:cNvSpPr txBox="1"/>
          <p:nvPr/>
        </p:nvSpPr>
        <p:spPr>
          <a:xfrm>
            <a:off x="7409591" y="5478744"/>
            <a:ext cx="1190113"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LONGITUDE</a:t>
            </a:r>
          </a:p>
        </p:txBody>
      </p:sp>
      <p:sp>
        <p:nvSpPr>
          <p:cNvPr id="149" name="CuadroTexto 148">
            <a:extLst>
              <a:ext uri="{FF2B5EF4-FFF2-40B4-BE49-F238E27FC236}">
                <a16:creationId xmlns:a16="http://schemas.microsoft.com/office/drawing/2014/main" id="{6EECECEE-CAC9-4314-9B13-8853C917CEAC}"/>
              </a:ext>
            </a:extLst>
          </p:cNvPr>
          <p:cNvSpPr txBox="1"/>
          <p:nvPr/>
        </p:nvSpPr>
        <p:spPr>
          <a:xfrm>
            <a:off x="9637670" y="4585396"/>
            <a:ext cx="1588655" cy="307777"/>
          </a:xfrm>
          <a:prstGeom prst="rect">
            <a:avLst/>
          </a:prstGeom>
          <a:noFill/>
        </p:spPr>
        <p:txBody>
          <a:bodyPr wrap="square" rtlCol="0">
            <a:spAutoFit/>
          </a:bodyPr>
          <a:lstStyle/>
          <a:p>
            <a:pPr algn="ctr"/>
            <a:r>
              <a:rPr lang="es-ES" sz="1400" b="1" dirty="0" err="1">
                <a:latin typeface="Titillium" panose="00000500000000000000"/>
              </a:rPr>
              <a:t>Building</a:t>
            </a:r>
            <a:r>
              <a:rPr lang="es-ES" sz="1400" b="1" dirty="0">
                <a:latin typeface="Titillium" panose="00000500000000000000"/>
              </a:rPr>
              <a:t> 2</a:t>
            </a:r>
          </a:p>
        </p:txBody>
      </p:sp>
      <p:cxnSp>
        <p:nvCxnSpPr>
          <p:cNvPr id="150" name="Straight Connector 18">
            <a:extLst>
              <a:ext uri="{FF2B5EF4-FFF2-40B4-BE49-F238E27FC236}">
                <a16:creationId xmlns:a16="http://schemas.microsoft.com/office/drawing/2014/main" id="{83C62B64-755D-4B37-A8D0-EF304CA7D93D}"/>
              </a:ext>
            </a:extLst>
          </p:cNvPr>
          <p:cNvCxnSpPr>
            <a:cxnSpLocks/>
          </p:cNvCxnSpPr>
          <p:nvPr/>
        </p:nvCxnSpPr>
        <p:spPr>
          <a:xfrm flipV="1">
            <a:off x="9522691" y="4897239"/>
            <a:ext cx="553882" cy="441211"/>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8">
            <a:extLst>
              <a:ext uri="{FF2B5EF4-FFF2-40B4-BE49-F238E27FC236}">
                <a16:creationId xmlns:a16="http://schemas.microsoft.com/office/drawing/2014/main" id="{F88FB207-1310-4E14-8583-7D2C0192C0C1}"/>
              </a:ext>
            </a:extLst>
          </p:cNvPr>
          <p:cNvCxnSpPr>
            <a:cxnSpLocks/>
          </p:cNvCxnSpPr>
          <p:nvPr/>
        </p:nvCxnSpPr>
        <p:spPr>
          <a:xfrm flipH="1" flipV="1">
            <a:off x="10650917" y="4911582"/>
            <a:ext cx="474088" cy="426868"/>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8">
            <a:extLst>
              <a:ext uri="{FF2B5EF4-FFF2-40B4-BE49-F238E27FC236}">
                <a16:creationId xmlns:a16="http://schemas.microsoft.com/office/drawing/2014/main" id="{E8C200B7-2D89-4EA9-A5E9-652A418976C6}"/>
              </a:ext>
            </a:extLst>
          </p:cNvPr>
          <p:cNvCxnSpPr>
            <a:cxnSpLocks/>
          </p:cNvCxnSpPr>
          <p:nvPr/>
        </p:nvCxnSpPr>
        <p:spPr>
          <a:xfrm flipV="1">
            <a:off x="10367344" y="4874701"/>
            <a:ext cx="1" cy="51407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153" name="CuadroTexto 152">
            <a:extLst>
              <a:ext uri="{FF2B5EF4-FFF2-40B4-BE49-F238E27FC236}">
                <a16:creationId xmlns:a16="http://schemas.microsoft.com/office/drawing/2014/main" id="{93C53C0D-3FB9-43B6-B5E3-B9A7469B9703}"/>
              </a:ext>
            </a:extLst>
          </p:cNvPr>
          <p:cNvSpPr txBox="1"/>
          <p:nvPr/>
        </p:nvSpPr>
        <p:spPr>
          <a:xfrm>
            <a:off x="8884226" y="5475055"/>
            <a:ext cx="760184" cy="338554"/>
          </a:xfrm>
          <a:prstGeom prst="rect">
            <a:avLst/>
          </a:prstGeom>
          <a:noFill/>
          <a:ln>
            <a:solidFill>
              <a:schemeClr val="accent1"/>
            </a:solidFill>
          </a:ln>
        </p:spPr>
        <p:txBody>
          <a:bodyPr wrap="square" rtlCol="0">
            <a:spAutoFit/>
          </a:bodyPr>
          <a:lstStyle/>
          <a:p>
            <a:pPr algn="ctr"/>
            <a:r>
              <a:rPr lang="es-ES" sz="1600" dirty="0"/>
              <a:t>FLOOR</a:t>
            </a:r>
          </a:p>
        </p:txBody>
      </p:sp>
      <p:sp>
        <p:nvSpPr>
          <p:cNvPr id="154" name="CuadroTexto 153">
            <a:extLst>
              <a:ext uri="{FF2B5EF4-FFF2-40B4-BE49-F238E27FC236}">
                <a16:creationId xmlns:a16="http://schemas.microsoft.com/office/drawing/2014/main" id="{978A0462-0D9D-4903-A184-8457F79B4D1F}"/>
              </a:ext>
            </a:extLst>
          </p:cNvPr>
          <p:cNvSpPr txBox="1"/>
          <p:nvPr/>
        </p:nvSpPr>
        <p:spPr>
          <a:xfrm>
            <a:off x="9785446" y="5475143"/>
            <a:ext cx="1033696"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LATITUDE</a:t>
            </a:r>
          </a:p>
        </p:txBody>
      </p:sp>
      <p:sp>
        <p:nvSpPr>
          <p:cNvPr id="155" name="CuadroTexto 154">
            <a:extLst>
              <a:ext uri="{FF2B5EF4-FFF2-40B4-BE49-F238E27FC236}">
                <a16:creationId xmlns:a16="http://schemas.microsoft.com/office/drawing/2014/main" id="{035EF747-FDB9-4C24-A855-9F870DC65F4A}"/>
              </a:ext>
            </a:extLst>
          </p:cNvPr>
          <p:cNvSpPr txBox="1"/>
          <p:nvPr/>
        </p:nvSpPr>
        <p:spPr>
          <a:xfrm>
            <a:off x="10868611" y="5483368"/>
            <a:ext cx="1190113"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LONGITUDE</a:t>
            </a:r>
          </a:p>
        </p:txBody>
      </p:sp>
      <p:cxnSp>
        <p:nvCxnSpPr>
          <p:cNvPr id="158" name="Straight Connector 18">
            <a:extLst>
              <a:ext uri="{FF2B5EF4-FFF2-40B4-BE49-F238E27FC236}">
                <a16:creationId xmlns:a16="http://schemas.microsoft.com/office/drawing/2014/main" id="{70E3D367-7608-433E-87A0-B24086974849}"/>
              </a:ext>
            </a:extLst>
          </p:cNvPr>
          <p:cNvCxnSpPr>
            <a:cxnSpLocks/>
          </p:cNvCxnSpPr>
          <p:nvPr/>
        </p:nvCxnSpPr>
        <p:spPr>
          <a:xfrm flipV="1">
            <a:off x="6967208" y="2516384"/>
            <a:ext cx="40146" cy="188693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8">
            <a:extLst>
              <a:ext uri="{FF2B5EF4-FFF2-40B4-BE49-F238E27FC236}">
                <a16:creationId xmlns:a16="http://schemas.microsoft.com/office/drawing/2014/main" id="{15DCA209-B013-4B7F-BCB7-B76C92AD3F34}"/>
              </a:ext>
            </a:extLst>
          </p:cNvPr>
          <p:cNvCxnSpPr>
            <a:cxnSpLocks/>
          </p:cNvCxnSpPr>
          <p:nvPr/>
        </p:nvCxnSpPr>
        <p:spPr>
          <a:xfrm flipH="1" flipV="1">
            <a:off x="7263035" y="2525910"/>
            <a:ext cx="2813538" cy="198042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163" name="CuadroTexto 162">
            <a:extLst>
              <a:ext uri="{FF2B5EF4-FFF2-40B4-BE49-F238E27FC236}">
                <a16:creationId xmlns:a16="http://schemas.microsoft.com/office/drawing/2014/main" id="{5A8B9769-1844-487A-9A28-76BC6A74EB63}"/>
              </a:ext>
            </a:extLst>
          </p:cNvPr>
          <p:cNvSpPr txBox="1"/>
          <p:nvPr/>
        </p:nvSpPr>
        <p:spPr>
          <a:xfrm>
            <a:off x="6632124" y="3428999"/>
            <a:ext cx="873768" cy="307777"/>
          </a:xfrm>
          <a:prstGeom prst="rect">
            <a:avLst/>
          </a:prstGeom>
          <a:noFill/>
        </p:spPr>
        <p:txBody>
          <a:bodyPr wrap="square" rtlCol="0">
            <a:spAutoFit/>
          </a:bodyPr>
          <a:lstStyle/>
          <a:p>
            <a:pPr algn="ctr"/>
            <a:r>
              <a:rPr lang="es-ES" sz="1400" dirty="0">
                <a:latin typeface="Titillium" panose="00000500000000000000"/>
              </a:rPr>
              <a:t>212 </a:t>
            </a:r>
            <a:r>
              <a:rPr lang="es-ES" sz="1400" dirty="0" err="1">
                <a:latin typeface="Titillium" panose="00000500000000000000"/>
              </a:rPr>
              <a:t>waps</a:t>
            </a:r>
            <a:endParaRPr lang="es-ES" sz="1400" dirty="0">
              <a:latin typeface="Titillium" panose="00000500000000000000"/>
            </a:endParaRPr>
          </a:p>
        </p:txBody>
      </p:sp>
      <p:sp>
        <p:nvSpPr>
          <p:cNvPr id="164" name="CuadroTexto 163">
            <a:extLst>
              <a:ext uri="{FF2B5EF4-FFF2-40B4-BE49-F238E27FC236}">
                <a16:creationId xmlns:a16="http://schemas.microsoft.com/office/drawing/2014/main" id="{0D5AD0D2-618F-449D-8085-F54F1043A3E1}"/>
              </a:ext>
            </a:extLst>
          </p:cNvPr>
          <p:cNvSpPr txBox="1"/>
          <p:nvPr/>
        </p:nvSpPr>
        <p:spPr>
          <a:xfrm>
            <a:off x="9034068" y="3459850"/>
            <a:ext cx="873768" cy="307777"/>
          </a:xfrm>
          <a:prstGeom prst="rect">
            <a:avLst/>
          </a:prstGeom>
          <a:noFill/>
        </p:spPr>
        <p:txBody>
          <a:bodyPr wrap="square" rtlCol="0">
            <a:spAutoFit/>
          </a:bodyPr>
          <a:lstStyle/>
          <a:p>
            <a:pPr algn="ctr"/>
            <a:r>
              <a:rPr lang="es-ES" sz="1400" dirty="0">
                <a:latin typeface="Titillium" panose="00000500000000000000"/>
              </a:rPr>
              <a:t>218 </a:t>
            </a:r>
            <a:r>
              <a:rPr lang="es-ES" sz="1400" dirty="0" err="1">
                <a:latin typeface="Titillium" panose="00000500000000000000"/>
              </a:rPr>
              <a:t>waps</a:t>
            </a:r>
            <a:endParaRPr lang="es-ES" sz="1400" dirty="0">
              <a:latin typeface="Titillium" panose="00000500000000000000"/>
            </a:endParaRPr>
          </a:p>
        </p:txBody>
      </p:sp>
      <p:sp>
        <p:nvSpPr>
          <p:cNvPr id="165" name="Title 1">
            <a:extLst>
              <a:ext uri="{FF2B5EF4-FFF2-40B4-BE49-F238E27FC236}">
                <a16:creationId xmlns:a16="http://schemas.microsoft.com/office/drawing/2014/main" id="{C17F5CAC-3F68-4023-89E0-E7B1766EC37C}"/>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418979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4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5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4" grpId="0" animBg="1"/>
      <p:bldP spid="2" grpId="0"/>
      <p:bldP spid="5" grpId="0"/>
      <p:bldP spid="21" grpId="0"/>
      <p:bldP spid="69" grpId="0"/>
      <p:bldP spid="71" grpId="0"/>
      <p:bldP spid="128" grpId="0" animBg="1"/>
      <p:bldP spid="130" grpId="0" animBg="1"/>
      <p:bldP spid="132" grpId="0" animBg="1"/>
      <p:bldP spid="142" grpId="0"/>
      <p:bldP spid="146" grpId="0" animBg="1"/>
      <p:bldP spid="147" grpId="0" animBg="1"/>
      <p:bldP spid="148" grpId="0" animBg="1"/>
      <p:bldP spid="149" grpId="0"/>
      <p:bldP spid="153" grpId="0" animBg="1"/>
      <p:bldP spid="154" grpId="0" animBg="1"/>
      <p:bldP spid="155" grpId="0" animBg="1"/>
      <p:bldP spid="163" grpId="0"/>
      <p:bldP spid="1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6493670" y="2072376"/>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alpha val="40000"/>
                  </a:schemeClr>
                </a:solidFill>
                <a:latin typeface="Titillium" charset="0"/>
                <a:ea typeface="Titillium" charset="0"/>
                <a:cs typeface="Titillium" charset="0"/>
              </a:rPr>
              <a:t>2</a:t>
            </a:r>
          </a:p>
        </p:txBody>
      </p:sp>
      <p:sp>
        <p:nvSpPr>
          <p:cNvPr id="17" name="Oval 16"/>
          <p:cNvSpPr/>
          <p:nvPr/>
        </p:nvSpPr>
        <p:spPr>
          <a:xfrm>
            <a:off x="10401300" y="2072378"/>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tx1">
                    <a:alpha val="40000"/>
                  </a:schemeClr>
                </a:solidFill>
                <a:latin typeface="Titillium" charset="0"/>
                <a:ea typeface="Titillium" charset="0"/>
                <a:cs typeface="Titillium" charset="0"/>
              </a:rPr>
              <a:t>3</a:t>
            </a:r>
            <a:endParaRPr lang="en-US" sz="1600" dirty="0">
              <a:solidFill>
                <a:schemeClr val="tx1">
                  <a:alpha val="40000"/>
                </a:schemeClr>
              </a:solidFill>
              <a:latin typeface="Titillium" charset="0"/>
              <a:ea typeface="Titillium" charset="0"/>
              <a:cs typeface="Titillium" charset="0"/>
            </a:endParaRPr>
          </a:p>
        </p:txBody>
      </p:sp>
      <p:cxnSp>
        <p:nvCxnSpPr>
          <p:cNvPr id="19" name="Straight Connector 18"/>
          <p:cNvCxnSpPr>
            <a:cxnSpLocks/>
            <a:stCxn id="22" idx="6"/>
            <a:endCxn id="16" idx="2"/>
          </p:cNvCxnSpPr>
          <p:nvPr/>
        </p:nvCxnSpPr>
        <p:spPr>
          <a:xfrm flipV="1">
            <a:off x="3372851" y="2269079"/>
            <a:ext cx="3120819" cy="1"/>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a:stCxn id="16" idx="6"/>
            <a:endCxn id="17" idx="2"/>
          </p:cNvCxnSpPr>
          <p:nvPr/>
        </p:nvCxnSpPr>
        <p:spPr>
          <a:xfrm>
            <a:off x="6887075" y="2269079"/>
            <a:ext cx="3514225" cy="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22" name="Oval 15">
            <a:extLst>
              <a:ext uri="{FF2B5EF4-FFF2-40B4-BE49-F238E27FC236}">
                <a16:creationId xmlns:a16="http://schemas.microsoft.com/office/drawing/2014/main" id="{E8A01ED5-19CF-46D7-9011-12FFBE1DF430}"/>
              </a:ext>
            </a:extLst>
          </p:cNvPr>
          <p:cNvSpPr/>
          <p:nvPr/>
        </p:nvSpPr>
        <p:spPr>
          <a:xfrm>
            <a:off x="2979446" y="2072377"/>
            <a:ext cx="393405" cy="393405"/>
          </a:xfrm>
          <a:prstGeom prst="ellipse">
            <a:avLst/>
          </a:prstGeom>
          <a:noFill/>
          <a:ln w="6350">
            <a:solidFill>
              <a:schemeClr val="tx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a:solidFill>
                  <a:schemeClr val="tx1">
                    <a:alpha val="40000"/>
                  </a:schemeClr>
                </a:solidFill>
                <a:latin typeface="Titillium" charset="0"/>
                <a:ea typeface="Titillium" charset="0"/>
                <a:cs typeface="Titillium" charset="0"/>
              </a:rPr>
              <a:t>1</a:t>
            </a:r>
          </a:p>
        </p:txBody>
      </p:sp>
      <p:cxnSp>
        <p:nvCxnSpPr>
          <p:cNvPr id="35" name="Straight Connector 18">
            <a:extLst>
              <a:ext uri="{FF2B5EF4-FFF2-40B4-BE49-F238E27FC236}">
                <a16:creationId xmlns:a16="http://schemas.microsoft.com/office/drawing/2014/main" id="{97F24E16-66F3-4223-BF45-886220241F8A}"/>
              </a:ext>
            </a:extLst>
          </p:cNvPr>
          <p:cNvCxnSpPr>
            <a:cxnSpLocks/>
          </p:cNvCxnSpPr>
          <p:nvPr/>
        </p:nvCxnSpPr>
        <p:spPr>
          <a:xfrm flipV="1">
            <a:off x="3176149" y="2465783"/>
            <a:ext cx="0" cy="775037"/>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18">
            <a:extLst>
              <a:ext uri="{FF2B5EF4-FFF2-40B4-BE49-F238E27FC236}">
                <a16:creationId xmlns:a16="http://schemas.microsoft.com/office/drawing/2014/main" id="{940E8EA9-69B8-40F2-9261-D54AAEC8B6B7}"/>
              </a:ext>
            </a:extLst>
          </p:cNvPr>
          <p:cNvCxnSpPr>
            <a:cxnSpLocks/>
          </p:cNvCxnSpPr>
          <p:nvPr/>
        </p:nvCxnSpPr>
        <p:spPr>
          <a:xfrm flipV="1">
            <a:off x="6687269" y="2465783"/>
            <a:ext cx="0" cy="775037"/>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18">
            <a:extLst>
              <a:ext uri="{FF2B5EF4-FFF2-40B4-BE49-F238E27FC236}">
                <a16:creationId xmlns:a16="http://schemas.microsoft.com/office/drawing/2014/main" id="{C30B415A-C4DB-4E0F-BF12-518717C59131}"/>
              </a:ext>
            </a:extLst>
          </p:cNvPr>
          <p:cNvCxnSpPr>
            <a:cxnSpLocks/>
          </p:cNvCxnSpPr>
          <p:nvPr/>
        </p:nvCxnSpPr>
        <p:spPr>
          <a:xfrm flipV="1">
            <a:off x="10598002" y="2465781"/>
            <a:ext cx="0" cy="775037"/>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8F11E622-CE98-4644-A850-90677A1388E3}"/>
              </a:ext>
            </a:extLst>
          </p:cNvPr>
          <p:cNvSpPr txBox="1"/>
          <p:nvPr/>
        </p:nvSpPr>
        <p:spPr>
          <a:xfrm>
            <a:off x="2124358" y="3429000"/>
            <a:ext cx="2096649" cy="369332"/>
          </a:xfrm>
          <a:prstGeom prst="rect">
            <a:avLst/>
          </a:prstGeom>
          <a:noFill/>
        </p:spPr>
        <p:txBody>
          <a:bodyPr wrap="square" rtlCol="0">
            <a:spAutoFit/>
          </a:bodyPr>
          <a:lstStyle/>
          <a:p>
            <a:pPr algn="ctr"/>
            <a:r>
              <a:rPr lang="es-ES" b="1" dirty="0">
                <a:latin typeface="Titillium" panose="00000500000000000000"/>
              </a:rPr>
              <a:t>RANDOM FOREST</a:t>
            </a:r>
          </a:p>
        </p:txBody>
      </p:sp>
      <p:sp>
        <p:nvSpPr>
          <p:cNvPr id="12" name="CuadroTexto 11">
            <a:extLst>
              <a:ext uri="{FF2B5EF4-FFF2-40B4-BE49-F238E27FC236}">
                <a16:creationId xmlns:a16="http://schemas.microsoft.com/office/drawing/2014/main" id="{9930441B-0AF5-41BA-A3D8-292BE79438D8}"/>
              </a:ext>
            </a:extLst>
          </p:cNvPr>
          <p:cNvSpPr txBox="1"/>
          <p:nvPr/>
        </p:nvSpPr>
        <p:spPr>
          <a:xfrm>
            <a:off x="5638944" y="3428999"/>
            <a:ext cx="2096649" cy="646331"/>
          </a:xfrm>
          <a:prstGeom prst="rect">
            <a:avLst/>
          </a:prstGeom>
          <a:noFill/>
        </p:spPr>
        <p:txBody>
          <a:bodyPr wrap="square" rtlCol="0">
            <a:spAutoFit/>
          </a:bodyPr>
          <a:lstStyle/>
          <a:p>
            <a:pPr algn="ctr"/>
            <a:r>
              <a:rPr lang="es-ES" b="1" dirty="0">
                <a:latin typeface="Titillium" panose="00000500000000000000"/>
              </a:rPr>
              <a:t>SUPPORT VECTOR MACHINE</a:t>
            </a:r>
          </a:p>
        </p:txBody>
      </p:sp>
      <p:sp>
        <p:nvSpPr>
          <p:cNvPr id="13" name="CuadroTexto 12">
            <a:extLst>
              <a:ext uri="{FF2B5EF4-FFF2-40B4-BE49-F238E27FC236}">
                <a16:creationId xmlns:a16="http://schemas.microsoft.com/office/drawing/2014/main" id="{8941DCB3-0962-4DE2-864A-C7C26BEA54CD}"/>
              </a:ext>
            </a:extLst>
          </p:cNvPr>
          <p:cNvSpPr txBox="1"/>
          <p:nvPr/>
        </p:nvSpPr>
        <p:spPr>
          <a:xfrm>
            <a:off x="9549677" y="3429000"/>
            <a:ext cx="2096649" cy="646331"/>
          </a:xfrm>
          <a:prstGeom prst="rect">
            <a:avLst/>
          </a:prstGeom>
          <a:noFill/>
        </p:spPr>
        <p:txBody>
          <a:bodyPr wrap="square" rtlCol="0">
            <a:spAutoFit/>
          </a:bodyPr>
          <a:lstStyle/>
          <a:p>
            <a:pPr algn="ctr"/>
            <a:r>
              <a:rPr lang="es-ES" b="1" dirty="0">
                <a:latin typeface="Titillium" panose="00000500000000000000"/>
              </a:rPr>
              <a:t>K-NEAREST NEIGHBOURS</a:t>
            </a:r>
          </a:p>
        </p:txBody>
      </p:sp>
      <p:sp>
        <p:nvSpPr>
          <p:cNvPr id="15" name="Picture Placeholder 3">
            <a:extLst>
              <a:ext uri="{FF2B5EF4-FFF2-40B4-BE49-F238E27FC236}">
                <a16:creationId xmlns:a16="http://schemas.microsoft.com/office/drawing/2014/main" id="{FD0A3C0F-F0CD-4ADB-BBB9-C9767D305A22}"/>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21" name="Title 1">
            <a:extLst>
              <a:ext uri="{FF2B5EF4-FFF2-40B4-BE49-F238E27FC236}">
                <a16:creationId xmlns:a16="http://schemas.microsoft.com/office/drawing/2014/main" id="{5B620B65-9F51-44F1-AAEE-30A6C733E57B}"/>
              </a:ext>
            </a:extLst>
          </p:cNvPr>
          <p:cNvSpPr>
            <a:spLocks noGrp="1"/>
          </p:cNvSpPr>
          <p:nvPr>
            <p:ph type="title"/>
          </p:nvPr>
        </p:nvSpPr>
        <p:spPr>
          <a:xfrm>
            <a:off x="1884218" y="351087"/>
            <a:ext cx="10174506" cy="495486"/>
          </a:xfrm>
        </p:spPr>
        <p:txBody>
          <a:bodyPr/>
          <a:lstStyle/>
          <a:p>
            <a:r>
              <a:rPr lang="en-US" dirty="0"/>
              <a:t>Used models</a:t>
            </a:r>
          </a:p>
        </p:txBody>
      </p:sp>
      <p:sp>
        <p:nvSpPr>
          <p:cNvPr id="23" name="Title 1">
            <a:extLst>
              <a:ext uri="{FF2B5EF4-FFF2-40B4-BE49-F238E27FC236}">
                <a16:creationId xmlns:a16="http://schemas.microsoft.com/office/drawing/2014/main" id="{580A6D06-EA8A-4901-86A1-F53EC60994AF}"/>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409520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2" grpId="0" animBg="1"/>
      <p:bldP spid="3" grpId="0"/>
      <p:bldP spid="12" grpId="0"/>
      <p:bldP spid="13"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BCC17086-7114-49E3-A367-E552137D32AD}"/>
              </a:ext>
            </a:extLst>
          </p:cNvPr>
          <p:cNvGraphicFramePr>
            <a:graphicFrameLocks noGrp="1"/>
          </p:cNvGraphicFramePr>
          <p:nvPr>
            <p:extLst>
              <p:ext uri="{D42A27DB-BD31-4B8C-83A1-F6EECF244321}">
                <p14:modId xmlns:p14="http://schemas.microsoft.com/office/powerpoint/2010/main" val="1253514949"/>
              </p:ext>
            </p:extLst>
          </p:nvPr>
        </p:nvGraphicFramePr>
        <p:xfrm>
          <a:off x="2534739" y="2412438"/>
          <a:ext cx="8364171" cy="2749096"/>
        </p:xfrm>
        <a:graphic>
          <a:graphicData uri="http://schemas.openxmlformats.org/drawingml/2006/table">
            <a:tbl>
              <a:tblPr firstRow="1" bandRow="1">
                <a:tableStyleId>{616DA210-FB5B-4158-B5E0-FEB733F419BA}</a:tableStyleId>
              </a:tblPr>
              <a:tblGrid>
                <a:gridCol w="2788057">
                  <a:extLst>
                    <a:ext uri="{9D8B030D-6E8A-4147-A177-3AD203B41FA5}">
                      <a16:colId xmlns:a16="http://schemas.microsoft.com/office/drawing/2014/main" val="1400249884"/>
                    </a:ext>
                  </a:extLst>
                </a:gridCol>
                <a:gridCol w="2788057">
                  <a:extLst>
                    <a:ext uri="{9D8B030D-6E8A-4147-A177-3AD203B41FA5}">
                      <a16:colId xmlns:a16="http://schemas.microsoft.com/office/drawing/2014/main" val="3766508743"/>
                    </a:ext>
                  </a:extLst>
                </a:gridCol>
                <a:gridCol w="2788057">
                  <a:extLst>
                    <a:ext uri="{9D8B030D-6E8A-4147-A177-3AD203B41FA5}">
                      <a16:colId xmlns:a16="http://schemas.microsoft.com/office/drawing/2014/main" val="2275766338"/>
                    </a:ext>
                  </a:extLst>
                </a:gridCol>
              </a:tblGrid>
              <a:tr h="557544">
                <a:tc>
                  <a:txBody>
                    <a:bodyPr/>
                    <a:lstStyle/>
                    <a:p>
                      <a:endParaRPr lang="es-ES" sz="1900" b="1" dirty="0">
                        <a:latin typeface="Titillium" panose="00000500000000000000"/>
                      </a:endParaRPr>
                    </a:p>
                    <a:p>
                      <a:pPr algn="ctr"/>
                      <a:r>
                        <a:rPr lang="es-ES" sz="1900" b="1" dirty="0">
                          <a:latin typeface="Titillium" panose="00000500000000000000"/>
                        </a:rPr>
                        <a:t>MODELS</a:t>
                      </a:r>
                    </a:p>
                  </a:txBody>
                  <a:tcPr marL="108155" marR="108155" marT="54077" marB="54077"/>
                </a:tc>
                <a:tc>
                  <a:txBody>
                    <a:bodyPr/>
                    <a:lstStyle/>
                    <a:p>
                      <a:pPr algn="ctr"/>
                      <a:endParaRPr lang="es-ES" sz="1900" b="1" kern="1200" dirty="0">
                        <a:solidFill>
                          <a:schemeClr val="tx1"/>
                        </a:solidFill>
                        <a:latin typeface="Titillium" panose="00000500000000000000"/>
                        <a:ea typeface="+mn-ea"/>
                        <a:cs typeface="+mn-cs"/>
                      </a:endParaRPr>
                    </a:p>
                    <a:p>
                      <a:pPr algn="ctr"/>
                      <a:r>
                        <a:rPr lang="es-ES" sz="1900" b="1" kern="1200" dirty="0" err="1">
                          <a:solidFill>
                            <a:schemeClr val="tx1"/>
                          </a:solidFill>
                          <a:latin typeface="Titillium" panose="00000500000000000000"/>
                          <a:ea typeface="+mn-ea"/>
                          <a:cs typeface="+mn-cs"/>
                        </a:rPr>
                        <a:t>Accuracy</a:t>
                      </a:r>
                      <a:endParaRPr lang="es-ES" sz="1900" b="1" kern="1200" dirty="0">
                        <a:solidFill>
                          <a:schemeClr val="tx1"/>
                        </a:solidFill>
                        <a:latin typeface="Titillium" panose="00000500000000000000"/>
                        <a:ea typeface="+mn-ea"/>
                        <a:cs typeface="+mn-cs"/>
                      </a:endParaRPr>
                    </a:p>
                  </a:txBody>
                  <a:tcPr marL="108155" marR="108155" marT="54077" marB="54077"/>
                </a:tc>
                <a:tc>
                  <a:txBody>
                    <a:bodyPr/>
                    <a:lstStyle/>
                    <a:p>
                      <a:pPr algn="ctr"/>
                      <a:endParaRPr lang="es-ES" sz="1900" dirty="0">
                        <a:latin typeface="Titillium" panose="00000500000000000000"/>
                      </a:endParaRPr>
                    </a:p>
                    <a:p>
                      <a:pPr algn="ctr"/>
                      <a:r>
                        <a:rPr lang="es-ES" sz="1900" dirty="0">
                          <a:latin typeface="Titillium" panose="00000500000000000000"/>
                        </a:rPr>
                        <a:t>Kappa</a:t>
                      </a:r>
                    </a:p>
                  </a:txBody>
                  <a:tcPr marL="108155" marR="108155" marT="54077" marB="54077"/>
                </a:tc>
                <a:extLst>
                  <a:ext uri="{0D108BD9-81ED-4DB2-BD59-A6C34878D82A}">
                    <a16:rowId xmlns:a16="http://schemas.microsoft.com/office/drawing/2014/main" val="3834465064"/>
                  </a:ext>
                </a:extLst>
              </a:tr>
              <a:tr h="557544">
                <a:tc>
                  <a:txBody>
                    <a:bodyPr/>
                    <a:lstStyle/>
                    <a:p>
                      <a:pPr marL="0" algn="ctr" defTabSz="914400" rtl="0" eaLnBrk="1" latinLnBrk="0" hangingPunct="1"/>
                      <a:endParaRPr lang="es-ES" sz="1900" b="1" kern="1200" dirty="0">
                        <a:solidFill>
                          <a:schemeClr val="tx1"/>
                        </a:solidFill>
                        <a:latin typeface="Titillium" panose="00000500000000000000"/>
                        <a:ea typeface="+mn-ea"/>
                        <a:cs typeface="+mn-cs"/>
                      </a:endParaRPr>
                    </a:p>
                    <a:p>
                      <a:pPr marL="0" algn="ctr" defTabSz="914400" rtl="0" eaLnBrk="1" latinLnBrk="0" hangingPunct="1"/>
                      <a:r>
                        <a:rPr lang="es-ES" sz="1900" b="1" kern="1200" dirty="0" err="1">
                          <a:solidFill>
                            <a:schemeClr val="tx1"/>
                          </a:solidFill>
                          <a:latin typeface="Titillium" panose="00000500000000000000"/>
                          <a:ea typeface="+mn-ea"/>
                          <a:cs typeface="+mn-cs"/>
                        </a:rPr>
                        <a:t>Random</a:t>
                      </a:r>
                      <a:r>
                        <a:rPr lang="es-ES" sz="1900" b="1" kern="1200" dirty="0">
                          <a:solidFill>
                            <a:schemeClr val="tx1"/>
                          </a:solidFill>
                          <a:latin typeface="Titillium" panose="00000500000000000000"/>
                          <a:ea typeface="+mn-ea"/>
                          <a:cs typeface="+mn-cs"/>
                        </a:rPr>
                        <a:t> </a:t>
                      </a:r>
                      <a:r>
                        <a:rPr lang="es-ES" sz="1900" b="1" kern="1200" dirty="0" err="1">
                          <a:solidFill>
                            <a:schemeClr val="tx1"/>
                          </a:solidFill>
                          <a:latin typeface="Titillium" panose="00000500000000000000"/>
                          <a:ea typeface="+mn-ea"/>
                          <a:cs typeface="+mn-cs"/>
                        </a:rPr>
                        <a:t>forest</a:t>
                      </a:r>
                      <a:endParaRPr lang="es-ES" sz="1900" b="1" kern="1200" dirty="0">
                        <a:solidFill>
                          <a:schemeClr val="tx1"/>
                        </a:solidFill>
                        <a:latin typeface="Titillium" panose="00000500000000000000"/>
                        <a:ea typeface="+mn-ea"/>
                        <a:cs typeface="+mn-cs"/>
                      </a:endParaRPr>
                    </a:p>
                  </a:txBody>
                  <a:tcPr marL="108155" marR="108155" marT="54077" marB="54077"/>
                </a:tc>
                <a:tc>
                  <a:txBody>
                    <a:bodyPr/>
                    <a:lstStyle/>
                    <a:p>
                      <a:pPr algn="ctr"/>
                      <a:endParaRPr lang="es-ES" sz="1900" b="1" dirty="0">
                        <a:latin typeface="Titillium" panose="00000500000000000000"/>
                      </a:endParaRPr>
                    </a:p>
                    <a:p>
                      <a:pPr algn="ctr"/>
                      <a:r>
                        <a:rPr lang="es-ES" sz="1900" b="1" dirty="0">
                          <a:latin typeface="Titillium" panose="00000500000000000000"/>
                        </a:rPr>
                        <a:t>0.997</a:t>
                      </a:r>
                    </a:p>
                  </a:txBody>
                  <a:tcPr marL="108155" marR="108155" marT="54077" marB="54077">
                    <a:solidFill>
                      <a:srgbClr val="FFFF00">
                        <a:alpha val="20000"/>
                      </a:srgbClr>
                    </a:solidFill>
                  </a:tcPr>
                </a:tc>
                <a:tc>
                  <a:txBody>
                    <a:bodyPr/>
                    <a:lstStyle/>
                    <a:p>
                      <a:pPr algn="ctr"/>
                      <a:endParaRPr lang="es-ES" sz="1900" b="1" dirty="0">
                        <a:latin typeface="Titillium" panose="00000500000000000000"/>
                      </a:endParaRPr>
                    </a:p>
                    <a:p>
                      <a:pPr algn="ctr"/>
                      <a:r>
                        <a:rPr lang="es-ES" sz="1900" b="1" dirty="0">
                          <a:latin typeface="Titillium" panose="00000500000000000000"/>
                        </a:rPr>
                        <a:t>0.996</a:t>
                      </a:r>
                    </a:p>
                  </a:txBody>
                  <a:tcPr marL="108155" marR="108155" marT="54077" marB="54077">
                    <a:solidFill>
                      <a:srgbClr val="FFFF00">
                        <a:alpha val="20000"/>
                      </a:srgbClr>
                    </a:solidFill>
                  </a:tcPr>
                </a:tc>
                <a:extLst>
                  <a:ext uri="{0D108BD9-81ED-4DB2-BD59-A6C34878D82A}">
                    <a16:rowId xmlns:a16="http://schemas.microsoft.com/office/drawing/2014/main" val="2864955863"/>
                  </a:ext>
                </a:extLst>
              </a:tr>
              <a:tr h="557544">
                <a:tc>
                  <a:txBody>
                    <a:bodyPr/>
                    <a:lstStyle/>
                    <a:p>
                      <a:pPr marL="0" algn="ctr" defTabSz="914400" rtl="0" eaLnBrk="1" latinLnBrk="0" hangingPunct="1"/>
                      <a:endParaRPr lang="es-ES" sz="1900" b="1" kern="1200" dirty="0">
                        <a:solidFill>
                          <a:schemeClr val="tx1"/>
                        </a:solidFill>
                        <a:latin typeface="Titillium" panose="00000500000000000000"/>
                        <a:ea typeface="+mn-ea"/>
                        <a:cs typeface="+mn-cs"/>
                      </a:endParaRPr>
                    </a:p>
                    <a:p>
                      <a:pPr marL="0" algn="ctr" defTabSz="914400" rtl="0" eaLnBrk="1" latinLnBrk="0" hangingPunct="1"/>
                      <a:r>
                        <a:rPr lang="es-ES" sz="1900" b="1" kern="1200" dirty="0">
                          <a:solidFill>
                            <a:schemeClr val="tx1"/>
                          </a:solidFill>
                          <a:latin typeface="Titillium" panose="00000500000000000000"/>
                          <a:ea typeface="+mn-ea"/>
                          <a:cs typeface="+mn-cs"/>
                        </a:rPr>
                        <a:t>SVM</a:t>
                      </a:r>
                    </a:p>
                  </a:txBody>
                  <a:tcPr marL="108155" marR="108155" marT="54077" marB="54077"/>
                </a:tc>
                <a:tc>
                  <a:txBody>
                    <a:bodyPr/>
                    <a:lstStyle/>
                    <a:p>
                      <a:pPr algn="ctr"/>
                      <a:endParaRPr lang="es-ES" sz="1900" dirty="0">
                        <a:latin typeface="Titillium" panose="00000500000000000000"/>
                      </a:endParaRPr>
                    </a:p>
                    <a:p>
                      <a:pPr algn="ctr"/>
                      <a:r>
                        <a:rPr lang="es-ES" sz="1900" dirty="0">
                          <a:latin typeface="Titillium" panose="00000500000000000000"/>
                        </a:rPr>
                        <a:t>0.480</a:t>
                      </a:r>
                    </a:p>
                  </a:txBody>
                  <a:tcPr marL="108155" marR="108155" marT="54077" marB="54077"/>
                </a:tc>
                <a:tc>
                  <a:txBody>
                    <a:bodyPr/>
                    <a:lstStyle/>
                    <a:p>
                      <a:pPr algn="ctr"/>
                      <a:endParaRPr lang="es-ES" sz="1900" dirty="0">
                        <a:latin typeface="Titillium" panose="00000500000000000000"/>
                      </a:endParaRPr>
                    </a:p>
                    <a:p>
                      <a:pPr algn="ctr"/>
                      <a:r>
                        <a:rPr lang="es-ES" sz="1900" dirty="0">
                          <a:latin typeface="Titillium" panose="00000500000000000000"/>
                        </a:rPr>
                        <a:t>0.275</a:t>
                      </a:r>
                    </a:p>
                  </a:txBody>
                  <a:tcPr marL="108155" marR="108155" marT="54077" marB="54077"/>
                </a:tc>
                <a:extLst>
                  <a:ext uri="{0D108BD9-81ED-4DB2-BD59-A6C34878D82A}">
                    <a16:rowId xmlns:a16="http://schemas.microsoft.com/office/drawing/2014/main" val="2944051865"/>
                  </a:ext>
                </a:extLst>
              </a:tr>
              <a:tr h="557544">
                <a:tc>
                  <a:txBody>
                    <a:bodyPr/>
                    <a:lstStyle/>
                    <a:p>
                      <a:pPr marL="0" algn="ctr" defTabSz="914400" rtl="0" eaLnBrk="1" latinLnBrk="0" hangingPunct="1"/>
                      <a:endParaRPr lang="es-ES" sz="1900" b="1" kern="1200" dirty="0">
                        <a:solidFill>
                          <a:schemeClr val="tx1"/>
                        </a:solidFill>
                        <a:latin typeface="Titillium" panose="00000500000000000000"/>
                        <a:ea typeface="+mn-ea"/>
                        <a:cs typeface="+mn-cs"/>
                      </a:endParaRPr>
                    </a:p>
                    <a:p>
                      <a:pPr marL="0" algn="ctr" defTabSz="914400" rtl="0" eaLnBrk="1" latinLnBrk="0" hangingPunct="1"/>
                      <a:r>
                        <a:rPr lang="es-ES" sz="1900" b="1" kern="1200" dirty="0">
                          <a:solidFill>
                            <a:schemeClr val="tx1"/>
                          </a:solidFill>
                          <a:latin typeface="Titillium" panose="00000500000000000000"/>
                          <a:ea typeface="+mn-ea"/>
                          <a:cs typeface="+mn-cs"/>
                        </a:rPr>
                        <a:t>KNN</a:t>
                      </a:r>
                    </a:p>
                  </a:txBody>
                  <a:tcPr marL="108155" marR="108155" marT="54077" marB="54077"/>
                </a:tc>
                <a:tc>
                  <a:txBody>
                    <a:bodyPr/>
                    <a:lstStyle/>
                    <a:p>
                      <a:pPr algn="ctr"/>
                      <a:endParaRPr lang="es-ES" sz="1900" dirty="0">
                        <a:latin typeface="Titillium" panose="00000500000000000000"/>
                      </a:endParaRPr>
                    </a:p>
                    <a:p>
                      <a:pPr algn="ctr"/>
                      <a:r>
                        <a:rPr lang="es-ES" sz="1900" dirty="0">
                          <a:latin typeface="Titillium" panose="00000500000000000000"/>
                        </a:rPr>
                        <a:t>0.993</a:t>
                      </a:r>
                    </a:p>
                  </a:txBody>
                  <a:tcPr marL="108155" marR="108155" marT="54077" marB="54077"/>
                </a:tc>
                <a:tc>
                  <a:txBody>
                    <a:bodyPr/>
                    <a:lstStyle/>
                    <a:p>
                      <a:pPr algn="ctr"/>
                      <a:endParaRPr lang="es-ES" sz="1900" dirty="0">
                        <a:latin typeface="Titillium" panose="00000500000000000000"/>
                      </a:endParaRPr>
                    </a:p>
                    <a:p>
                      <a:pPr algn="ctr"/>
                      <a:r>
                        <a:rPr lang="es-ES" sz="1900" dirty="0">
                          <a:latin typeface="Titillium" panose="00000500000000000000"/>
                        </a:rPr>
                        <a:t>0.990</a:t>
                      </a:r>
                    </a:p>
                  </a:txBody>
                  <a:tcPr marL="108155" marR="108155" marT="54077" marB="54077"/>
                </a:tc>
                <a:extLst>
                  <a:ext uri="{0D108BD9-81ED-4DB2-BD59-A6C34878D82A}">
                    <a16:rowId xmlns:a16="http://schemas.microsoft.com/office/drawing/2014/main" val="143413073"/>
                  </a:ext>
                </a:extLst>
              </a:tr>
            </a:tbl>
          </a:graphicData>
        </a:graphic>
      </p:graphicFrame>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Building metrics of the models</a:t>
            </a:r>
          </a:p>
        </p:txBody>
      </p:sp>
      <p:sp>
        <p:nvSpPr>
          <p:cNvPr id="13" name="Title 1">
            <a:extLst>
              <a:ext uri="{FF2B5EF4-FFF2-40B4-BE49-F238E27FC236}">
                <a16:creationId xmlns:a16="http://schemas.microsoft.com/office/drawing/2014/main" id="{0DD96654-08A9-4BA5-981A-03707DD712AA}"/>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278877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BCC17086-7114-49E3-A367-E552137D32AD}"/>
              </a:ext>
            </a:extLst>
          </p:cNvPr>
          <p:cNvGraphicFramePr>
            <a:graphicFrameLocks noGrp="1"/>
          </p:cNvGraphicFramePr>
          <p:nvPr>
            <p:extLst>
              <p:ext uri="{D42A27DB-BD31-4B8C-83A1-F6EECF244321}">
                <p14:modId xmlns:p14="http://schemas.microsoft.com/office/powerpoint/2010/main" val="2575978375"/>
              </p:ext>
            </p:extLst>
          </p:nvPr>
        </p:nvGraphicFramePr>
        <p:xfrm>
          <a:off x="2894957" y="2074363"/>
          <a:ext cx="5353116" cy="4065816"/>
        </p:xfrm>
        <a:graphic>
          <a:graphicData uri="http://schemas.openxmlformats.org/drawingml/2006/table">
            <a:tbl>
              <a:tblPr firstRow="1" bandRow="1">
                <a:tableStyleId>{616DA210-FB5B-4158-B5E0-FEB733F419BA}</a:tableStyleId>
              </a:tblPr>
              <a:tblGrid>
                <a:gridCol w="1338279">
                  <a:extLst>
                    <a:ext uri="{9D8B030D-6E8A-4147-A177-3AD203B41FA5}">
                      <a16:colId xmlns:a16="http://schemas.microsoft.com/office/drawing/2014/main" val="1400249884"/>
                    </a:ext>
                  </a:extLst>
                </a:gridCol>
                <a:gridCol w="1338279">
                  <a:extLst>
                    <a:ext uri="{9D8B030D-6E8A-4147-A177-3AD203B41FA5}">
                      <a16:colId xmlns:a16="http://schemas.microsoft.com/office/drawing/2014/main" val="3766508743"/>
                    </a:ext>
                  </a:extLst>
                </a:gridCol>
                <a:gridCol w="1338279">
                  <a:extLst>
                    <a:ext uri="{9D8B030D-6E8A-4147-A177-3AD203B41FA5}">
                      <a16:colId xmlns:a16="http://schemas.microsoft.com/office/drawing/2014/main" val="2275766338"/>
                    </a:ext>
                  </a:extLst>
                </a:gridCol>
                <a:gridCol w="1338279">
                  <a:extLst>
                    <a:ext uri="{9D8B030D-6E8A-4147-A177-3AD203B41FA5}">
                      <a16:colId xmlns:a16="http://schemas.microsoft.com/office/drawing/2014/main" val="234974915"/>
                    </a:ext>
                  </a:extLst>
                </a:gridCol>
              </a:tblGrid>
              <a:tr h="1016454">
                <a:tc>
                  <a:txBody>
                    <a:bodyPr/>
                    <a:lstStyle/>
                    <a:p>
                      <a:endParaRPr lang="es-ES" sz="1700" b="1" dirty="0">
                        <a:latin typeface="Titillium" panose="00000500000000000000"/>
                      </a:endParaRPr>
                    </a:p>
                    <a:p>
                      <a:pPr algn="ctr"/>
                      <a:r>
                        <a:rPr lang="es-ES" sz="1700" b="1" dirty="0">
                          <a:latin typeface="Titillium" panose="00000500000000000000"/>
                        </a:rPr>
                        <a:t>CONFUSION MATRIX</a:t>
                      </a:r>
                    </a:p>
                  </a:txBody>
                  <a:tcPr marL="93937" marR="93937" marT="46968" marB="46968"/>
                </a:tc>
                <a:tc>
                  <a:txBody>
                    <a:bodyPr/>
                    <a:lstStyle/>
                    <a:p>
                      <a:pPr algn="ctr"/>
                      <a:endParaRPr lang="es-ES" sz="1700" b="1" kern="1200" dirty="0">
                        <a:solidFill>
                          <a:schemeClr val="tx1"/>
                        </a:solidFill>
                        <a:latin typeface="Titillium" panose="00000500000000000000"/>
                        <a:ea typeface="+mn-ea"/>
                        <a:cs typeface="+mn-cs"/>
                      </a:endParaRPr>
                    </a:p>
                    <a:p>
                      <a:pPr algn="ctr"/>
                      <a:r>
                        <a:rPr lang="es-ES" sz="1700" b="1" kern="1200" dirty="0">
                          <a:solidFill>
                            <a:schemeClr val="tx1"/>
                          </a:solidFill>
                          <a:latin typeface="Titillium" panose="00000500000000000000"/>
                          <a:ea typeface="+mn-ea"/>
                          <a:cs typeface="+mn-cs"/>
                        </a:rPr>
                        <a:t>Real B0</a:t>
                      </a:r>
                    </a:p>
                  </a:txBody>
                  <a:tcPr marL="93937" marR="93937" marT="46968" marB="46968"/>
                </a:tc>
                <a:tc>
                  <a:txBody>
                    <a:bodyPr/>
                    <a:lstStyle/>
                    <a:p>
                      <a:pPr algn="ctr"/>
                      <a:endParaRPr lang="es-ES" sz="1700" dirty="0">
                        <a:latin typeface="Titillium" panose="00000500000000000000"/>
                      </a:endParaRPr>
                    </a:p>
                    <a:p>
                      <a:pPr algn="ctr"/>
                      <a:r>
                        <a:rPr lang="es-ES" sz="1700" dirty="0">
                          <a:latin typeface="Titillium" panose="00000500000000000000"/>
                        </a:rPr>
                        <a:t>Real B1</a:t>
                      </a:r>
                    </a:p>
                  </a:txBody>
                  <a:tcPr marL="93937" marR="93937" marT="46968" marB="46968"/>
                </a:tc>
                <a:tc>
                  <a:txBody>
                    <a:bodyPr/>
                    <a:lstStyle/>
                    <a:p>
                      <a:pPr algn="ctr"/>
                      <a:endParaRPr lang="es-ES" sz="1700" dirty="0">
                        <a:latin typeface="Titillium" panose="00000500000000000000"/>
                      </a:endParaRPr>
                    </a:p>
                    <a:p>
                      <a:pPr algn="ctr"/>
                      <a:r>
                        <a:rPr lang="es-ES" sz="1700" dirty="0">
                          <a:latin typeface="Titillium" panose="00000500000000000000"/>
                        </a:rPr>
                        <a:t>Real B2</a:t>
                      </a:r>
                    </a:p>
                  </a:txBody>
                  <a:tcPr marL="93937" marR="93937" marT="46968" marB="46968"/>
                </a:tc>
                <a:extLst>
                  <a:ext uri="{0D108BD9-81ED-4DB2-BD59-A6C34878D82A}">
                    <a16:rowId xmlns:a16="http://schemas.microsoft.com/office/drawing/2014/main" val="3834465064"/>
                  </a:ext>
                </a:extLst>
              </a:tr>
              <a:tr h="1016454">
                <a:tc>
                  <a:txBody>
                    <a:bodyPr/>
                    <a:lstStyle/>
                    <a:p>
                      <a:pPr marL="0" algn="ctr" defTabSz="914400" rtl="0" eaLnBrk="1" latinLnBrk="0" hangingPunct="1"/>
                      <a:endParaRPr lang="es-ES" sz="1700" b="1" kern="1200" dirty="0">
                        <a:solidFill>
                          <a:schemeClr val="tx1"/>
                        </a:solidFill>
                        <a:latin typeface="Titillium" panose="00000500000000000000"/>
                        <a:ea typeface="+mn-ea"/>
                        <a:cs typeface="+mn-cs"/>
                      </a:endParaRPr>
                    </a:p>
                    <a:p>
                      <a:pPr marL="0" algn="ctr" defTabSz="914400" rtl="0" eaLnBrk="1" latinLnBrk="0" hangingPunct="1"/>
                      <a:r>
                        <a:rPr lang="es-ES" sz="1700" b="1" kern="1200" dirty="0" err="1">
                          <a:solidFill>
                            <a:schemeClr val="tx1"/>
                          </a:solidFill>
                          <a:latin typeface="Titillium" panose="00000500000000000000"/>
                          <a:ea typeface="+mn-ea"/>
                          <a:cs typeface="+mn-cs"/>
                        </a:rPr>
                        <a:t>Predicted</a:t>
                      </a:r>
                      <a:r>
                        <a:rPr lang="es-ES" sz="1700" b="1" kern="1200" dirty="0">
                          <a:solidFill>
                            <a:schemeClr val="tx1"/>
                          </a:solidFill>
                          <a:latin typeface="Titillium" panose="00000500000000000000"/>
                          <a:ea typeface="+mn-ea"/>
                          <a:cs typeface="+mn-cs"/>
                        </a:rPr>
                        <a:t> B0</a:t>
                      </a:r>
                    </a:p>
                  </a:txBody>
                  <a:tcPr marL="93937" marR="93937" marT="46968" marB="46968"/>
                </a:tc>
                <a:tc>
                  <a:txBody>
                    <a:bodyPr/>
                    <a:lstStyle/>
                    <a:p>
                      <a:pPr algn="ctr"/>
                      <a:endParaRPr lang="es-ES" sz="1700" dirty="0">
                        <a:latin typeface="Titillium" panose="00000500000000000000"/>
                      </a:endParaRPr>
                    </a:p>
                    <a:p>
                      <a:pPr algn="ctr"/>
                      <a:r>
                        <a:rPr lang="es-ES" sz="1700" b="1" dirty="0">
                          <a:latin typeface="Titillium" panose="00000500000000000000"/>
                        </a:rPr>
                        <a:t>535</a:t>
                      </a:r>
                    </a:p>
                  </a:txBody>
                  <a:tcPr marL="93937" marR="93937" marT="46968" marB="46968"/>
                </a:tc>
                <a:tc>
                  <a:txBody>
                    <a:bodyPr/>
                    <a:lstStyle/>
                    <a:p>
                      <a:pPr algn="ctr"/>
                      <a:endParaRPr lang="es-ES" sz="1700" dirty="0">
                        <a:latin typeface="Titillium" panose="00000500000000000000"/>
                      </a:endParaRPr>
                    </a:p>
                    <a:p>
                      <a:pPr algn="ctr"/>
                      <a:r>
                        <a:rPr lang="es-ES" sz="1700" dirty="0">
                          <a:latin typeface="Titillium" panose="00000500000000000000"/>
                        </a:rPr>
                        <a:t>0</a:t>
                      </a:r>
                    </a:p>
                  </a:txBody>
                  <a:tcPr marL="93937" marR="93937" marT="46968" marB="46968"/>
                </a:tc>
                <a:tc>
                  <a:txBody>
                    <a:bodyPr/>
                    <a:lstStyle/>
                    <a:p>
                      <a:pPr algn="ctr"/>
                      <a:endParaRPr lang="es-ES" sz="1700" dirty="0">
                        <a:latin typeface="Titillium" panose="00000500000000000000"/>
                      </a:endParaRPr>
                    </a:p>
                    <a:p>
                      <a:pPr algn="ctr"/>
                      <a:r>
                        <a:rPr lang="es-ES" sz="1700" dirty="0">
                          <a:latin typeface="Titillium" panose="00000500000000000000"/>
                        </a:rPr>
                        <a:t>0</a:t>
                      </a:r>
                    </a:p>
                  </a:txBody>
                  <a:tcPr marL="93937" marR="93937" marT="46968" marB="46968"/>
                </a:tc>
                <a:extLst>
                  <a:ext uri="{0D108BD9-81ED-4DB2-BD59-A6C34878D82A}">
                    <a16:rowId xmlns:a16="http://schemas.microsoft.com/office/drawing/2014/main" val="2864955863"/>
                  </a:ext>
                </a:extLst>
              </a:tr>
              <a:tr h="1016454">
                <a:tc>
                  <a:txBody>
                    <a:bodyPr/>
                    <a:lstStyle/>
                    <a:p>
                      <a:pPr marL="0" algn="ctr" defTabSz="914400" rtl="0" eaLnBrk="1" latinLnBrk="0" hangingPunct="1"/>
                      <a:endParaRPr lang="es-ES" sz="1700" b="1" kern="1200" dirty="0">
                        <a:solidFill>
                          <a:schemeClr val="tx1"/>
                        </a:solidFill>
                        <a:latin typeface="Titillium" panose="00000500000000000000"/>
                        <a:ea typeface="+mn-ea"/>
                        <a:cs typeface="+mn-cs"/>
                      </a:endParaRPr>
                    </a:p>
                    <a:p>
                      <a:pPr marL="0" algn="ctr" defTabSz="914400" rtl="0" eaLnBrk="1" latinLnBrk="0" hangingPunct="1"/>
                      <a:r>
                        <a:rPr lang="es-ES" sz="1700" b="1" kern="1200" dirty="0" err="1">
                          <a:solidFill>
                            <a:schemeClr val="tx1"/>
                          </a:solidFill>
                          <a:latin typeface="Titillium" panose="00000500000000000000"/>
                          <a:ea typeface="+mn-ea"/>
                          <a:cs typeface="+mn-cs"/>
                        </a:rPr>
                        <a:t>Predicted</a:t>
                      </a:r>
                      <a:r>
                        <a:rPr lang="es-ES" sz="1700" b="1" kern="1200" dirty="0">
                          <a:solidFill>
                            <a:schemeClr val="tx1"/>
                          </a:solidFill>
                          <a:latin typeface="Titillium" panose="00000500000000000000"/>
                          <a:ea typeface="+mn-ea"/>
                          <a:cs typeface="+mn-cs"/>
                        </a:rPr>
                        <a:t> B1</a:t>
                      </a:r>
                    </a:p>
                  </a:txBody>
                  <a:tcPr marL="93937" marR="93937" marT="46968" marB="46968"/>
                </a:tc>
                <a:tc>
                  <a:txBody>
                    <a:bodyPr/>
                    <a:lstStyle/>
                    <a:p>
                      <a:pPr algn="ctr"/>
                      <a:endParaRPr lang="es-ES" sz="1700" dirty="0">
                        <a:latin typeface="Titillium" panose="00000500000000000000"/>
                      </a:endParaRPr>
                    </a:p>
                    <a:p>
                      <a:pPr algn="ctr"/>
                      <a:r>
                        <a:rPr lang="es-ES" sz="1700" dirty="0">
                          <a:latin typeface="Titillium" panose="00000500000000000000"/>
                        </a:rPr>
                        <a:t>0</a:t>
                      </a:r>
                    </a:p>
                  </a:txBody>
                  <a:tcPr marL="93937" marR="93937" marT="46968" marB="46968"/>
                </a:tc>
                <a:tc>
                  <a:txBody>
                    <a:bodyPr/>
                    <a:lstStyle/>
                    <a:p>
                      <a:pPr algn="ctr"/>
                      <a:endParaRPr lang="es-ES" sz="1700" dirty="0">
                        <a:latin typeface="Titillium" panose="00000500000000000000"/>
                      </a:endParaRPr>
                    </a:p>
                    <a:p>
                      <a:pPr algn="ctr"/>
                      <a:r>
                        <a:rPr lang="es-ES" sz="1700" b="1" dirty="0">
                          <a:latin typeface="Titillium" panose="00000500000000000000"/>
                        </a:rPr>
                        <a:t>306</a:t>
                      </a:r>
                    </a:p>
                  </a:txBody>
                  <a:tcPr marL="93937" marR="93937" marT="46968" marB="46968"/>
                </a:tc>
                <a:tc>
                  <a:txBody>
                    <a:bodyPr/>
                    <a:lstStyle/>
                    <a:p>
                      <a:pPr algn="ctr"/>
                      <a:endParaRPr lang="es-ES" sz="1700" dirty="0">
                        <a:latin typeface="Titillium" panose="00000500000000000000"/>
                      </a:endParaRPr>
                    </a:p>
                    <a:p>
                      <a:pPr algn="ctr"/>
                      <a:r>
                        <a:rPr lang="es-ES" sz="1700" dirty="0">
                          <a:latin typeface="Titillium" panose="00000500000000000000"/>
                        </a:rPr>
                        <a:t>1</a:t>
                      </a:r>
                    </a:p>
                  </a:txBody>
                  <a:tcPr marL="93937" marR="93937" marT="46968" marB="46968"/>
                </a:tc>
                <a:extLst>
                  <a:ext uri="{0D108BD9-81ED-4DB2-BD59-A6C34878D82A}">
                    <a16:rowId xmlns:a16="http://schemas.microsoft.com/office/drawing/2014/main" val="2944051865"/>
                  </a:ext>
                </a:extLst>
              </a:tr>
              <a:tr h="1016454">
                <a:tc>
                  <a:txBody>
                    <a:bodyPr/>
                    <a:lstStyle/>
                    <a:p>
                      <a:pPr marL="0" algn="ctr" defTabSz="914400" rtl="0" eaLnBrk="1" latinLnBrk="0" hangingPunct="1"/>
                      <a:endParaRPr lang="es-ES" sz="1700" b="1" kern="1200" dirty="0">
                        <a:solidFill>
                          <a:schemeClr val="tx1"/>
                        </a:solidFill>
                        <a:latin typeface="Titillium" panose="00000500000000000000"/>
                        <a:ea typeface="+mn-ea"/>
                        <a:cs typeface="+mn-cs"/>
                      </a:endParaRPr>
                    </a:p>
                    <a:p>
                      <a:pPr marL="0" algn="ctr" defTabSz="914400" rtl="0" eaLnBrk="1" latinLnBrk="0" hangingPunct="1"/>
                      <a:r>
                        <a:rPr lang="es-ES" sz="1700" b="1" kern="1200" dirty="0" err="1">
                          <a:solidFill>
                            <a:schemeClr val="tx1"/>
                          </a:solidFill>
                          <a:latin typeface="Titillium" panose="00000500000000000000"/>
                          <a:ea typeface="+mn-ea"/>
                          <a:cs typeface="+mn-cs"/>
                        </a:rPr>
                        <a:t>Predicted</a:t>
                      </a:r>
                      <a:r>
                        <a:rPr lang="es-ES" sz="1700" b="1" kern="1200" dirty="0">
                          <a:solidFill>
                            <a:schemeClr val="tx1"/>
                          </a:solidFill>
                          <a:latin typeface="Titillium" panose="00000500000000000000"/>
                          <a:ea typeface="+mn-ea"/>
                          <a:cs typeface="+mn-cs"/>
                        </a:rPr>
                        <a:t> B2</a:t>
                      </a:r>
                    </a:p>
                  </a:txBody>
                  <a:tcPr marL="93937" marR="93937" marT="46968" marB="46968"/>
                </a:tc>
                <a:tc>
                  <a:txBody>
                    <a:bodyPr/>
                    <a:lstStyle/>
                    <a:p>
                      <a:pPr algn="ctr"/>
                      <a:endParaRPr lang="es-ES" sz="1700" dirty="0">
                        <a:latin typeface="Titillium" panose="00000500000000000000"/>
                      </a:endParaRPr>
                    </a:p>
                    <a:p>
                      <a:pPr algn="ctr"/>
                      <a:r>
                        <a:rPr lang="es-ES" sz="1700" dirty="0">
                          <a:latin typeface="Titillium" panose="00000500000000000000"/>
                        </a:rPr>
                        <a:t>1</a:t>
                      </a:r>
                    </a:p>
                  </a:txBody>
                  <a:tcPr marL="93937" marR="93937" marT="46968" marB="46968"/>
                </a:tc>
                <a:tc>
                  <a:txBody>
                    <a:bodyPr/>
                    <a:lstStyle/>
                    <a:p>
                      <a:pPr algn="ctr"/>
                      <a:endParaRPr lang="es-ES" sz="1700" dirty="0">
                        <a:latin typeface="Titillium" panose="00000500000000000000"/>
                      </a:endParaRPr>
                    </a:p>
                    <a:p>
                      <a:pPr algn="ctr"/>
                      <a:r>
                        <a:rPr lang="es-ES" sz="1700" dirty="0">
                          <a:latin typeface="Titillium" panose="00000500000000000000"/>
                        </a:rPr>
                        <a:t>1</a:t>
                      </a:r>
                    </a:p>
                  </a:txBody>
                  <a:tcPr marL="93937" marR="93937" marT="46968" marB="46968"/>
                </a:tc>
                <a:tc>
                  <a:txBody>
                    <a:bodyPr/>
                    <a:lstStyle/>
                    <a:p>
                      <a:pPr algn="ctr"/>
                      <a:endParaRPr lang="es-ES" sz="1700" dirty="0">
                        <a:latin typeface="Titillium" panose="00000500000000000000"/>
                      </a:endParaRPr>
                    </a:p>
                    <a:p>
                      <a:pPr algn="ctr"/>
                      <a:r>
                        <a:rPr lang="es-ES" sz="1700" b="1" dirty="0">
                          <a:latin typeface="Titillium" panose="00000500000000000000"/>
                        </a:rPr>
                        <a:t>267</a:t>
                      </a:r>
                    </a:p>
                  </a:txBody>
                  <a:tcPr marL="93937" marR="93937" marT="46968" marB="46968"/>
                </a:tc>
                <a:extLst>
                  <a:ext uri="{0D108BD9-81ED-4DB2-BD59-A6C34878D82A}">
                    <a16:rowId xmlns:a16="http://schemas.microsoft.com/office/drawing/2014/main" val="143413073"/>
                  </a:ext>
                </a:extLst>
              </a:tr>
            </a:tbl>
          </a:graphicData>
        </a:graphic>
      </p:graphicFrame>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Prediction building metrics of the best model</a:t>
            </a:r>
          </a:p>
        </p:txBody>
      </p:sp>
      <p:sp>
        <p:nvSpPr>
          <p:cNvPr id="12" name="Title 1">
            <a:extLst>
              <a:ext uri="{FF2B5EF4-FFF2-40B4-BE49-F238E27FC236}">
                <a16:creationId xmlns:a16="http://schemas.microsoft.com/office/drawing/2014/main" id="{8DC1DFF7-29C0-490A-A0E5-4FBB524E5660}"/>
              </a:ext>
            </a:extLst>
          </p:cNvPr>
          <p:cNvSpPr txBox="1">
            <a:spLocks/>
          </p:cNvSpPr>
          <p:nvPr/>
        </p:nvSpPr>
        <p:spPr>
          <a:xfrm>
            <a:off x="2961585" y="1226641"/>
            <a:ext cx="2770909"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lgn="l"/>
            <a:r>
              <a:rPr lang="en-US" sz="2400" b="1" u="sng" dirty="0"/>
              <a:t>RANDOM FOREST</a:t>
            </a:r>
          </a:p>
        </p:txBody>
      </p:sp>
      <p:sp>
        <p:nvSpPr>
          <p:cNvPr id="14" name="Title 1">
            <a:extLst>
              <a:ext uri="{FF2B5EF4-FFF2-40B4-BE49-F238E27FC236}">
                <a16:creationId xmlns:a16="http://schemas.microsoft.com/office/drawing/2014/main" id="{032256B8-AD33-44AD-A786-BA9BC04E7AD3}"/>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294163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53754" y="2148417"/>
            <a:ext cx="684483" cy="200439"/>
          </a:xfrm>
          <a:prstGeom prst="rect">
            <a:avLst/>
          </a:prstGeom>
          <a:noFill/>
        </p:spPr>
        <p:txBody>
          <a:bodyPr wrap="none" lIns="0" tIns="0" rIns="0" bIns="0" rtlCol="0">
            <a:spAutoFit/>
          </a:bodyPr>
          <a:lstStyle/>
          <a:p>
            <a:pPr algn="ctr">
              <a:lnSpc>
                <a:spcPct val="80000"/>
              </a:lnSpc>
            </a:pPr>
            <a:r>
              <a:rPr lang="en-US" sz="1600" b="1" spc="200" dirty="0">
                <a:latin typeface="Titillium" charset="0"/>
                <a:ea typeface="Titillium" charset="0"/>
                <a:cs typeface="Titillium" charset="0"/>
              </a:rPr>
              <a:t>INDEX</a:t>
            </a:r>
          </a:p>
        </p:txBody>
      </p:sp>
      <p:sp>
        <p:nvSpPr>
          <p:cNvPr id="4" name="TextBox 3"/>
          <p:cNvSpPr txBox="1"/>
          <p:nvPr/>
        </p:nvSpPr>
        <p:spPr>
          <a:xfrm>
            <a:off x="4408345" y="3712628"/>
            <a:ext cx="1591911" cy="175369"/>
          </a:xfrm>
          <a:prstGeom prst="rect">
            <a:avLst/>
          </a:prstGeom>
          <a:noFill/>
        </p:spPr>
        <p:txBody>
          <a:bodyPr wrap="none" lIns="0" tIns="0" rIns="0" bIns="0" rtlCol="0">
            <a:spAutoFit/>
          </a:bodyPr>
          <a:lstStyle/>
          <a:p>
            <a:pPr algn="ctr">
              <a:lnSpc>
                <a:spcPct val="80000"/>
              </a:lnSpc>
            </a:pPr>
            <a:r>
              <a:rPr lang="en-US" sz="1400" b="1" spc="200" dirty="0">
                <a:latin typeface="Titillium" charset="0"/>
                <a:ea typeface="Titillium" charset="0"/>
                <a:cs typeface="Titillium" charset="0"/>
              </a:rPr>
              <a:t>2.PRE-PROCESS</a:t>
            </a:r>
          </a:p>
        </p:txBody>
      </p:sp>
      <p:sp>
        <p:nvSpPr>
          <p:cNvPr id="6" name="TextBox 5"/>
          <p:cNvSpPr txBox="1"/>
          <p:nvPr/>
        </p:nvSpPr>
        <p:spPr>
          <a:xfrm>
            <a:off x="6594666" y="3653657"/>
            <a:ext cx="1333698" cy="176651"/>
          </a:xfrm>
          <a:prstGeom prst="rect">
            <a:avLst/>
          </a:prstGeom>
          <a:noFill/>
        </p:spPr>
        <p:txBody>
          <a:bodyPr wrap="none" lIns="0" tIns="0" rIns="0" bIns="0" rtlCol="0">
            <a:spAutoFit/>
          </a:bodyPr>
          <a:lstStyle/>
          <a:p>
            <a:pPr algn="ctr">
              <a:lnSpc>
                <a:spcPct val="80000"/>
              </a:lnSpc>
            </a:pPr>
            <a:r>
              <a:rPr lang="en-US" sz="1400" b="1" spc="200" dirty="0">
                <a:latin typeface="Titillium" charset="0"/>
                <a:ea typeface="Titillium" charset="0"/>
                <a:cs typeface="Titillium" charset="0"/>
              </a:rPr>
              <a:t>3.MODELLING</a:t>
            </a:r>
          </a:p>
        </p:txBody>
      </p:sp>
      <p:sp>
        <p:nvSpPr>
          <p:cNvPr id="8" name="TextBox 7"/>
          <p:cNvSpPr txBox="1"/>
          <p:nvPr/>
        </p:nvSpPr>
        <p:spPr>
          <a:xfrm>
            <a:off x="8304650" y="3646685"/>
            <a:ext cx="2164247" cy="176651"/>
          </a:xfrm>
          <a:prstGeom prst="rect">
            <a:avLst/>
          </a:prstGeom>
          <a:noFill/>
        </p:spPr>
        <p:txBody>
          <a:bodyPr wrap="none" lIns="0" tIns="0" rIns="0" bIns="0" rtlCol="0">
            <a:spAutoFit/>
          </a:bodyPr>
          <a:lstStyle/>
          <a:p>
            <a:pPr algn="ctr">
              <a:lnSpc>
                <a:spcPct val="80000"/>
              </a:lnSpc>
            </a:pPr>
            <a:r>
              <a:rPr lang="en-US" sz="1400" b="1" spc="200" dirty="0">
                <a:latin typeface="Titillium" charset="0"/>
                <a:ea typeface="Titillium" charset="0"/>
                <a:cs typeface="Titillium" charset="0"/>
              </a:rPr>
              <a:t>4.RECOMMENDATIONS</a:t>
            </a:r>
          </a:p>
        </p:txBody>
      </p:sp>
      <p:sp>
        <p:nvSpPr>
          <p:cNvPr id="12" name="Shape 3598"/>
          <p:cNvSpPr/>
          <p:nvPr/>
        </p:nvSpPr>
        <p:spPr>
          <a:xfrm>
            <a:off x="5794763" y="1342162"/>
            <a:ext cx="623740" cy="623740"/>
          </a:xfrm>
          <a:custGeom>
            <a:avLst/>
            <a:gdLst/>
            <a:ahLst/>
            <a:cxnLst>
              <a:cxn ang="0">
                <a:pos x="wd2" y="hd2"/>
              </a:cxn>
              <a:cxn ang="5400000">
                <a:pos x="wd2" y="hd2"/>
              </a:cxn>
              <a:cxn ang="10800000">
                <a:pos x="wd2" y="hd2"/>
              </a:cxn>
              <a:cxn ang="16200000">
                <a:pos x="wd2" y="hd2"/>
              </a:cxn>
            </a:cxnLst>
            <a:rect l="0" t="0" r="r" b="b"/>
            <a:pathLst>
              <a:path w="21600" h="21600" extrusionOk="0">
                <a:moveTo>
                  <a:pt x="11291" y="17673"/>
                </a:moveTo>
                <a:cubicBezTo>
                  <a:pt x="11562" y="17673"/>
                  <a:pt x="11782" y="17453"/>
                  <a:pt x="11782" y="17182"/>
                </a:cubicBezTo>
                <a:cubicBezTo>
                  <a:pt x="11782" y="16911"/>
                  <a:pt x="11562" y="16691"/>
                  <a:pt x="11291" y="16691"/>
                </a:cubicBezTo>
                <a:cubicBezTo>
                  <a:pt x="11020" y="16691"/>
                  <a:pt x="10800" y="16911"/>
                  <a:pt x="10800" y="17182"/>
                </a:cubicBezTo>
                <a:cubicBezTo>
                  <a:pt x="10800" y="17453"/>
                  <a:pt x="11020" y="17673"/>
                  <a:pt x="11291" y="17673"/>
                </a:cubicBezTo>
                <a:moveTo>
                  <a:pt x="17673" y="18655"/>
                </a:moveTo>
                <a:lnTo>
                  <a:pt x="13745" y="18655"/>
                </a:lnTo>
                <a:lnTo>
                  <a:pt x="13745" y="12273"/>
                </a:lnTo>
                <a:cubicBezTo>
                  <a:pt x="13745" y="12002"/>
                  <a:pt x="13525" y="11782"/>
                  <a:pt x="13255" y="11782"/>
                </a:cubicBezTo>
                <a:lnTo>
                  <a:pt x="8345" y="11782"/>
                </a:lnTo>
                <a:cubicBezTo>
                  <a:pt x="8075" y="11782"/>
                  <a:pt x="7855" y="12002"/>
                  <a:pt x="7855" y="12273"/>
                </a:cubicBezTo>
                <a:lnTo>
                  <a:pt x="7855" y="18655"/>
                </a:lnTo>
                <a:lnTo>
                  <a:pt x="3927" y="18655"/>
                </a:lnTo>
                <a:lnTo>
                  <a:pt x="3927" y="8058"/>
                </a:lnTo>
                <a:lnTo>
                  <a:pt x="10800" y="1185"/>
                </a:lnTo>
                <a:lnTo>
                  <a:pt x="17673" y="8058"/>
                </a:lnTo>
                <a:cubicBezTo>
                  <a:pt x="17673" y="8058"/>
                  <a:pt x="17673" y="18655"/>
                  <a:pt x="17673" y="18655"/>
                </a:cubicBezTo>
                <a:close/>
                <a:moveTo>
                  <a:pt x="17673" y="20618"/>
                </a:moveTo>
                <a:lnTo>
                  <a:pt x="13745" y="20618"/>
                </a:lnTo>
                <a:lnTo>
                  <a:pt x="13745" y="19636"/>
                </a:lnTo>
                <a:lnTo>
                  <a:pt x="17673" y="19636"/>
                </a:lnTo>
                <a:cubicBezTo>
                  <a:pt x="17673" y="19636"/>
                  <a:pt x="17673" y="20618"/>
                  <a:pt x="17673" y="20618"/>
                </a:cubicBezTo>
                <a:close/>
                <a:moveTo>
                  <a:pt x="12764" y="20618"/>
                </a:moveTo>
                <a:lnTo>
                  <a:pt x="8836" y="20618"/>
                </a:lnTo>
                <a:lnTo>
                  <a:pt x="8836" y="12764"/>
                </a:lnTo>
                <a:lnTo>
                  <a:pt x="12764" y="12764"/>
                </a:lnTo>
                <a:cubicBezTo>
                  <a:pt x="12764" y="12764"/>
                  <a:pt x="12764" y="20618"/>
                  <a:pt x="12764" y="20618"/>
                </a:cubicBezTo>
                <a:close/>
                <a:moveTo>
                  <a:pt x="7855" y="20618"/>
                </a:moveTo>
                <a:lnTo>
                  <a:pt x="3927" y="20618"/>
                </a:lnTo>
                <a:lnTo>
                  <a:pt x="3927" y="19636"/>
                </a:lnTo>
                <a:lnTo>
                  <a:pt x="7855" y="19636"/>
                </a:lnTo>
                <a:cubicBezTo>
                  <a:pt x="7855" y="19636"/>
                  <a:pt x="7855" y="20618"/>
                  <a:pt x="7855" y="20618"/>
                </a:cubicBezTo>
                <a:close/>
                <a:moveTo>
                  <a:pt x="14727" y="1964"/>
                </a:moveTo>
                <a:lnTo>
                  <a:pt x="16691" y="1964"/>
                </a:lnTo>
                <a:lnTo>
                  <a:pt x="16691" y="5688"/>
                </a:lnTo>
                <a:lnTo>
                  <a:pt x="14727" y="3724"/>
                </a:lnTo>
                <a:cubicBezTo>
                  <a:pt x="14727" y="3724"/>
                  <a:pt x="14727" y="1964"/>
                  <a:pt x="14727" y="1964"/>
                </a:cubicBezTo>
                <a:close/>
                <a:moveTo>
                  <a:pt x="21456" y="10453"/>
                </a:moveTo>
                <a:lnTo>
                  <a:pt x="17673" y="6670"/>
                </a:lnTo>
                <a:lnTo>
                  <a:pt x="17673" y="1473"/>
                </a:lnTo>
                <a:cubicBezTo>
                  <a:pt x="17673" y="1202"/>
                  <a:pt x="17453" y="982"/>
                  <a:pt x="17182" y="982"/>
                </a:cubicBezTo>
                <a:lnTo>
                  <a:pt x="14236" y="982"/>
                </a:lnTo>
                <a:cubicBezTo>
                  <a:pt x="13966" y="982"/>
                  <a:pt x="13745" y="1202"/>
                  <a:pt x="13745" y="1473"/>
                </a:cubicBezTo>
                <a:lnTo>
                  <a:pt x="13745" y="2742"/>
                </a:lnTo>
                <a:lnTo>
                  <a:pt x="11147" y="144"/>
                </a:lnTo>
                <a:cubicBezTo>
                  <a:pt x="11058" y="55"/>
                  <a:pt x="10935" y="0"/>
                  <a:pt x="10800" y="0"/>
                </a:cubicBezTo>
                <a:cubicBezTo>
                  <a:pt x="10665" y="0"/>
                  <a:pt x="10542" y="55"/>
                  <a:pt x="10453" y="144"/>
                </a:cubicBezTo>
                <a:lnTo>
                  <a:pt x="144" y="10453"/>
                </a:lnTo>
                <a:cubicBezTo>
                  <a:pt x="55" y="10542"/>
                  <a:pt x="0" y="10665"/>
                  <a:pt x="0" y="10800"/>
                </a:cubicBezTo>
                <a:cubicBezTo>
                  <a:pt x="0" y="11072"/>
                  <a:pt x="220" y="11291"/>
                  <a:pt x="491" y="11291"/>
                </a:cubicBezTo>
                <a:cubicBezTo>
                  <a:pt x="626" y="11291"/>
                  <a:pt x="749" y="11236"/>
                  <a:pt x="838" y="11147"/>
                </a:cubicBezTo>
                <a:lnTo>
                  <a:pt x="2945" y="9040"/>
                </a:lnTo>
                <a:lnTo>
                  <a:pt x="2945" y="21109"/>
                </a:lnTo>
                <a:cubicBezTo>
                  <a:pt x="2945" y="21381"/>
                  <a:pt x="3166" y="21600"/>
                  <a:pt x="3436" y="21600"/>
                </a:cubicBezTo>
                <a:lnTo>
                  <a:pt x="18164" y="21600"/>
                </a:lnTo>
                <a:cubicBezTo>
                  <a:pt x="18434" y="21600"/>
                  <a:pt x="18655" y="21381"/>
                  <a:pt x="18655" y="21109"/>
                </a:cubicBezTo>
                <a:lnTo>
                  <a:pt x="18655" y="9040"/>
                </a:lnTo>
                <a:lnTo>
                  <a:pt x="20762" y="11147"/>
                </a:lnTo>
                <a:cubicBezTo>
                  <a:pt x="20851" y="11236"/>
                  <a:pt x="20974" y="11291"/>
                  <a:pt x="21109" y="11291"/>
                </a:cubicBezTo>
                <a:cubicBezTo>
                  <a:pt x="21380" y="11291"/>
                  <a:pt x="21600" y="11072"/>
                  <a:pt x="21600" y="10800"/>
                </a:cubicBezTo>
                <a:cubicBezTo>
                  <a:pt x="21600" y="10665"/>
                  <a:pt x="21545" y="10542"/>
                  <a:pt x="21456" y="10453"/>
                </a:cubicBezTo>
              </a:path>
            </a:pathLst>
          </a:custGeom>
          <a:solidFill>
            <a:schemeClr val="tx1"/>
          </a:solidFill>
          <a:ln w="12700">
            <a:miter lim="400000"/>
          </a:ln>
        </p:spPr>
        <p:txBody>
          <a:bodyPr lIns="38100" tIns="38100" rIns="38100" bIns="38100" anchor="ctr"/>
          <a:lstStyle/>
          <a:p>
            <a:endParaRPr/>
          </a:p>
        </p:txBody>
      </p:sp>
      <p:cxnSp>
        <p:nvCxnSpPr>
          <p:cNvPr id="21" name="Straight Connector 20"/>
          <p:cNvCxnSpPr>
            <a:cxnSpLocks/>
          </p:cNvCxnSpPr>
          <p:nvPr/>
        </p:nvCxnSpPr>
        <p:spPr>
          <a:xfrm>
            <a:off x="3078956" y="2612346"/>
            <a:ext cx="6297191" cy="1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106633" y="2423218"/>
            <a:ext cx="0" cy="1923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078956" y="2615609"/>
            <a:ext cx="0" cy="28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9376147" y="2613709"/>
            <a:ext cx="0" cy="28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206105" y="2615609"/>
            <a:ext cx="0" cy="28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099431" y="2615609"/>
            <a:ext cx="0" cy="2870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
            <a:extLst>
              <a:ext uri="{FF2B5EF4-FFF2-40B4-BE49-F238E27FC236}">
                <a16:creationId xmlns:a16="http://schemas.microsoft.com/office/drawing/2014/main" id="{3DAB3DD2-882A-41F1-8793-B25E0911A776}"/>
              </a:ext>
            </a:extLst>
          </p:cNvPr>
          <p:cNvSpPr txBox="1"/>
          <p:nvPr/>
        </p:nvSpPr>
        <p:spPr>
          <a:xfrm>
            <a:off x="4534915" y="3990042"/>
            <a:ext cx="1293111" cy="176651"/>
          </a:xfrm>
          <a:prstGeom prst="rect">
            <a:avLst/>
          </a:prstGeom>
          <a:noFill/>
        </p:spPr>
        <p:txBody>
          <a:bodyPr wrap="none" lIns="0" tIns="0" rIns="0" bIns="0" rtlCol="0">
            <a:spAutoFit/>
          </a:bodyPr>
          <a:lstStyle/>
          <a:p>
            <a:pPr algn="ctr">
              <a:lnSpc>
                <a:spcPct val="80000"/>
              </a:lnSpc>
            </a:pPr>
            <a:r>
              <a:rPr lang="en-US" sz="1400" spc="200" dirty="0">
                <a:latin typeface="Titillium" charset="0"/>
                <a:ea typeface="Titillium" charset="0"/>
                <a:cs typeface="Titillium" charset="0"/>
              </a:rPr>
              <a:t>Pages 10 - 13</a:t>
            </a:r>
          </a:p>
        </p:txBody>
      </p:sp>
      <p:sp>
        <p:nvSpPr>
          <p:cNvPr id="33" name="TextBox 3">
            <a:extLst>
              <a:ext uri="{FF2B5EF4-FFF2-40B4-BE49-F238E27FC236}">
                <a16:creationId xmlns:a16="http://schemas.microsoft.com/office/drawing/2014/main" id="{34DD88FB-74E8-48A6-8F62-0FF55343BEFE}"/>
              </a:ext>
            </a:extLst>
          </p:cNvPr>
          <p:cNvSpPr txBox="1"/>
          <p:nvPr/>
        </p:nvSpPr>
        <p:spPr>
          <a:xfrm>
            <a:off x="6625586" y="3927481"/>
            <a:ext cx="1293111" cy="176651"/>
          </a:xfrm>
          <a:prstGeom prst="rect">
            <a:avLst/>
          </a:prstGeom>
          <a:noFill/>
        </p:spPr>
        <p:txBody>
          <a:bodyPr wrap="none" lIns="0" tIns="0" rIns="0" bIns="0" rtlCol="0">
            <a:spAutoFit/>
          </a:bodyPr>
          <a:lstStyle/>
          <a:p>
            <a:pPr algn="ctr">
              <a:lnSpc>
                <a:spcPct val="80000"/>
              </a:lnSpc>
            </a:pPr>
            <a:r>
              <a:rPr lang="en-US" sz="1400" spc="200" dirty="0">
                <a:latin typeface="Titillium" charset="0"/>
              </a:rPr>
              <a:t>Pages 14 - 35</a:t>
            </a:r>
          </a:p>
        </p:txBody>
      </p:sp>
      <p:sp>
        <p:nvSpPr>
          <p:cNvPr id="35" name="TextBox 3">
            <a:extLst>
              <a:ext uri="{FF2B5EF4-FFF2-40B4-BE49-F238E27FC236}">
                <a16:creationId xmlns:a16="http://schemas.microsoft.com/office/drawing/2014/main" id="{7D46DB81-53A9-4BBE-99D6-7470D9E7D72A}"/>
              </a:ext>
            </a:extLst>
          </p:cNvPr>
          <p:cNvSpPr txBox="1"/>
          <p:nvPr/>
        </p:nvSpPr>
        <p:spPr>
          <a:xfrm>
            <a:off x="8729593" y="3915367"/>
            <a:ext cx="1293111" cy="176651"/>
          </a:xfrm>
          <a:prstGeom prst="rect">
            <a:avLst/>
          </a:prstGeom>
          <a:noFill/>
        </p:spPr>
        <p:txBody>
          <a:bodyPr wrap="none" lIns="0" tIns="0" rIns="0" bIns="0" rtlCol="0">
            <a:spAutoFit/>
          </a:bodyPr>
          <a:lstStyle/>
          <a:p>
            <a:pPr algn="ctr">
              <a:lnSpc>
                <a:spcPct val="80000"/>
              </a:lnSpc>
            </a:pPr>
            <a:r>
              <a:rPr lang="en-US" sz="1400" spc="200" dirty="0">
                <a:latin typeface="Titillium" charset="0"/>
                <a:ea typeface="Titillium" charset="0"/>
                <a:cs typeface="Titillium" charset="0"/>
              </a:rPr>
              <a:t>Pages 36 - 38</a:t>
            </a:r>
          </a:p>
        </p:txBody>
      </p:sp>
      <p:cxnSp>
        <p:nvCxnSpPr>
          <p:cNvPr id="36" name="Conector recto 35">
            <a:extLst>
              <a:ext uri="{FF2B5EF4-FFF2-40B4-BE49-F238E27FC236}">
                <a16:creationId xmlns:a16="http://schemas.microsoft.com/office/drawing/2014/main" id="{6DEBAD57-62B9-4A36-AA18-DE44F9F3A2C7}"/>
              </a:ext>
            </a:extLst>
          </p:cNvPr>
          <p:cNvCxnSpPr/>
          <p:nvPr/>
        </p:nvCxnSpPr>
        <p:spPr>
          <a:xfrm>
            <a:off x="6717406" y="4457276"/>
            <a:ext cx="1117374" cy="0"/>
          </a:xfrm>
          <a:prstGeom prst="line">
            <a:avLst/>
          </a:prstGeom>
          <a:ln w="254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502A506E-1ACC-4382-AEF3-C3F7CDA540C7}"/>
              </a:ext>
            </a:extLst>
          </p:cNvPr>
          <p:cNvCxnSpPr/>
          <p:nvPr/>
        </p:nvCxnSpPr>
        <p:spPr>
          <a:xfrm>
            <a:off x="4636380" y="4480560"/>
            <a:ext cx="1117374" cy="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36CDF581-7ED6-412A-BCC8-1EB9941A3B7C}"/>
              </a:ext>
            </a:extLst>
          </p:cNvPr>
          <p:cNvCxnSpPr/>
          <p:nvPr/>
        </p:nvCxnSpPr>
        <p:spPr>
          <a:xfrm>
            <a:off x="8910410" y="4457276"/>
            <a:ext cx="1117374"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1" name="Shape 3644">
            <a:extLst>
              <a:ext uri="{FF2B5EF4-FFF2-40B4-BE49-F238E27FC236}">
                <a16:creationId xmlns:a16="http://schemas.microsoft.com/office/drawing/2014/main" id="{1294C8E6-F0DA-4577-96B7-7B1A2FACBEBA}"/>
              </a:ext>
            </a:extLst>
          </p:cNvPr>
          <p:cNvSpPr/>
          <p:nvPr/>
        </p:nvSpPr>
        <p:spPr>
          <a:xfrm>
            <a:off x="7060335" y="3128462"/>
            <a:ext cx="336136" cy="336136"/>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42" name="Shape 3691">
            <a:extLst>
              <a:ext uri="{FF2B5EF4-FFF2-40B4-BE49-F238E27FC236}">
                <a16:creationId xmlns:a16="http://schemas.microsoft.com/office/drawing/2014/main" id="{643E0E15-B681-42AB-8211-67FA1BAC080B}"/>
              </a:ext>
            </a:extLst>
          </p:cNvPr>
          <p:cNvSpPr/>
          <p:nvPr/>
        </p:nvSpPr>
        <p:spPr>
          <a:xfrm>
            <a:off x="4940147" y="3151476"/>
            <a:ext cx="383038" cy="383093"/>
          </a:xfrm>
          <a:custGeom>
            <a:avLst/>
            <a:gdLst/>
            <a:ahLst/>
            <a:cxnLst>
              <a:cxn ang="0">
                <a:pos x="wd2" y="hd2"/>
              </a:cxn>
              <a:cxn ang="5400000">
                <a:pos x="wd2" y="hd2"/>
              </a:cxn>
              <a:cxn ang="10800000">
                <a:pos x="wd2" y="hd2"/>
              </a:cxn>
              <a:cxn ang="16200000">
                <a:pos x="wd2" y="hd2"/>
              </a:cxn>
            </a:cxnLst>
            <a:rect l="0" t="0" r="r" b="b"/>
            <a:pathLst>
              <a:path w="21278" h="21600" extrusionOk="0">
                <a:moveTo>
                  <a:pt x="2560" y="18308"/>
                </a:moveTo>
                <a:cubicBezTo>
                  <a:pt x="2472" y="18397"/>
                  <a:pt x="2418" y="18519"/>
                  <a:pt x="2418" y="18655"/>
                </a:cubicBezTo>
                <a:cubicBezTo>
                  <a:pt x="2418" y="18926"/>
                  <a:pt x="2635" y="19146"/>
                  <a:pt x="2902" y="19146"/>
                </a:cubicBezTo>
                <a:cubicBezTo>
                  <a:pt x="3169" y="19146"/>
                  <a:pt x="3385" y="18926"/>
                  <a:pt x="3385" y="18655"/>
                </a:cubicBezTo>
                <a:cubicBezTo>
                  <a:pt x="3385" y="18384"/>
                  <a:pt x="3169" y="18164"/>
                  <a:pt x="2902" y="18164"/>
                </a:cubicBezTo>
                <a:cubicBezTo>
                  <a:pt x="2768" y="18164"/>
                  <a:pt x="2647" y="18219"/>
                  <a:pt x="2560" y="18308"/>
                </a:cubicBezTo>
                <a:moveTo>
                  <a:pt x="20499" y="4279"/>
                </a:moveTo>
                <a:lnTo>
                  <a:pt x="20091" y="4692"/>
                </a:lnTo>
                <a:lnTo>
                  <a:pt x="20088" y="4688"/>
                </a:lnTo>
                <a:lnTo>
                  <a:pt x="17670" y="7143"/>
                </a:lnTo>
                <a:lnTo>
                  <a:pt x="17664" y="7137"/>
                </a:lnTo>
                <a:cubicBezTo>
                  <a:pt x="17227" y="7580"/>
                  <a:pt x="16624" y="7853"/>
                  <a:pt x="15958" y="7853"/>
                </a:cubicBezTo>
                <a:cubicBezTo>
                  <a:pt x="14624" y="7853"/>
                  <a:pt x="13543" y="6755"/>
                  <a:pt x="13543" y="5401"/>
                </a:cubicBezTo>
                <a:cubicBezTo>
                  <a:pt x="13543" y="4725"/>
                  <a:pt x="13813" y="4113"/>
                  <a:pt x="14248" y="3670"/>
                </a:cubicBezTo>
                <a:lnTo>
                  <a:pt x="13563" y="2975"/>
                </a:lnTo>
                <a:cubicBezTo>
                  <a:pt x="12951" y="3596"/>
                  <a:pt x="12571" y="4453"/>
                  <a:pt x="12571" y="5401"/>
                </a:cubicBezTo>
                <a:cubicBezTo>
                  <a:pt x="12571" y="7300"/>
                  <a:pt x="14087" y="8840"/>
                  <a:pt x="15958" y="8840"/>
                </a:cubicBezTo>
                <a:cubicBezTo>
                  <a:pt x="16893" y="8840"/>
                  <a:pt x="17737" y="8453"/>
                  <a:pt x="18348" y="7832"/>
                </a:cubicBezTo>
                <a:lnTo>
                  <a:pt x="18353" y="7837"/>
                </a:lnTo>
                <a:lnTo>
                  <a:pt x="20152" y="6011"/>
                </a:lnTo>
                <a:cubicBezTo>
                  <a:pt x="20516" y="7368"/>
                  <a:pt x="20343" y="8670"/>
                  <a:pt x="19540" y="9505"/>
                </a:cubicBezTo>
                <a:lnTo>
                  <a:pt x="16947" y="12198"/>
                </a:lnTo>
                <a:cubicBezTo>
                  <a:pt x="16605" y="12553"/>
                  <a:pt x="16104" y="12766"/>
                  <a:pt x="15610" y="12766"/>
                </a:cubicBezTo>
                <a:cubicBezTo>
                  <a:pt x="15590" y="12765"/>
                  <a:pt x="13953" y="12652"/>
                  <a:pt x="12318" y="11611"/>
                </a:cubicBezTo>
                <a:lnTo>
                  <a:pt x="12314" y="11620"/>
                </a:lnTo>
                <a:cubicBezTo>
                  <a:pt x="12239" y="11572"/>
                  <a:pt x="12155" y="11537"/>
                  <a:pt x="12060" y="11537"/>
                </a:cubicBezTo>
                <a:cubicBezTo>
                  <a:pt x="11897" y="11537"/>
                  <a:pt x="11759" y="11625"/>
                  <a:pt x="11671" y="11753"/>
                </a:cubicBezTo>
                <a:lnTo>
                  <a:pt x="11654" y="11742"/>
                </a:lnTo>
                <a:lnTo>
                  <a:pt x="4270" y="20044"/>
                </a:lnTo>
                <a:cubicBezTo>
                  <a:pt x="3919" y="20399"/>
                  <a:pt x="3436" y="20618"/>
                  <a:pt x="2902" y="20618"/>
                </a:cubicBezTo>
                <a:cubicBezTo>
                  <a:pt x="1833" y="20618"/>
                  <a:pt x="967" y="19740"/>
                  <a:pt x="967" y="18655"/>
                </a:cubicBezTo>
                <a:cubicBezTo>
                  <a:pt x="967" y="18113"/>
                  <a:pt x="1184" y="17622"/>
                  <a:pt x="1534" y="17266"/>
                </a:cubicBezTo>
                <a:lnTo>
                  <a:pt x="9684" y="9801"/>
                </a:lnTo>
                <a:lnTo>
                  <a:pt x="9671" y="9786"/>
                </a:lnTo>
                <a:cubicBezTo>
                  <a:pt x="9796" y="9698"/>
                  <a:pt x="9884" y="9557"/>
                  <a:pt x="9884" y="9389"/>
                </a:cubicBezTo>
                <a:cubicBezTo>
                  <a:pt x="9884" y="9283"/>
                  <a:pt x="9844" y="9190"/>
                  <a:pt x="9787" y="9110"/>
                </a:cubicBezTo>
                <a:lnTo>
                  <a:pt x="9790" y="9107"/>
                </a:lnTo>
                <a:cubicBezTo>
                  <a:pt x="8390" y="7219"/>
                  <a:pt x="8340" y="5816"/>
                  <a:pt x="9546" y="4488"/>
                </a:cubicBezTo>
                <a:lnTo>
                  <a:pt x="12130" y="1805"/>
                </a:lnTo>
                <a:cubicBezTo>
                  <a:pt x="12785" y="1125"/>
                  <a:pt x="13641" y="982"/>
                  <a:pt x="14244" y="982"/>
                </a:cubicBezTo>
                <a:lnTo>
                  <a:pt x="14246" y="982"/>
                </a:lnTo>
                <a:cubicBezTo>
                  <a:pt x="14611" y="982"/>
                  <a:pt x="14988" y="1037"/>
                  <a:pt x="15366" y="1136"/>
                </a:cubicBezTo>
                <a:lnTo>
                  <a:pt x="13559" y="2970"/>
                </a:lnTo>
                <a:lnTo>
                  <a:pt x="14243" y="3664"/>
                </a:lnTo>
                <a:lnTo>
                  <a:pt x="16661" y="1210"/>
                </a:lnTo>
                <a:lnTo>
                  <a:pt x="16657" y="1206"/>
                </a:lnTo>
                <a:lnTo>
                  <a:pt x="17082" y="775"/>
                </a:lnTo>
                <a:cubicBezTo>
                  <a:pt x="16139" y="269"/>
                  <a:pt x="15160" y="0"/>
                  <a:pt x="14246" y="0"/>
                </a:cubicBezTo>
                <a:lnTo>
                  <a:pt x="14244" y="0"/>
                </a:lnTo>
                <a:cubicBezTo>
                  <a:pt x="13167" y="0"/>
                  <a:pt x="12182" y="361"/>
                  <a:pt x="11460" y="1111"/>
                </a:cubicBezTo>
                <a:lnTo>
                  <a:pt x="8867" y="3804"/>
                </a:lnTo>
                <a:cubicBezTo>
                  <a:pt x="7163" y="5672"/>
                  <a:pt x="7613" y="7584"/>
                  <a:pt x="8769" y="9314"/>
                </a:cubicBezTo>
                <a:lnTo>
                  <a:pt x="850" y="16572"/>
                </a:lnTo>
                <a:cubicBezTo>
                  <a:pt x="325" y="17105"/>
                  <a:pt x="0" y="17842"/>
                  <a:pt x="0" y="18655"/>
                </a:cubicBezTo>
                <a:cubicBezTo>
                  <a:pt x="0" y="20282"/>
                  <a:pt x="1299" y="21600"/>
                  <a:pt x="2902" y="21600"/>
                </a:cubicBezTo>
                <a:cubicBezTo>
                  <a:pt x="3703" y="21600"/>
                  <a:pt x="4429" y="21271"/>
                  <a:pt x="4954" y="20738"/>
                </a:cubicBezTo>
                <a:lnTo>
                  <a:pt x="12160" y="12652"/>
                </a:lnTo>
                <a:cubicBezTo>
                  <a:pt x="13800" y="13590"/>
                  <a:pt x="15363" y="13748"/>
                  <a:pt x="15606" y="13748"/>
                </a:cubicBezTo>
                <a:cubicBezTo>
                  <a:pt x="16313" y="13748"/>
                  <a:pt x="17067" y="13463"/>
                  <a:pt x="17617" y="12892"/>
                </a:cubicBezTo>
                <a:lnTo>
                  <a:pt x="20209" y="10198"/>
                </a:lnTo>
                <a:cubicBezTo>
                  <a:pt x="21560" y="8795"/>
                  <a:pt x="21600" y="6432"/>
                  <a:pt x="20499" y="427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43" name="Shape 3611">
            <a:extLst>
              <a:ext uri="{FF2B5EF4-FFF2-40B4-BE49-F238E27FC236}">
                <a16:creationId xmlns:a16="http://schemas.microsoft.com/office/drawing/2014/main" id="{A71E657A-4C8C-48D6-B8B8-9B0D19016F63}"/>
              </a:ext>
            </a:extLst>
          </p:cNvPr>
          <p:cNvSpPr/>
          <p:nvPr/>
        </p:nvSpPr>
        <p:spPr>
          <a:xfrm>
            <a:off x="9207880" y="3123250"/>
            <a:ext cx="336533" cy="411319"/>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44" name="TextBox 5">
            <a:extLst>
              <a:ext uri="{FF2B5EF4-FFF2-40B4-BE49-F238E27FC236}">
                <a16:creationId xmlns:a16="http://schemas.microsoft.com/office/drawing/2014/main" id="{DD297813-7319-443A-BB46-1D883BDB40E0}"/>
              </a:ext>
            </a:extLst>
          </p:cNvPr>
          <p:cNvSpPr txBox="1"/>
          <p:nvPr/>
        </p:nvSpPr>
        <p:spPr>
          <a:xfrm>
            <a:off x="2298507" y="3701057"/>
            <a:ext cx="1710405" cy="175369"/>
          </a:xfrm>
          <a:prstGeom prst="rect">
            <a:avLst/>
          </a:prstGeom>
          <a:noFill/>
        </p:spPr>
        <p:txBody>
          <a:bodyPr wrap="none" lIns="0" tIns="0" rIns="0" bIns="0" rtlCol="0">
            <a:spAutoFit/>
          </a:bodyPr>
          <a:lstStyle/>
          <a:p>
            <a:pPr algn="ctr">
              <a:lnSpc>
                <a:spcPct val="80000"/>
              </a:lnSpc>
            </a:pPr>
            <a:r>
              <a:rPr lang="en-US" sz="1400" b="1" spc="200" dirty="0">
                <a:latin typeface="Titillium" charset="0"/>
                <a:ea typeface="Titillium" charset="0"/>
                <a:cs typeface="Titillium" charset="0"/>
              </a:rPr>
              <a:t>1.INTRODUCTION</a:t>
            </a:r>
          </a:p>
        </p:txBody>
      </p:sp>
      <p:sp>
        <p:nvSpPr>
          <p:cNvPr id="45" name="TextBox 3">
            <a:extLst>
              <a:ext uri="{FF2B5EF4-FFF2-40B4-BE49-F238E27FC236}">
                <a16:creationId xmlns:a16="http://schemas.microsoft.com/office/drawing/2014/main" id="{6B5FB059-A2D6-454E-B429-FEBED9062474}"/>
              </a:ext>
            </a:extLst>
          </p:cNvPr>
          <p:cNvSpPr txBox="1"/>
          <p:nvPr/>
        </p:nvSpPr>
        <p:spPr>
          <a:xfrm>
            <a:off x="2517783" y="3974881"/>
            <a:ext cx="1293111" cy="176651"/>
          </a:xfrm>
          <a:prstGeom prst="rect">
            <a:avLst/>
          </a:prstGeom>
          <a:noFill/>
        </p:spPr>
        <p:txBody>
          <a:bodyPr wrap="none" lIns="0" tIns="0" rIns="0" bIns="0" rtlCol="0">
            <a:spAutoFit/>
          </a:bodyPr>
          <a:lstStyle/>
          <a:p>
            <a:pPr algn="ctr">
              <a:lnSpc>
                <a:spcPct val="80000"/>
              </a:lnSpc>
            </a:pPr>
            <a:r>
              <a:rPr lang="en-US" sz="1400" spc="200" dirty="0">
                <a:latin typeface="Titillium" charset="0"/>
              </a:rPr>
              <a:t>Pages 03 - 09</a:t>
            </a:r>
          </a:p>
        </p:txBody>
      </p:sp>
      <p:cxnSp>
        <p:nvCxnSpPr>
          <p:cNvPr id="46" name="Conector recto 45">
            <a:extLst>
              <a:ext uri="{FF2B5EF4-FFF2-40B4-BE49-F238E27FC236}">
                <a16:creationId xmlns:a16="http://schemas.microsoft.com/office/drawing/2014/main" id="{2763CF7B-CFAD-47A9-A8E5-658A0EB7B935}"/>
              </a:ext>
            </a:extLst>
          </p:cNvPr>
          <p:cNvCxnSpPr/>
          <p:nvPr/>
        </p:nvCxnSpPr>
        <p:spPr>
          <a:xfrm>
            <a:off x="2503550" y="4480560"/>
            <a:ext cx="1117374" cy="0"/>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49" name="Shape 3694">
            <a:extLst>
              <a:ext uri="{FF2B5EF4-FFF2-40B4-BE49-F238E27FC236}">
                <a16:creationId xmlns:a16="http://schemas.microsoft.com/office/drawing/2014/main" id="{F62E965C-5431-4D56-B461-907F9F76A82F}"/>
              </a:ext>
            </a:extLst>
          </p:cNvPr>
          <p:cNvSpPr/>
          <p:nvPr/>
        </p:nvSpPr>
        <p:spPr>
          <a:xfrm>
            <a:off x="2851314" y="3167541"/>
            <a:ext cx="448972" cy="285709"/>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6"/>
                  <a:pt x="982" y="10800"/>
                </a:cubicBezTo>
                <a:cubicBezTo>
                  <a:pt x="982" y="8156"/>
                  <a:pt x="5378" y="1543"/>
                  <a:pt x="10800" y="1543"/>
                </a:cubicBezTo>
                <a:cubicBezTo>
                  <a:pt x="16223" y="1543"/>
                  <a:pt x="20618" y="8156"/>
                  <a:pt x="20618" y="10800"/>
                </a:cubicBezTo>
                <a:cubicBezTo>
                  <a:pt x="20618" y="13446"/>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10"/>
                  <a:pt x="6873" y="10800"/>
                </a:cubicBezTo>
                <a:cubicBezTo>
                  <a:pt x="6873" y="7392"/>
                  <a:pt x="8631" y="4629"/>
                  <a:pt x="10800" y="4629"/>
                </a:cubicBezTo>
                <a:cubicBezTo>
                  <a:pt x="12969" y="4629"/>
                  <a:pt x="14727" y="7392"/>
                  <a:pt x="14727" y="10800"/>
                </a:cubicBezTo>
                <a:cubicBezTo>
                  <a:pt x="14727" y="14210"/>
                  <a:pt x="12969" y="16971"/>
                  <a:pt x="10800" y="16971"/>
                </a:cubicBezTo>
                <a:moveTo>
                  <a:pt x="10800" y="3087"/>
                </a:moveTo>
                <a:cubicBezTo>
                  <a:pt x="8088" y="3087"/>
                  <a:pt x="5891" y="6541"/>
                  <a:pt x="5891" y="10800"/>
                </a:cubicBezTo>
                <a:cubicBezTo>
                  <a:pt x="5891" y="15061"/>
                  <a:pt x="8088" y="18514"/>
                  <a:pt x="10800" y="18514"/>
                </a:cubicBezTo>
                <a:cubicBezTo>
                  <a:pt x="13512" y="18514"/>
                  <a:pt x="15709" y="15061"/>
                  <a:pt x="15709" y="10800"/>
                </a:cubicBezTo>
                <a:cubicBezTo>
                  <a:pt x="15709" y="6541"/>
                  <a:pt x="13512" y="3087"/>
                  <a:pt x="10800" y="3087"/>
                </a:cubicBezTo>
                <a:moveTo>
                  <a:pt x="10800" y="8486"/>
                </a:moveTo>
                <a:cubicBezTo>
                  <a:pt x="9987" y="8486"/>
                  <a:pt x="9327" y="9522"/>
                  <a:pt x="9327" y="10800"/>
                </a:cubicBezTo>
                <a:cubicBezTo>
                  <a:pt x="9327" y="12079"/>
                  <a:pt x="9987" y="13114"/>
                  <a:pt x="10800" y="13114"/>
                </a:cubicBezTo>
                <a:cubicBezTo>
                  <a:pt x="11613" y="13114"/>
                  <a:pt x="12273" y="12079"/>
                  <a:pt x="12273" y="10800"/>
                </a:cubicBezTo>
                <a:cubicBezTo>
                  <a:pt x="12273" y="9522"/>
                  <a:pt x="11613" y="8486"/>
                  <a:pt x="10800" y="8486"/>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1540851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2" grpId="0" animBg="1"/>
      <p:bldP spid="31" grpId="0"/>
      <p:bldP spid="33" grpId="0"/>
      <p:bldP spid="35" grpId="0"/>
      <p:bldP spid="41" grpId="0" animBg="1"/>
      <p:bldP spid="42" grpId="0" animBg="1"/>
      <p:bldP spid="43" grpId="0" animBg="1"/>
      <p:bldP spid="44" grpId="0"/>
      <p:bldP spid="45" grpId="0"/>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BCC17086-7114-49E3-A367-E552137D32AD}"/>
              </a:ext>
            </a:extLst>
          </p:cNvPr>
          <p:cNvGraphicFramePr>
            <a:graphicFrameLocks noGrp="1"/>
          </p:cNvGraphicFramePr>
          <p:nvPr>
            <p:extLst>
              <p:ext uri="{D42A27DB-BD31-4B8C-83A1-F6EECF244321}">
                <p14:modId xmlns:p14="http://schemas.microsoft.com/office/powerpoint/2010/main" val="3354651228"/>
              </p:ext>
            </p:extLst>
          </p:nvPr>
        </p:nvGraphicFramePr>
        <p:xfrm>
          <a:off x="2405430" y="1839783"/>
          <a:ext cx="8364172" cy="3363118"/>
        </p:xfrm>
        <a:graphic>
          <a:graphicData uri="http://schemas.openxmlformats.org/drawingml/2006/table">
            <a:tbl>
              <a:tblPr firstRow="1" bandRow="1">
                <a:tableStyleId>{616DA210-FB5B-4158-B5E0-FEB733F419BA}</a:tableStyleId>
              </a:tblPr>
              <a:tblGrid>
                <a:gridCol w="2332825">
                  <a:extLst>
                    <a:ext uri="{9D8B030D-6E8A-4147-A177-3AD203B41FA5}">
                      <a16:colId xmlns:a16="http://schemas.microsoft.com/office/drawing/2014/main" val="1400249884"/>
                    </a:ext>
                  </a:extLst>
                </a:gridCol>
                <a:gridCol w="1849261">
                  <a:extLst>
                    <a:ext uri="{9D8B030D-6E8A-4147-A177-3AD203B41FA5}">
                      <a16:colId xmlns:a16="http://schemas.microsoft.com/office/drawing/2014/main" val="2287357292"/>
                    </a:ext>
                  </a:extLst>
                </a:gridCol>
                <a:gridCol w="2091043">
                  <a:extLst>
                    <a:ext uri="{9D8B030D-6E8A-4147-A177-3AD203B41FA5}">
                      <a16:colId xmlns:a16="http://schemas.microsoft.com/office/drawing/2014/main" val="3766508743"/>
                    </a:ext>
                  </a:extLst>
                </a:gridCol>
                <a:gridCol w="2091043">
                  <a:extLst>
                    <a:ext uri="{9D8B030D-6E8A-4147-A177-3AD203B41FA5}">
                      <a16:colId xmlns:a16="http://schemas.microsoft.com/office/drawing/2014/main" val="2275766338"/>
                    </a:ext>
                  </a:extLst>
                </a:gridCol>
              </a:tblGrid>
              <a:tr h="557544">
                <a:tc>
                  <a:txBody>
                    <a:bodyPr/>
                    <a:lstStyle/>
                    <a:p>
                      <a:endParaRPr lang="es-ES" sz="1900" b="1" dirty="0">
                        <a:latin typeface="Titillium" panose="00000500000000000000"/>
                      </a:endParaRPr>
                    </a:p>
                    <a:p>
                      <a:pPr algn="ctr"/>
                      <a:r>
                        <a:rPr lang="es-ES" sz="1900" b="1" dirty="0">
                          <a:latin typeface="Titillium" panose="00000500000000000000"/>
                        </a:rPr>
                        <a:t>BUILDINGS</a:t>
                      </a:r>
                    </a:p>
                  </a:txBody>
                  <a:tcPr marL="108155" marR="108155" marT="54077" marB="54077"/>
                </a:tc>
                <a:tc>
                  <a:txBody>
                    <a:bodyPr/>
                    <a:lstStyle/>
                    <a:p>
                      <a:endParaRPr lang="es-ES" sz="1900" b="1" dirty="0">
                        <a:latin typeface="Titillium" panose="0000050000000000000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s-ES" sz="1900" b="1" kern="1200" dirty="0" err="1">
                          <a:solidFill>
                            <a:schemeClr val="tx1"/>
                          </a:solidFill>
                          <a:latin typeface="Titillium" panose="00000500000000000000"/>
                          <a:ea typeface="+mn-ea"/>
                          <a:cs typeface="+mn-cs"/>
                        </a:rPr>
                        <a:t>Random</a:t>
                      </a:r>
                      <a:r>
                        <a:rPr lang="es-ES" sz="1900" b="1" kern="1200" dirty="0">
                          <a:solidFill>
                            <a:schemeClr val="tx1"/>
                          </a:solidFill>
                          <a:latin typeface="Titillium" panose="00000500000000000000"/>
                          <a:ea typeface="+mn-ea"/>
                          <a:cs typeface="+mn-cs"/>
                        </a:rPr>
                        <a:t> </a:t>
                      </a:r>
                      <a:r>
                        <a:rPr lang="es-ES" sz="1900" b="1" kern="1200" dirty="0" err="1">
                          <a:solidFill>
                            <a:schemeClr val="tx1"/>
                          </a:solidFill>
                          <a:latin typeface="Titillium" panose="00000500000000000000"/>
                          <a:ea typeface="+mn-ea"/>
                          <a:cs typeface="+mn-cs"/>
                        </a:rPr>
                        <a:t>forest</a:t>
                      </a:r>
                      <a:endParaRPr lang="es-ES" sz="1900" b="1" kern="1200" dirty="0">
                        <a:solidFill>
                          <a:schemeClr val="tx1"/>
                        </a:solidFill>
                        <a:latin typeface="Titillium" panose="00000500000000000000"/>
                        <a:ea typeface="+mn-ea"/>
                        <a:cs typeface="+mn-cs"/>
                      </a:endParaRPr>
                    </a:p>
                    <a:p>
                      <a:pPr algn="ctr"/>
                      <a:endParaRPr lang="es-ES" sz="1900" b="1" dirty="0">
                        <a:latin typeface="Titillium" panose="00000500000000000000"/>
                      </a:endParaRPr>
                    </a:p>
                  </a:txBody>
                  <a:tcPr marL="108155" marR="108155" marT="54077" marB="54077"/>
                </a:tc>
                <a:tc>
                  <a:txBody>
                    <a:bodyPr/>
                    <a:lstStyle/>
                    <a:p>
                      <a:pPr algn="ctr"/>
                      <a:endParaRPr lang="es-ES" sz="1900" b="1" kern="1200" dirty="0">
                        <a:solidFill>
                          <a:schemeClr val="tx1"/>
                        </a:solidFill>
                        <a:latin typeface="Titillium" panose="00000500000000000000"/>
                        <a:ea typeface="+mn-ea"/>
                        <a:cs typeface="+mn-cs"/>
                      </a:endParaRPr>
                    </a:p>
                    <a:p>
                      <a:pPr algn="ctr"/>
                      <a:r>
                        <a:rPr lang="es-ES" sz="1900" b="1" kern="1200" dirty="0">
                          <a:solidFill>
                            <a:schemeClr val="tx1"/>
                          </a:solidFill>
                          <a:latin typeface="Titillium" panose="00000500000000000000"/>
                          <a:ea typeface="+mn-ea"/>
                          <a:cs typeface="+mn-cs"/>
                        </a:rPr>
                        <a:t>SVM</a:t>
                      </a:r>
                    </a:p>
                  </a:txBody>
                  <a:tcPr marL="108155" marR="108155" marT="54077" marB="54077"/>
                </a:tc>
                <a:tc>
                  <a:txBody>
                    <a:bodyPr/>
                    <a:lstStyle/>
                    <a:p>
                      <a:pPr algn="ctr"/>
                      <a:endParaRPr lang="es-ES" sz="1900" dirty="0">
                        <a:latin typeface="Titillium" panose="00000500000000000000"/>
                      </a:endParaRPr>
                    </a:p>
                    <a:p>
                      <a:pPr algn="ctr"/>
                      <a:r>
                        <a:rPr lang="es-ES" sz="1900" b="1" kern="1200" dirty="0">
                          <a:solidFill>
                            <a:schemeClr val="tx1"/>
                          </a:solidFill>
                          <a:latin typeface="Titillium" panose="00000500000000000000"/>
                          <a:ea typeface="+mn-ea"/>
                          <a:cs typeface="+mn-cs"/>
                        </a:rPr>
                        <a:t>KNN</a:t>
                      </a:r>
                      <a:endParaRPr lang="es-ES" sz="1900" dirty="0">
                        <a:latin typeface="Titillium" panose="00000500000000000000"/>
                      </a:endParaRPr>
                    </a:p>
                  </a:txBody>
                  <a:tcPr marL="108155" marR="108155" marT="54077" marB="54077"/>
                </a:tc>
                <a:extLst>
                  <a:ext uri="{0D108BD9-81ED-4DB2-BD59-A6C34878D82A}">
                    <a16:rowId xmlns:a16="http://schemas.microsoft.com/office/drawing/2014/main" val="3834465064"/>
                  </a:ext>
                </a:extLst>
              </a:tr>
              <a:tr h="306887">
                <a:tc rowSpan="2">
                  <a:txBody>
                    <a:bodyPr/>
                    <a:lstStyle/>
                    <a:p>
                      <a:pPr marL="0" algn="ctr" defTabSz="914400" rtl="0" eaLnBrk="1" latinLnBrk="0" hangingPunct="1"/>
                      <a:endParaRPr lang="es-ES" sz="1700" b="1" kern="1200" dirty="0">
                        <a:solidFill>
                          <a:schemeClr val="tx1"/>
                        </a:solidFill>
                        <a:latin typeface="Titillium" panose="00000500000000000000"/>
                        <a:ea typeface="+mn-ea"/>
                        <a:cs typeface="+mn-cs"/>
                      </a:endParaRPr>
                    </a:p>
                    <a:p>
                      <a:pPr marL="0" algn="ctr" defTabSz="914400" rtl="0" eaLnBrk="1" latinLnBrk="0" hangingPunct="1"/>
                      <a:r>
                        <a:rPr lang="es-ES" sz="1700" b="1" kern="1200" dirty="0" err="1">
                          <a:solidFill>
                            <a:schemeClr val="tx1"/>
                          </a:solidFill>
                          <a:latin typeface="Titillium" panose="00000500000000000000"/>
                          <a:ea typeface="+mn-ea"/>
                          <a:cs typeface="+mn-cs"/>
                        </a:rPr>
                        <a:t>Building</a:t>
                      </a:r>
                      <a:r>
                        <a:rPr lang="es-ES" sz="1700" b="1" kern="1200" dirty="0">
                          <a:solidFill>
                            <a:schemeClr val="tx1"/>
                          </a:solidFill>
                          <a:latin typeface="Titillium" panose="00000500000000000000"/>
                          <a:ea typeface="+mn-ea"/>
                          <a:cs typeface="+mn-cs"/>
                        </a:rPr>
                        <a:t> 0 </a:t>
                      </a:r>
                      <a:r>
                        <a:rPr lang="es-ES" sz="1400" b="1" kern="1200" dirty="0">
                          <a:solidFill>
                            <a:schemeClr val="tx1"/>
                          </a:solidFill>
                          <a:latin typeface="Titillium" panose="00000500000000000000"/>
                          <a:ea typeface="+mn-ea"/>
                          <a:cs typeface="+mn-cs"/>
                        </a:rPr>
                        <a:t>(536 </a:t>
                      </a:r>
                      <a:r>
                        <a:rPr lang="es-ES" sz="1400" b="1" kern="1200" dirty="0" err="1">
                          <a:solidFill>
                            <a:schemeClr val="tx1"/>
                          </a:solidFill>
                          <a:latin typeface="Titillium" panose="00000500000000000000"/>
                          <a:ea typeface="+mn-ea"/>
                          <a:cs typeface="+mn-cs"/>
                        </a:rPr>
                        <a:t>samples</a:t>
                      </a:r>
                      <a:r>
                        <a:rPr lang="es-ES" sz="1400" b="1" kern="1200" dirty="0">
                          <a:solidFill>
                            <a:schemeClr val="tx1"/>
                          </a:solidFill>
                          <a:latin typeface="Titillium" panose="00000500000000000000"/>
                          <a:ea typeface="+mn-ea"/>
                          <a:cs typeface="+mn-cs"/>
                        </a:rPr>
                        <a:t>)</a:t>
                      </a:r>
                      <a:endParaRPr lang="es-ES" sz="1700" b="1" kern="1200" dirty="0">
                        <a:solidFill>
                          <a:schemeClr val="tx1"/>
                        </a:solidFill>
                        <a:latin typeface="Titillium" panose="00000500000000000000"/>
                        <a:ea typeface="+mn-ea"/>
                        <a:cs typeface="+mn-cs"/>
                      </a:endParaRPr>
                    </a:p>
                  </a:txBody>
                  <a:tcPr marL="95615" marR="95615" marT="47807" marB="4780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Ac. 0.97</a:t>
                      </a:r>
                    </a:p>
                  </a:txBody>
                  <a:tcPr marL="108155" marR="108155" marT="54077" marB="54077">
                    <a:solidFill>
                      <a:srgbClr val="FFFF00"/>
                    </a:solidFill>
                  </a:tcPr>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Ac. 0.84</a:t>
                      </a:r>
                    </a:p>
                  </a:txBody>
                  <a:tcPr marL="108155" marR="108155" marT="54077" marB="5407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Ac. 0.97</a:t>
                      </a:r>
                    </a:p>
                  </a:txBody>
                  <a:tcPr marL="108155" marR="108155" marT="54077" marB="54077"/>
                </a:tc>
                <a:extLst>
                  <a:ext uri="{0D108BD9-81ED-4DB2-BD59-A6C34878D82A}">
                    <a16:rowId xmlns:a16="http://schemas.microsoft.com/office/drawing/2014/main" val="2864955863"/>
                  </a:ext>
                </a:extLst>
              </a:tr>
              <a:tr h="306887">
                <a:tc vMerge="1">
                  <a:txBody>
                    <a:bodyPr/>
                    <a:lstStyle/>
                    <a:p>
                      <a:endParaRPr lang="es-ES"/>
                    </a:p>
                  </a:txBody>
                  <a:tcPr/>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K. 0.96</a:t>
                      </a:r>
                    </a:p>
                  </a:txBody>
                  <a:tcPr marL="108155" marR="108155" marT="54077" marB="54077">
                    <a:solidFill>
                      <a:srgbClr val="FFFF00"/>
                    </a:solidFill>
                  </a:tcPr>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K. 0.78</a:t>
                      </a:r>
                    </a:p>
                  </a:txBody>
                  <a:tcPr marL="108155" marR="108155" marT="54077" marB="5407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K. 0.96</a:t>
                      </a:r>
                    </a:p>
                  </a:txBody>
                  <a:tcPr marL="108155" marR="108155" marT="54077" marB="54077"/>
                </a:tc>
                <a:extLst>
                  <a:ext uri="{0D108BD9-81ED-4DB2-BD59-A6C34878D82A}">
                    <a16:rowId xmlns:a16="http://schemas.microsoft.com/office/drawing/2014/main" val="2093587269"/>
                  </a:ext>
                </a:extLst>
              </a:tr>
              <a:tr h="306887">
                <a:tc rowSpan="2">
                  <a:txBody>
                    <a:bodyPr/>
                    <a:lstStyle/>
                    <a:p>
                      <a:pPr marL="0" algn="ctr" defTabSz="914400" rtl="0" eaLnBrk="1" latinLnBrk="0" hangingPunct="1"/>
                      <a:endParaRPr lang="es-ES" sz="1700" b="1" kern="1200" dirty="0">
                        <a:solidFill>
                          <a:schemeClr val="tx1"/>
                        </a:solidFill>
                        <a:latin typeface="Titillium" panose="00000500000000000000"/>
                        <a:ea typeface="+mn-ea"/>
                        <a:cs typeface="+mn-cs"/>
                      </a:endParaRPr>
                    </a:p>
                    <a:p>
                      <a:pPr marL="0" algn="ctr" defTabSz="914400" rtl="0" eaLnBrk="1" latinLnBrk="0" hangingPunct="1"/>
                      <a:r>
                        <a:rPr lang="es-ES" sz="1700" b="1" kern="1200" dirty="0" err="1">
                          <a:solidFill>
                            <a:schemeClr val="tx1"/>
                          </a:solidFill>
                          <a:latin typeface="Titillium" panose="00000500000000000000"/>
                          <a:ea typeface="+mn-ea"/>
                          <a:cs typeface="+mn-cs"/>
                        </a:rPr>
                        <a:t>Building</a:t>
                      </a:r>
                      <a:r>
                        <a:rPr lang="es-ES" sz="1700" b="1" kern="1200" dirty="0">
                          <a:solidFill>
                            <a:schemeClr val="tx1"/>
                          </a:solidFill>
                          <a:latin typeface="Titillium" panose="00000500000000000000"/>
                          <a:ea typeface="+mn-ea"/>
                          <a:cs typeface="+mn-cs"/>
                        </a:rPr>
                        <a:t> 1 </a:t>
                      </a:r>
                      <a:r>
                        <a:rPr lang="es-ES" sz="1400" b="1" kern="1200" dirty="0">
                          <a:solidFill>
                            <a:schemeClr val="tx1"/>
                          </a:solidFill>
                          <a:latin typeface="Titillium" panose="00000500000000000000"/>
                          <a:ea typeface="+mn-ea"/>
                          <a:cs typeface="+mn-cs"/>
                        </a:rPr>
                        <a:t>(307 </a:t>
                      </a:r>
                      <a:r>
                        <a:rPr lang="es-ES" sz="1400" b="1" kern="1200" dirty="0" err="1">
                          <a:solidFill>
                            <a:schemeClr val="tx1"/>
                          </a:solidFill>
                          <a:latin typeface="Titillium" panose="00000500000000000000"/>
                          <a:ea typeface="+mn-ea"/>
                          <a:cs typeface="+mn-cs"/>
                        </a:rPr>
                        <a:t>samples</a:t>
                      </a:r>
                      <a:r>
                        <a:rPr lang="es-ES" sz="1400" b="1" kern="1200" dirty="0">
                          <a:solidFill>
                            <a:schemeClr val="tx1"/>
                          </a:solidFill>
                          <a:latin typeface="Titillium" panose="00000500000000000000"/>
                          <a:ea typeface="+mn-ea"/>
                          <a:cs typeface="+mn-cs"/>
                        </a:rPr>
                        <a:t>)</a:t>
                      </a:r>
                      <a:endParaRPr lang="es-ES" sz="1700" b="1" kern="1200" dirty="0">
                        <a:solidFill>
                          <a:schemeClr val="tx1"/>
                        </a:solidFill>
                        <a:latin typeface="Titillium" panose="00000500000000000000"/>
                        <a:ea typeface="+mn-ea"/>
                        <a:cs typeface="+mn-cs"/>
                      </a:endParaRPr>
                    </a:p>
                  </a:txBody>
                  <a:tcPr marL="95615" marR="95615" marT="47807" marB="4780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Ac. 0.79</a:t>
                      </a:r>
                    </a:p>
                  </a:txBody>
                  <a:tcPr marL="108155" marR="108155" marT="54077" marB="5407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Ac. 0.80</a:t>
                      </a:r>
                    </a:p>
                  </a:txBody>
                  <a:tcPr marL="108155" marR="108155" marT="54077" marB="54077">
                    <a:solidFill>
                      <a:srgbClr val="FFFF00"/>
                    </a:solidFill>
                  </a:tcPr>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Ac. 0.76</a:t>
                      </a:r>
                    </a:p>
                  </a:txBody>
                  <a:tcPr marL="108155" marR="108155" marT="54077" marB="54077"/>
                </a:tc>
                <a:extLst>
                  <a:ext uri="{0D108BD9-81ED-4DB2-BD59-A6C34878D82A}">
                    <a16:rowId xmlns:a16="http://schemas.microsoft.com/office/drawing/2014/main" val="2944051865"/>
                  </a:ext>
                </a:extLst>
              </a:tr>
              <a:tr h="306887">
                <a:tc vMerge="1">
                  <a:txBody>
                    <a:bodyPr/>
                    <a:lstStyle/>
                    <a:p>
                      <a:endParaRPr lang="es-ES"/>
                    </a:p>
                  </a:txBody>
                  <a:tcPr/>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K. 0.69</a:t>
                      </a:r>
                    </a:p>
                  </a:txBody>
                  <a:tcPr marL="108155" marR="108155" marT="54077" marB="5407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K. 0.72</a:t>
                      </a:r>
                    </a:p>
                  </a:txBody>
                  <a:tcPr marL="108155" marR="108155" marT="54077" marB="54077">
                    <a:solidFill>
                      <a:srgbClr val="FFFF00"/>
                    </a:solidFill>
                  </a:tcPr>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K. 0.66</a:t>
                      </a:r>
                    </a:p>
                  </a:txBody>
                  <a:tcPr marL="108155" marR="108155" marT="54077" marB="54077"/>
                </a:tc>
                <a:extLst>
                  <a:ext uri="{0D108BD9-81ED-4DB2-BD59-A6C34878D82A}">
                    <a16:rowId xmlns:a16="http://schemas.microsoft.com/office/drawing/2014/main" val="2876479276"/>
                  </a:ext>
                </a:extLst>
              </a:tr>
              <a:tr h="306887">
                <a:tc rowSpan="2">
                  <a:txBody>
                    <a:bodyPr/>
                    <a:lstStyle/>
                    <a:p>
                      <a:pPr marL="0" algn="ctr" defTabSz="914400" rtl="0" eaLnBrk="1" latinLnBrk="0" hangingPunct="1"/>
                      <a:endParaRPr lang="es-ES" sz="1700" b="1" kern="1200" dirty="0">
                        <a:solidFill>
                          <a:schemeClr val="tx1"/>
                        </a:solidFill>
                        <a:latin typeface="Titillium" panose="00000500000000000000"/>
                        <a:ea typeface="+mn-ea"/>
                        <a:cs typeface="+mn-cs"/>
                      </a:endParaRPr>
                    </a:p>
                    <a:p>
                      <a:pPr marL="0" algn="ctr" defTabSz="914400" rtl="0" eaLnBrk="1" latinLnBrk="0" hangingPunct="1"/>
                      <a:r>
                        <a:rPr lang="es-ES" sz="1700" b="1" kern="1200" dirty="0" err="1">
                          <a:solidFill>
                            <a:schemeClr val="tx1"/>
                          </a:solidFill>
                          <a:latin typeface="Titillium" panose="00000500000000000000"/>
                          <a:ea typeface="+mn-ea"/>
                          <a:cs typeface="+mn-cs"/>
                        </a:rPr>
                        <a:t>Building</a:t>
                      </a:r>
                      <a:r>
                        <a:rPr lang="es-ES" sz="1700" b="1" kern="1200" dirty="0">
                          <a:solidFill>
                            <a:schemeClr val="tx1"/>
                          </a:solidFill>
                          <a:latin typeface="Titillium" panose="00000500000000000000"/>
                          <a:ea typeface="+mn-ea"/>
                          <a:cs typeface="+mn-cs"/>
                        </a:rPr>
                        <a:t> 2 </a:t>
                      </a:r>
                      <a:r>
                        <a:rPr lang="es-ES" sz="1400" b="1" kern="1200" dirty="0">
                          <a:solidFill>
                            <a:schemeClr val="tx1"/>
                          </a:solidFill>
                          <a:latin typeface="Titillium" panose="00000500000000000000"/>
                          <a:ea typeface="+mn-ea"/>
                          <a:cs typeface="+mn-cs"/>
                        </a:rPr>
                        <a:t>(268 </a:t>
                      </a:r>
                      <a:r>
                        <a:rPr lang="es-ES" sz="1400" b="1" kern="1200" dirty="0" err="1">
                          <a:solidFill>
                            <a:schemeClr val="tx1"/>
                          </a:solidFill>
                          <a:latin typeface="Titillium" panose="00000500000000000000"/>
                          <a:ea typeface="+mn-ea"/>
                          <a:cs typeface="+mn-cs"/>
                        </a:rPr>
                        <a:t>samples</a:t>
                      </a:r>
                      <a:endParaRPr lang="es-ES" sz="1700" b="1" kern="1200" dirty="0">
                        <a:solidFill>
                          <a:schemeClr val="tx1"/>
                        </a:solidFill>
                        <a:latin typeface="Titillium" panose="00000500000000000000"/>
                        <a:ea typeface="+mn-ea"/>
                        <a:cs typeface="+mn-cs"/>
                      </a:endParaRPr>
                    </a:p>
                  </a:txBody>
                  <a:tcPr marL="95615" marR="95615" marT="47807" marB="4780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Ac. 0.93</a:t>
                      </a:r>
                    </a:p>
                  </a:txBody>
                  <a:tcPr marL="108155" marR="108155" marT="54077" marB="5407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Ac. 0.87</a:t>
                      </a:r>
                    </a:p>
                  </a:txBody>
                  <a:tcPr marL="108155" marR="108155" marT="54077" marB="5407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Ac. 0.95</a:t>
                      </a:r>
                    </a:p>
                  </a:txBody>
                  <a:tcPr marL="108155" marR="108155" marT="54077" marB="54077">
                    <a:solidFill>
                      <a:srgbClr val="FFFF00"/>
                    </a:solidFill>
                  </a:tcPr>
                </a:tc>
                <a:extLst>
                  <a:ext uri="{0D108BD9-81ED-4DB2-BD59-A6C34878D82A}">
                    <a16:rowId xmlns:a16="http://schemas.microsoft.com/office/drawing/2014/main" val="143413073"/>
                  </a:ext>
                </a:extLst>
              </a:tr>
              <a:tr h="306887">
                <a:tc vMerge="1">
                  <a:txBody>
                    <a:bodyPr/>
                    <a:lstStyle/>
                    <a:p>
                      <a:endParaRPr lang="es-ES"/>
                    </a:p>
                  </a:txBody>
                  <a:tcPr/>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K. 0.91</a:t>
                      </a:r>
                    </a:p>
                  </a:txBody>
                  <a:tcPr marL="108155" marR="108155" marT="54077" marB="5407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K. 0.82</a:t>
                      </a:r>
                    </a:p>
                  </a:txBody>
                  <a:tcPr marL="108155" marR="108155" marT="54077" marB="54077"/>
                </a:tc>
                <a:tc>
                  <a:txBody>
                    <a:bodyPr/>
                    <a:lstStyle/>
                    <a:p>
                      <a:pPr marL="0" algn="ctr" defTabSz="914400" rtl="0" eaLnBrk="1" latinLnBrk="0" hangingPunct="1"/>
                      <a:r>
                        <a:rPr lang="es-ES" sz="1900" b="1" kern="1200" dirty="0">
                          <a:solidFill>
                            <a:schemeClr val="tx1"/>
                          </a:solidFill>
                          <a:latin typeface="Titillium" panose="00000500000000000000"/>
                          <a:ea typeface="+mn-ea"/>
                          <a:cs typeface="+mn-cs"/>
                        </a:rPr>
                        <a:t>K. 0.94</a:t>
                      </a:r>
                    </a:p>
                  </a:txBody>
                  <a:tcPr marL="108155" marR="108155" marT="54077" marB="54077">
                    <a:solidFill>
                      <a:srgbClr val="FFFF00"/>
                    </a:solidFill>
                  </a:tcPr>
                </a:tc>
                <a:extLst>
                  <a:ext uri="{0D108BD9-81ED-4DB2-BD59-A6C34878D82A}">
                    <a16:rowId xmlns:a16="http://schemas.microsoft.com/office/drawing/2014/main" val="1158193791"/>
                  </a:ext>
                </a:extLst>
              </a:tr>
            </a:tbl>
          </a:graphicData>
        </a:graphic>
      </p:graphicFrame>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Floor metrics of the models</a:t>
            </a:r>
          </a:p>
        </p:txBody>
      </p:sp>
      <p:sp>
        <p:nvSpPr>
          <p:cNvPr id="5" name="Title 1">
            <a:extLst>
              <a:ext uri="{FF2B5EF4-FFF2-40B4-BE49-F238E27FC236}">
                <a16:creationId xmlns:a16="http://schemas.microsoft.com/office/drawing/2014/main" id="{138861AA-C427-4419-8FC0-F117F396A2BC}"/>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299729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BCC17086-7114-49E3-A367-E552137D32AD}"/>
              </a:ext>
            </a:extLst>
          </p:cNvPr>
          <p:cNvGraphicFramePr>
            <a:graphicFrameLocks noGrp="1"/>
          </p:cNvGraphicFramePr>
          <p:nvPr>
            <p:extLst>
              <p:ext uri="{D42A27DB-BD31-4B8C-83A1-F6EECF244321}">
                <p14:modId xmlns:p14="http://schemas.microsoft.com/office/powerpoint/2010/main" val="3824419134"/>
              </p:ext>
            </p:extLst>
          </p:nvPr>
        </p:nvGraphicFramePr>
        <p:xfrm>
          <a:off x="2961585" y="2400869"/>
          <a:ext cx="5734050" cy="4084195"/>
        </p:xfrm>
        <a:graphic>
          <a:graphicData uri="http://schemas.openxmlformats.org/drawingml/2006/table">
            <a:tbl>
              <a:tblPr firstRow="1" bandRow="1">
                <a:tableStyleId>{616DA210-FB5B-4158-B5E0-FEB733F419BA}</a:tableStyleId>
              </a:tblPr>
              <a:tblGrid>
                <a:gridCol w="1146810">
                  <a:extLst>
                    <a:ext uri="{9D8B030D-6E8A-4147-A177-3AD203B41FA5}">
                      <a16:colId xmlns:a16="http://schemas.microsoft.com/office/drawing/2014/main" val="1400249884"/>
                    </a:ext>
                  </a:extLst>
                </a:gridCol>
                <a:gridCol w="1146810">
                  <a:extLst>
                    <a:ext uri="{9D8B030D-6E8A-4147-A177-3AD203B41FA5}">
                      <a16:colId xmlns:a16="http://schemas.microsoft.com/office/drawing/2014/main" val="3766508743"/>
                    </a:ext>
                  </a:extLst>
                </a:gridCol>
                <a:gridCol w="1146810">
                  <a:extLst>
                    <a:ext uri="{9D8B030D-6E8A-4147-A177-3AD203B41FA5}">
                      <a16:colId xmlns:a16="http://schemas.microsoft.com/office/drawing/2014/main" val="2275766338"/>
                    </a:ext>
                  </a:extLst>
                </a:gridCol>
                <a:gridCol w="1146810">
                  <a:extLst>
                    <a:ext uri="{9D8B030D-6E8A-4147-A177-3AD203B41FA5}">
                      <a16:colId xmlns:a16="http://schemas.microsoft.com/office/drawing/2014/main" val="234974915"/>
                    </a:ext>
                  </a:extLst>
                </a:gridCol>
                <a:gridCol w="1146810">
                  <a:extLst>
                    <a:ext uri="{9D8B030D-6E8A-4147-A177-3AD203B41FA5}">
                      <a16:colId xmlns:a16="http://schemas.microsoft.com/office/drawing/2014/main" val="3575279090"/>
                    </a:ext>
                  </a:extLst>
                </a:gridCol>
              </a:tblGrid>
              <a:tr h="888399">
                <a:tc>
                  <a:txBody>
                    <a:bodyPr/>
                    <a:lstStyle/>
                    <a:p>
                      <a:endParaRPr lang="es-ES" sz="1500" b="1" dirty="0">
                        <a:latin typeface="Titillium" panose="00000500000000000000"/>
                      </a:endParaRPr>
                    </a:p>
                    <a:p>
                      <a:pPr algn="ctr"/>
                      <a:r>
                        <a:rPr lang="es-ES" sz="1500" b="1" dirty="0">
                          <a:latin typeface="Titillium" panose="00000500000000000000"/>
                        </a:rPr>
                        <a:t>CONFUSION MATRIX</a:t>
                      </a:r>
                    </a:p>
                  </a:txBody>
                  <a:tcPr marL="83228" marR="83228" marT="41614" marB="41614"/>
                </a:tc>
                <a:tc>
                  <a:txBody>
                    <a:bodyPr/>
                    <a:lstStyle/>
                    <a:p>
                      <a:pPr algn="ctr"/>
                      <a:endParaRPr lang="es-ES" sz="1500" b="1" kern="1200" dirty="0">
                        <a:solidFill>
                          <a:schemeClr val="tx1"/>
                        </a:solidFill>
                        <a:latin typeface="Titillium" panose="00000500000000000000"/>
                        <a:ea typeface="+mn-ea"/>
                        <a:cs typeface="+mn-cs"/>
                      </a:endParaRPr>
                    </a:p>
                    <a:p>
                      <a:pPr algn="ctr"/>
                      <a:r>
                        <a:rPr lang="es-ES" sz="1500" b="1" kern="1200" dirty="0">
                          <a:solidFill>
                            <a:schemeClr val="tx1"/>
                          </a:solidFill>
                          <a:latin typeface="Titillium" panose="00000500000000000000"/>
                          <a:ea typeface="+mn-ea"/>
                          <a:cs typeface="+mn-cs"/>
                        </a:rPr>
                        <a:t>Real F0 </a:t>
                      </a:r>
                    </a:p>
                  </a:txBody>
                  <a:tcPr marL="83228" marR="83228" marT="41614" marB="41614"/>
                </a:tc>
                <a:tc>
                  <a:txBody>
                    <a:bodyPr/>
                    <a:lstStyle/>
                    <a:p>
                      <a:pPr algn="ctr"/>
                      <a:endParaRPr lang="es-ES" sz="1500" dirty="0">
                        <a:latin typeface="Titillium" panose="00000500000000000000"/>
                      </a:endParaRPr>
                    </a:p>
                    <a:p>
                      <a:pPr algn="ctr"/>
                      <a:r>
                        <a:rPr lang="es-ES" sz="1500" dirty="0">
                          <a:latin typeface="Titillium" panose="00000500000000000000"/>
                        </a:rPr>
                        <a:t>Real F2</a:t>
                      </a:r>
                    </a:p>
                  </a:txBody>
                  <a:tcPr marL="83228" marR="83228" marT="41614" marB="41614"/>
                </a:tc>
                <a:tc>
                  <a:txBody>
                    <a:bodyPr/>
                    <a:lstStyle/>
                    <a:p>
                      <a:pPr algn="ctr"/>
                      <a:endParaRPr lang="es-ES" sz="1500" dirty="0">
                        <a:latin typeface="Titillium" panose="00000500000000000000"/>
                      </a:endParaRPr>
                    </a:p>
                    <a:p>
                      <a:pPr algn="ctr"/>
                      <a:r>
                        <a:rPr lang="es-ES" sz="1500" dirty="0">
                          <a:latin typeface="Titillium" panose="00000500000000000000"/>
                        </a:rPr>
                        <a:t>Real F2</a:t>
                      </a:r>
                    </a:p>
                  </a:txBody>
                  <a:tcPr marL="83228" marR="83228" marT="41614" marB="41614"/>
                </a:tc>
                <a:tc>
                  <a:txBody>
                    <a:bodyPr/>
                    <a:lstStyle/>
                    <a:p>
                      <a:pPr algn="ctr"/>
                      <a:endParaRPr lang="es-ES" sz="1500" dirty="0">
                        <a:latin typeface="Titillium" panose="00000500000000000000"/>
                      </a:endParaRPr>
                    </a:p>
                    <a:p>
                      <a:pPr algn="ctr"/>
                      <a:r>
                        <a:rPr lang="es-ES" sz="1500" dirty="0">
                          <a:latin typeface="Titillium" panose="00000500000000000000"/>
                        </a:rPr>
                        <a:t>Real F3</a:t>
                      </a:r>
                    </a:p>
                  </a:txBody>
                  <a:tcPr marL="83228" marR="83228" marT="41614" marB="41614"/>
                </a:tc>
                <a:extLst>
                  <a:ext uri="{0D108BD9-81ED-4DB2-BD59-A6C34878D82A}">
                    <a16:rowId xmlns:a16="http://schemas.microsoft.com/office/drawing/2014/main" val="3834465064"/>
                  </a:ext>
                </a:extLst>
              </a:tr>
              <a:tr h="798949">
                <a:tc>
                  <a:txBody>
                    <a:bodyPr/>
                    <a:lstStyle/>
                    <a:p>
                      <a:pPr marL="0" algn="ctr" defTabSz="914400" rtl="0" eaLnBrk="1" latinLnBrk="0" hangingPunct="1"/>
                      <a:endParaRPr lang="es-ES" sz="1500" b="1" kern="1200" dirty="0">
                        <a:solidFill>
                          <a:schemeClr val="tx1"/>
                        </a:solidFill>
                        <a:latin typeface="Titillium" panose="00000500000000000000"/>
                        <a:ea typeface="+mn-ea"/>
                        <a:cs typeface="+mn-cs"/>
                      </a:endParaRPr>
                    </a:p>
                    <a:p>
                      <a:pPr marL="0" algn="ctr" defTabSz="914400" rtl="0" eaLnBrk="1" latinLnBrk="0" hangingPunct="1"/>
                      <a:r>
                        <a:rPr lang="es-ES" sz="1500" b="1" kern="1200" dirty="0" err="1">
                          <a:solidFill>
                            <a:schemeClr val="tx1"/>
                          </a:solidFill>
                          <a:latin typeface="Titillium" panose="00000500000000000000"/>
                          <a:ea typeface="+mn-ea"/>
                          <a:cs typeface="+mn-cs"/>
                        </a:rPr>
                        <a:t>Predicted</a:t>
                      </a:r>
                      <a:r>
                        <a:rPr lang="es-ES" sz="1500" b="1" kern="1200" dirty="0">
                          <a:solidFill>
                            <a:schemeClr val="tx1"/>
                          </a:solidFill>
                          <a:latin typeface="Titillium" panose="00000500000000000000"/>
                          <a:ea typeface="+mn-ea"/>
                          <a:cs typeface="+mn-cs"/>
                        </a:rPr>
                        <a:t> F0</a:t>
                      </a:r>
                    </a:p>
                  </a:txBody>
                  <a:tcPr marL="83228" marR="83228" marT="41614" marB="41614"/>
                </a:tc>
                <a:tc>
                  <a:txBody>
                    <a:bodyPr/>
                    <a:lstStyle/>
                    <a:p>
                      <a:pPr algn="ctr"/>
                      <a:endParaRPr lang="es-ES" sz="1600" dirty="0">
                        <a:latin typeface="Titillium" panose="00000500000000000000"/>
                      </a:endParaRPr>
                    </a:p>
                    <a:p>
                      <a:pPr algn="ctr"/>
                      <a:r>
                        <a:rPr lang="es-ES" sz="1600" b="1" dirty="0">
                          <a:latin typeface="Titillium" panose="00000500000000000000"/>
                        </a:rPr>
                        <a:t>72</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1</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83228" marR="83228" marT="41614" marB="41614"/>
                </a:tc>
                <a:extLst>
                  <a:ext uri="{0D108BD9-81ED-4DB2-BD59-A6C34878D82A}">
                    <a16:rowId xmlns:a16="http://schemas.microsoft.com/office/drawing/2014/main" val="2864955863"/>
                  </a:ext>
                </a:extLst>
              </a:tr>
              <a:tr h="798949">
                <a:tc>
                  <a:txBody>
                    <a:bodyPr/>
                    <a:lstStyle/>
                    <a:p>
                      <a:pPr marL="0" algn="ctr" defTabSz="914400" rtl="0" eaLnBrk="1" latinLnBrk="0" hangingPunct="1"/>
                      <a:endParaRPr lang="es-ES" sz="1500" b="1" kern="1200" dirty="0">
                        <a:solidFill>
                          <a:schemeClr val="tx1"/>
                        </a:solidFill>
                        <a:latin typeface="Titillium" panose="00000500000000000000"/>
                        <a:ea typeface="+mn-ea"/>
                        <a:cs typeface="+mn-cs"/>
                      </a:endParaRPr>
                    </a:p>
                    <a:p>
                      <a:pPr marL="0" algn="ctr" defTabSz="914400" rtl="0" eaLnBrk="1" latinLnBrk="0" hangingPunct="1"/>
                      <a:r>
                        <a:rPr lang="es-ES" sz="1500" b="1" kern="1200" dirty="0" err="1">
                          <a:solidFill>
                            <a:schemeClr val="tx1"/>
                          </a:solidFill>
                          <a:latin typeface="Titillium" panose="00000500000000000000"/>
                          <a:ea typeface="+mn-ea"/>
                          <a:cs typeface="+mn-cs"/>
                        </a:rPr>
                        <a:t>Predicted</a:t>
                      </a:r>
                      <a:r>
                        <a:rPr lang="es-ES" sz="1500" b="1" kern="1200" dirty="0">
                          <a:solidFill>
                            <a:schemeClr val="tx1"/>
                          </a:solidFill>
                          <a:latin typeface="Titillium" panose="00000500000000000000"/>
                          <a:ea typeface="+mn-ea"/>
                          <a:cs typeface="+mn-cs"/>
                        </a:rPr>
                        <a:t> F1</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3</a:t>
                      </a:r>
                    </a:p>
                  </a:txBody>
                  <a:tcPr marL="83228" marR="83228" marT="41614" marB="41614"/>
                </a:tc>
                <a:tc>
                  <a:txBody>
                    <a:bodyPr/>
                    <a:lstStyle/>
                    <a:p>
                      <a:pPr algn="ctr"/>
                      <a:endParaRPr lang="es-ES" sz="1600" dirty="0">
                        <a:latin typeface="Titillium" panose="00000500000000000000"/>
                      </a:endParaRPr>
                    </a:p>
                    <a:p>
                      <a:pPr algn="ctr"/>
                      <a:r>
                        <a:rPr lang="es-ES" sz="1600" b="1" dirty="0">
                          <a:latin typeface="Titillium" panose="00000500000000000000"/>
                        </a:rPr>
                        <a:t>205</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3</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83228" marR="83228" marT="41614" marB="41614"/>
                </a:tc>
                <a:extLst>
                  <a:ext uri="{0D108BD9-81ED-4DB2-BD59-A6C34878D82A}">
                    <a16:rowId xmlns:a16="http://schemas.microsoft.com/office/drawing/2014/main" val="2944051865"/>
                  </a:ext>
                </a:extLst>
              </a:tr>
              <a:tr h="798949">
                <a:tc>
                  <a:txBody>
                    <a:bodyPr/>
                    <a:lstStyle/>
                    <a:p>
                      <a:pPr marL="0" algn="ctr" defTabSz="914400" rtl="0" eaLnBrk="1" latinLnBrk="0" hangingPunct="1"/>
                      <a:endParaRPr lang="es-ES" sz="1500" b="1" kern="1200" dirty="0">
                        <a:solidFill>
                          <a:schemeClr val="tx1"/>
                        </a:solidFill>
                        <a:latin typeface="Titillium" panose="00000500000000000000"/>
                        <a:ea typeface="+mn-ea"/>
                        <a:cs typeface="+mn-cs"/>
                      </a:endParaRPr>
                    </a:p>
                    <a:p>
                      <a:pPr marL="0" algn="ctr" defTabSz="914400" rtl="0" eaLnBrk="1" latinLnBrk="0" hangingPunct="1"/>
                      <a:r>
                        <a:rPr lang="es-ES" sz="1500" b="1" kern="1200" dirty="0" err="1">
                          <a:solidFill>
                            <a:schemeClr val="tx1"/>
                          </a:solidFill>
                          <a:latin typeface="Titillium" panose="00000500000000000000"/>
                          <a:ea typeface="+mn-ea"/>
                          <a:cs typeface="+mn-cs"/>
                        </a:rPr>
                        <a:t>Predicted</a:t>
                      </a:r>
                      <a:r>
                        <a:rPr lang="es-ES" sz="1500" b="1" kern="1200" dirty="0">
                          <a:solidFill>
                            <a:schemeClr val="tx1"/>
                          </a:solidFill>
                          <a:latin typeface="Titillium" panose="00000500000000000000"/>
                          <a:ea typeface="+mn-ea"/>
                          <a:cs typeface="+mn-cs"/>
                        </a:rPr>
                        <a:t> F2</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3</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1</a:t>
                      </a:r>
                    </a:p>
                  </a:txBody>
                  <a:tcPr marL="83228" marR="83228" marT="41614" marB="41614"/>
                </a:tc>
                <a:tc>
                  <a:txBody>
                    <a:bodyPr/>
                    <a:lstStyle/>
                    <a:p>
                      <a:pPr algn="ctr"/>
                      <a:endParaRPr lang="es-ES" sz="1600" dirty="0">
                        <a:latin typeface="Titillium" panose="00000500000000000000"/>
                      </a:endParaRPr>
                    </a:p>
                    <a:p>
                      <a:pPr algn="ctr"/>
                      <a:r>
                        <a:rPr lang="es-ES" sz="1600" b="1" dirty="0">
                          <a:latin typeface="Titillium" panose="00000500000000000000"/>
                        </a:rPr>
                        <a:t>161</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2</a:t>
                      </a:r>
                    </a:p>
                  </a:txBody>
                  <a:tcPr marL="83228" marR="83228" marT="41614" marB="41614"/>
                </a:tc>
                <a:extLst>
                  <a:ext uri="{0D108BD9-81ED-4DB2-BD59-A6C34878D82A}">
                    <a16:rowId xmlns:a16="http://schemas.microsoft.com/office/drawing/2014/main" val="143413073"/>
                  </a:ext>
                </a:extLst>
              </a:tr>
              <a:tr h="798949">
                <a:tc>
                  <a:txBody>
                    <a:bodyPr/>
                    <a:lstStyle/>
                    <a:p>
                      <a:pPr marL="0" algn="ctr" defTabSz="914400" rtl="0" eaLnBrk="1" latinLnBrk="0" hangingPunct="1"/>
                      <a:endParaRPr lang="es-ES" sz="1500" b="1" kern="1200" dirty="0">
                        <a:solidFill>
                          <a:schemeClr val="tx1"/>
                        </a:solidFill>
                        <a:latin typeface="Titillium" panose="00000500000000000000"/>
                        <a:ea typeface="+mn-ea"/>
                        <a:cs typeface="+mn-cs"/>
                      </a:endParaRPr>
                    </a:p>
                    <a:p>
                      <a:pPr marL="0" algn="ctr" defTabSz="914400" rtl="0" eaLnBrk="1" latinLnBrk="0" hangingPunct="1"/>
                      <a:r>
                        <a:rPr lang="es-ES" sz="1500" b="1" kern="1200" dirty="0" err="1">
                          <a:solidFill>
                            <a:schemeClr val="tx1"/>
                          </a:solidFill>
                          <a:latin typeface="Titillium" panose="00000500000000000000"/>
                          <a:ea typeface="+mn-ea"/>
                          <a:cs typeface="+mn-cs"/>
                        </a:rPr>
                        <a:t>Predicted</a:t>
                      </a:r>
                      <a:r>
                        <a:rPr lang="es-ES" sz="1500" b="1" kern="1200" dirty="0">
                          <a:solidFill>
                            <a:schemeClr val="tx1"/>
                          </a:solidFill>
                          <a:latin typeface="Titillium" panose="00000500000000000000"/>
                          <a:ea typeface="+mn-ea"/>
                          <a:cs typeface="+mn-cs"/>
                        </a:rPr>
                        <a:t> F3</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1</a:t>
                      </a:r>
                    </a:p>
                  </a:txBody>
                  <a:tcPr marL="83228" marR="83228" marT="41614" marB="41614"/>
                </a:tc>
                <a:tc>
                  <a:txBody>
                    <a:bodyPr/>
                    <a:lstStyle/>
                    <a:p>
                      <a:pPr algn="ctr"/>
                      <a:endParaRPr lang="es-ES" sz="1600" dirty="0">
                        <a:latin typeface="Titillium" panose="00000500000000000000"/>
                      </a:endParaRPr>
                    </a:p>
                    <a:p>
                      <a:pPr algn="ctr"/>
                      <a:r>
                        <a:rPr lang="es-ES" sz="1600" b="1" dirty="0">
                          <a:latin typeface="Titillium" panose="00000500000000000000"/>
                        </a:rPr>
                        <a:t>83</a:t>
                      </a:r>
                    </a:p>
                  </a:txBody>
                  <a:tcPr marL="83228" marR="83228" marT="41614" marB="41614"/>
                </a:tc>
                <a:extLst>
                  <a:ext uri="{0D108BD9-81ED-4DB2-BD59-A6C34878D82A}">
                    <a16:rowId xmlns:a16="http://schemas.microsoft.com/office/drawing/2014/main" val="2963872760"/>
                  </a:ext>
                </a:extLst>
              </a:tr>
            </a:tbl>
          </a:graphicData>
        </a:graphic>
      </p:graphicFrame>
      <p:sp>
        <p:nvSpPr>
          <p:cNvPr id="8" name="CuadroTexto 7">
            <a:extLst>
              <a:ext uri="{FF2B5EF4-FFF2-40B4-BE49-F238E27FC236}">
                <a16:creationId xmlns:a16="http://schemas.microsoft.com/office/drawing/2014/main" id="{119C845A-86D5-422B-9ADB-84E0F8B37613}"/>
              </a:ext>
            </a:extLst>
          </p:cNvPr>
          <p:cNvSpPr txBox="1"/>
          <p:nvPr/>
        </p:nvSpPr>
        <p:spPr>
          <a:xfrm>
            <a:off x="2961585" y="1876832"/>
            <a:ext cx="2218428" cy="369332"/>
          </a:xfrm>
          <a:prstGeom prst="rect">
            <a:avLst/>
          </a:prstGeom>
          <a:noFill/>
        </p:spPr>
        <p:txBody>
          <a:bodyPr wrap="none" rtlCol="0">
            <a:spAutoFit/>
          </a:bodyPr>
          <a:lstStyle/>
          <a:p>
            <a:r>
              <a:rPr lang="es-ES" b="1" dirty="0">
                <a:latin typeface="Titillium" panose="00000500000000000000"/>
              </a:rPr>
              <a:t>CONFUSION MATRIX:</a:t>
            </a:r>
          </a:p>
        </p:txBody>
      </p:sp>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Prediction floor metrics of the best model</a:t>
            </a:r>
          </a:p>
        </p:txBody>
      </p:sp>
      <p:sp>
        <p:nvSpPr>
          <p:cNvPr id="12" name="Title 1">
            <a:extLst>
              <a:ext uri="{FF2B5EF4-FFF2-40B4-BE49-F238E27FC236}">
                <a16:creationId xmlns:a16="http://schemas.microsoft.com/office/drawing/2014/main" id="{8DC1DFF7-29C0-490A-A0E5-4FBB524E5660}"/>
              </a:ext>
            </a:extLst>
          </p:cNvPr>
          <p:cNvSpPr txBox="1">
            <a:spLocks/>
          </p:cNvSpPr>
          <p:nvPr/>
        </p:nvSpPr>
        <p:spPr>
          <a:xfrm>
            <a:off x="2961585" y="1226641"/>
            <a:ext cx="4464451"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lgn="l"/>
            <a:r>
              <a:rPr lang="en-US" sz="2400" b="1" u="sng" dirty="0"/>
              <a:t>BUILDING 0 - RANDOM FOREST</a:t>
            </a:r>
          </a:p>
        </p:txBody>
      </p:sp>
      <p:sp>
        <p:nvSpPr>
          <p:cNvPr id="11" name="Title 1">
            <a:extLst>
              <a:ext uri="{FF2B5EF4-FFF2-40B4-BE49-F238E27FC236}">
                <a16:creationId xmlns:a16="http://schemas.microsoft.com/office/drawing/2014/main" id="{1C378777-F0D1-497C-9C35-98343176C9B4}"/>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54369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BCC17086-7114-49E3-A367-E552137D32AD}"/>
              </a:ext>
            </a:extLst>
          </p:cNvPr>
          <p:cNvGraphicFramePr>
            <a:graphicFrameLocks noGrp="1"/>
          </p:cNvGraphicFramePr>
          <p:nvPr>
            <p:extLst>
              <p:ext uri="{D42A27DB-BD31-4B8C-83A1-F6EECF244321}">
                <p14:modId xmlns:p14="http://schemas.microsoft.com/office/powerpoint/2010/main" val="342918386"/>
              </p:ext>
            </p:extLst>
          </p:nvPr>
        </p:nvGraphicFramePr>
        <p:xfrm>
          <a:off x="2961585" y="2400869"/>
          <a:ext cx="5734050" cy="4084195"/>
        </p:xfrm>
        <a:graphic>
          <a:graphicData uri="http://schemas.openxmlformats.org/drawingml/2006/table">
            <a:tbl>
              <a:tblPr firstRow="1" bandRow="1">
                <a:tableStyleId>{616DA210-FB5B-4158-B5E0-FEB733F419BA}</a:tableStyleId>
              </a:tblPr>
              <a:tblGrid>
                <a:gridCol w="1146810">
                  <a:extLst>
                    <a:ext uri="{9D8B030D-6E8A-4147-A177-3AD203B41FA5}">
                      <a16:colId xmlns:a16="http://schemas.microsoft.com/office/drawing/2014/main" val="1400249884"/>
                    </a:ext>
                  </a:extLst>
                </a:gridCol>
                <a:gridCol w="1146810">
                  <a:extLst>
                    <a:ext uri="{9D8B030D-6E8A-4147-A177-3AD203B41FA5}">
                      <a16:colId xmlns:a16="http://schemas.microsoft.com/office/drawing/2014/main" val="3766508743"/>
                    </a:ext>
                  </a:extLst>
                </a:gridCol>
                <a:gridCol w="1146810">
                  <a:extLst>
                    <a:ext uri="{9D8B030D-6E8A-4147-A177-3AD203B41FA5}">
                      <a16:colId xmlns:a16="http://schemas.microsoft.com/office/drawing/2014/main" val="2275766338"/>
                    </a:ext>
                  </a:extLst>
                </a:gridCol>
                <a:gridCol w="1146810">
                  <a:extLst>
                    <a:ext uri="{9D8B030D-6E8A-4147-A177-3AD203B41FA5}">
                      <a16:colId xmlns:a16="http://schemas.microsoft.com/office/drawing/2014/main" val="234974915"/>
                    </a:ext>
                  </a:extLst>
                </a:gridCol>
                <a:gridCol w="1146810">
                  <a:extLst>
                    <a:ext uri="{9D8B030D-6E8A-4147-A177-3AD203B41FA5}">
                      <a16:colId xmlns:a16="http://schemas.microsoft.com/office/drawing/2014/main" val="3575279090"/>
                    </a:ext>
                  </a:extLst>
                </a:gridCol>
              </a:tblGrid>
              <a:tr h="888399">
                <a:tc>
                  <a:txBody>
                    <a:bodyPr/>
                    <a:lstStyle/>
                    <a:p>
                      <a:endParaRPr lang="es-ES" sz="1500" b="1" dirty="0">
                        <a:latin typeface="Titillium" panose="00000500000000000000"/>
                      </a:endParaRPr>
                    </a:p>
                    <a:p>
                      <a:pPr algn="ctr"/>
                      <a:r>
                        <a:rPr lang="es-ES" sz="1500" b="1" dirty="0">
                          <a:latin typeface="Titillium" panose="00000500000000000000"/>
                        </a:rPr>
                        <a:t>CONFUSION MATRIX</a:t>
                      </a:r>
                    </a:p>
                  </a:txBody>
                  <a:tcPr marL="83228" marR="83228" marT="41614" marB="41614"/>
                </a:tc>
                <a:tc>
                  <a:txBody>
                    <a:bodyPr/>
                    <a:lstStyle/>
                    <a:p>
                      <a:pPr algn="ctr"/>
                      <a:endParaRPr lang="es-ES" sz="1500" b="1" kern="1200" dirty="0">
                        <a:solidFill>
                          <a:schemeClr val="tx1"/>
                        </a:solidFill>
                        <a:latin typeface="Titillium" panose="00000500000000000000"/>
                        <a:ea typeface="+mn-ea"/>
                        <a:cs typeface="+mn-cs"/>
                      </a:endParaRPr>
                    </a:p>
                    <a:p>
                      <a:pPr algn="ctr"/>
                      <a:r>
                        <a:rPr lang="es-ES" sz="1500" b="1" kern="1200" dirty="0">
                          <a:solidFill>
                            <a:schemeClr val="tx1"/>
                          </a:solidFill>
                          <a:latin typeface="Titillium" panose="00000500000000000000"/>
                          <a:ea typeface="+mn-ea"/>
                          <a:cs typeface="+mn-cs"/>
                        </a:rPr>
                        <a:t>Real F0 </a:t>
                      </a:r>
                    </a:p>
                  </a:txBody>
                  <a:tcPr marL="83228" marR="83228" marT="41614" marB="41614"/>
                </a:tc>
                <a:tc>
                  <a:txBody>
                    <a:bodyPr/>
                    <a:lstStyle/>
                    <a:p>
                      <a:pPr algn="ctr"/>
                      <a:endParaRPr lang="es-ES" sz="1500" dirty="0">
                        <a:latin typeface="Titillium" panose="00000500000000000000"/>
                      </a:endParaRPr>
                    </a:p>
                    <a:p>
                      <a:pPr algn="ctr"/>
                      <a:r>
                        <a:rPr lang="es-ES" sz="1500" dirty="0">
                          <a:latin typeface="Titillium" panose="00000500000000000000"/>
                        </a:rPr>
                        <a:t>Real F1</a:t>
                      </a:r>
                    </a:p>
                  </a:txBody>
                  <a:tcPr marL="83228" marR="83228" marT="41614" marB="41614"/>
                </a:tc>
                <a:tc>
                  <a:txBody>
                    <a:bodyPr/>
                    <a:lstStyle/>
                    <a:p>
                      <a:pPr algn="ctr"/>
                      <a:endParaRPr lang="es-ES" sz="1500" dirty="0">
                        <a:latin typeface="Titillium" panose="00000500000000000000"/>
                      </a:endParaRPr>
                    </a:p>
                    <a:p>
                      <a:pPr algn="ctr"/>
                      <a:r>
                        <a:rPr lang="es-ES" sz="1500" dirty="0">
                          <a:latin typeface="Titillium" panose="00000500000000000000"/>
                        </a:rPr>
                        <a:t>Real F2</a:t>
                      </a:r>
                    </a:p>
                  </a:txBody>
                  <a:tcPr marL="83228" marR="83228" marT="41614" marB="41614"/>
                </a:tc>
                <a:tc>
                  <a:txBody>
                    <a:bodyPr/>
                    <a:lstStyle/>
                    <a:p>
                      <a:pPr algn="ctr"/>
                      <a:endParaRPr lang="es-ES" sz="1500" dirty="0">
                        <a:latin typeface="Titillium" panose="00000500000000000000"/>
                      </a:endParaRPr>
                    </a:p>
                    <a:p>
                      <a:pPr algn="ctr"/>
                      <a:r>
                        <a:rPr lang="es-ES" sz="1500" dirty="0">
                          <a:latin typeface="Titillium" panose="00000500000000000000"/>
                        </a:rPr>
                        <a:t>Real F3</a:t>
                      </a:r>
                    </a:p>
                  </a:txBody>
                  <a:tcPr marL="83228" marR="83228" marT="41614" marB="41614"/>
                </a:tc>
                <a:extLst>
                  <a:ext uri="{0D108BD9-81ED-4DB2-BD59-A6C34878D82A}">
                    <a16:rowId xmlns:a16="http://schemas.microsoft.com/office/drawing/2014/main" val="3834465064"/>
                  </a:ext>
                </a:extLst>
              </a:tr>
              <a:tr h="798949">
                <a:tc>
                  <a:txBody>
                    <a:bodyPr/>
                    <a:lstStyle/>
                    <a:p>
                      <a:pPr marL="0" algn="ctr" defTabSz="914400" rtl="0" eaLnBrk="1" latinLnBrk="0" hangingPunct="1"/>
                      <a:endParaRPr lang="es-ES" sz="1500" b="1" kern="1200" dirty="0">
                        <a:solidFill>
                          <a:schemeClr val="tx1"/>
                        </a:solidFill>
                        <a:latin typeface="Titillium" panose="00000500000000000000"/>
                        <a:ea typeface="+mn-ea"/>
                        <a:cs typeface="+mn-cs"/>
                      </a:endParaRPr>
                    </a:p>
                    <a:p>
                      <a:pPr marL="0" algn="ctr" defTabSz="914400" rtl="0" eaLnBrk="1" latinLnBrk="0" hangingPunct="1"/>
                      <a:r>
                        <a:rPr lang="es-ES" sz="1500" b="1" kern="1200" dirty="0" err="1">
                          <a:solidFill>
                            <a:schemeClr val="tx1"/>
                          </a:solidFill>
                          <a:latin typeface="Titillium" panose="00000500000000000000"/>
                          <a:ea typeface="+mn-ea"/>
                          <a:cs typeface="+mn-cs"/>
                        </a:rPr>
                        <a:t>Predicted</a:t>
                      </a:r>
                      <a:r>
                        <a:rPr lang="es-ES" sz="1500" b="1" kern="1200" dirty="0">
                          <a:solidFill>
                            <a:schemeClr val="tx1"/>
                          </a:solidFill>
                          <a:latin typeface="Titillium" panose="00000500000000000000"/>
                          <a:ea typeface="+mn-ea"/>
                          <a:cs typeface="+mn-cs"/>
                        </a:rPr>
                        <a:t> F0</a:t>
                      </a:r>
                    </a:p>
                  </a:txBody>
                  <a:tcPr marL="83228" marR="83228" marT="41614" marB="41614"/>
                </a:tc>
                <a:tc>
                  <a:txBody>
                    <a:bodyPr/>
                    <a:lstStyle/>
                    <a:p>
                      <a:pPr algn="ctr"/>
                      <a:endParaRPr lang="es-ES" sz="1600" dirty="0">
                        <a:latin typeface="Titillium" panose="00000500000000000000"/>
                      </a:endParaRPr>
                    </a:p>
                    <a:p>
                      <a:pPr algn="ctr"/>
                      <a:r>
                        <a:rPr lang="es-ES" sz="1600" b="1" dirty="0">
                          <a:latin typeface="Titillium" panose="00000500000000000000"/>
                        </a:rPr>
                        <a:t>20</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3</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83228" marR="83228" marT="41614" marB="41614"/>
                </a:tc>
                <a:extLst>
                  <a:ext uri="{0D108BD9-81ED-4DB2-BD59-A6C34878D82A}">
                    <a16:rowId xmlns:a16="http://schemas.microsoft.com/office/drawing/2014/main" val="2864955863"/>
                  </a:ext>
                </a:extLst>
              </a:tr>
              <a:tr h="798949">
                <a:tc>
                  <a:txBody>
                    <a:bodyPr/>
                    <a:lstStyle/>
                    <a:p>
                      <a:pPr marL="0" algn="ctr" defTabSz="914400" rtl="0" eaLnBrk="1" latinLnBrk="0" hangingPunct="1"/>
                      <a:endParaRPr lang="es-ES" sz="1500" b="1" kern="1200" dirty="0">
                        <a:solidFill>
                          <a:schemeClr val="tx1"/>
                        </a:solidFill>
                        <a:latin typeface="Titillium" panose="00000500000000000000"/>
                        <a:ea typeface="+mn-ea"/>
                        <a:cs typeface="+mn-cs"/>
                      </a:endParaRPr>
                    </a:p>
                    <a:p>
                      <a:pPr marL="0" algn="ctr" defTabSz="914400" rtl="0" eaLnBrk="1" latinLnBrk="0" hangingPunct="1"/>
                      <a:r>
                        <a:rPr lang="es-ES" sz="1500" b="1" kern="1200" dirty="0" err="1">
                          <a:solidFill>
                            <a:schemeClr val="tx1"/>
                          </a:solidFill>
                          <a:latin typeface="Titillium" panose="00000500000000000000"/>
                          <a:ea typeface="+mn-ea"/>
                          <a:cs typeface="+mn-cs"/>
                        </a:rPr>
                        <a:t>Predicted</a:t>
                      </a:r>
                      <a:r>
                        <a:rPr lang="es-ES" sz="1500" b="1" kern="1200" dirty="0">
                          <a:solidFill>
                            <a:schemeClr val="tx1"/>
                          </a:solidFill>
                          <a:latin typeface="Titillium" panose="00000500000000000000"/>
                          <a:ea typeface="+mn-ea"/>
                          <a:cs typeface="+mn-cs"/>
                        </a:rPr>
                        <a:t> F1</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4</a:t>
                      </a:r>
                    </a:p>
                  </a:txBody>
                  <a:tcPr marL="83228" marR="83228" marT="41614" marB="41614"/>
                </a:tc>
                <a:tc>
                  <a:txBody>
                    <a:bodyPr/>
                    <a:lstStyle/>
                    <a:p>
                      <a:pPr algn="ctr"/>
                      <a:endParaRPr lang="es-ES" sz="1600" dirty="0">
                        <a:latin typeface="Titillium" panose="00000500000000000000"/>
                      </a:endParaRPr>
                    </a:p>
                    <a:p>
                      <a:pPr algn="ctr"/>
                      <a:r>
                        <a:rPr lang="es-ES" sz="1600" b="1" dirty="0">
                          <a:latin typeface="Titillium" panose="00000500000000000000"/>
                        </a:rPr>
                        <a:t>93</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2</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83228" marR="83228" marT="41614" marB="41614"/>
                </a:tc>
                <a:extLst>
                  <a:ext uri="{0D108BD9-81ED-4DB2-BD59-A6C34878D82A}">
                    <a16:rowId xmlns:a16="http://schemas.microsoft.com/office/drawing/2014/main" val="2944051865"/>
                  </a:ext>
                </a:extLst>
              </a:tr>
              <a:tr h="798949">
                <a:tc>
                  <a:txBody>
                    <a:bodyPr/>
                    <a:lstStyle/>
                    <a:p>
                      <a:pPr marL="0" algn="ctr" defTabSz="914400" rtl="0" eaLnBrk="1" latinLnBrk="0" hangingPunct="1"/>
                      <a:endParaRPr lang="es-ES" sz="1500" b="1" kern="1200" dirty="0">
                        <a:solidFill>
                          <a:schemeClr val="tx1"/>
                        </a:solidFill>
                        <a:latin typeface="Titillium" panose="00000500000000000000"/>
                        <a:ea typeface="+mn-ea"/>
                        <a:cs typeface="+mn-cs"/>
                      </a:endParaRPr>
                    </a:p>
                    <a:p>
                      <a:pPr marL="0" algn="ctr" defTabSz="914400" rtl="0" eaLnBrk="1" latinLnBrk="0" hangingPunct="1"/>
                      <a:r>
                        <a:rPr lang="es-ES" sz="1500" b="1" kern="1200" dirty="0" err="1">
                          <a:solidFill>
                            <a:schemeClr val="tx1"/>
                          </a:solidFill>
                          <a:latin typeface="Titillium" panose="00000500000000000000"/>
                          <a:ea typeface="+mn-ea"/>
                          <a:cs typeface="+mn-cs"/>
                        </a:rPr>
                        <a:t>Predicted</a:t>
                      </a:r>
                      <a:r>
                        <a:rPr lang="es-ES" sz="1500" b="1" kern="1200" dirty="0">
                          <a:solidFill>
                            <a:schemeClr val="tx1"/>
                          </a:solidFill>
                          <a:latin typeface="Titillium" panose="00000500000000000000"/>
                          <a:ea typeface="+mn-ea"/>
                          <a:cs typeface="+mn-cs"/>
                        </a:rPr>
                        <a:t> F2</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6</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44</a:t>
                      </a:r>
                    </a:p>
                  </a:txBody>
                  <a:tcPr marL="83228" marR="83228" marT="41614" marB="41614"/>
                </a:tc>
                <a:tc>
                  <a:txBody>
                    <a:bodyPr/>
                    <a:lstStyle/>
                    <a:p>
                      <a:pPr algn="ctr"/>
                      <a:endParaRPr lang="es-ES" sz="1600" dirty="0">
                        <a:latin typeface="Titillium" panose="00000500000000000000"/>
                      </a:endParaRPr>
                    </a:p>
                    <a:p>
                      <a:pPr algn="ctr"/>
                      <a:r>
                        <a:rPr lang="es-ES" sz="1600" b="1" dirty="0">
                          <a:latin typeface="Titillium" panose="00000500000000000000"/>
                        </a:rPr>
                        <a:t>77</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2</a:t>
                      </a:r>
                    </a:p>
                  </a:txBody>
                  <a:tcPr marL="83228" marR="83228" marT="41614" marB="41614"/>
                </a:tc>
                <a:extLst>
                  <a:ext uri="{0D108BD9-81ED-4DB2-BD59-A6C34878D82A}">
                    <a16:rowId xmlns:a16="http://schemas.microsoft.com/office/drawing/2014/main" val="143413073"/>
                  </a:ext>
                </a:extLst>
              </a:tr>
              <a:tr h="798949">
                <a:tc>
                  <a:txBody>
                    <a:bodyPr/>
                    <a:lstStyle/>
                    <a:p>
                      <a:pPr marL="0" algn="ctr" defTabSz="914400" rtl="0" eaLnBrk="1" latinLnBrk="0" hangingPunct="1"/>
                      <a:endParaRPr lang="es-ES" sz="1500" b="1" kern="1200" dirty="0">
                        <a:solidFill>
                          <a:schemeClr val="tx1"/>
                        </a:solidFill>
                        <a:latin typeface="Titillium" panose="00000500000000000000"/>
                        <a:ea typeface="+mn-ea"/>
                        <a:cs typeface="+mn-cs"/>
                      </a:endParaRPr>
                    </a:p>
                    <a:p>
                      <a:pPr marL="0" algn="ctr" defTabSz="914400" rtl="0" eaLnBrk="1" latinLnBrk="0" hangingPunct="1"/>
                      <a:r>
                        <a:rPr lang="es-ES" sz="1500" b="1" kern="1200" dirty="0" err="1">
                          <a:solidFill>
                            <a:schemeClr val="tx1"/>
                          </a:solidFill>
                          <a:latin typeface="Titillium" panose="00000500000000000000"/>
                          <a:ea typeface="+mn-ea"/>
                          <a:cs typeface="+mn-cs"/>
                        </a:rPr>
                        <a:t>Predicted</a:t>
                      </a:r>
                      <a:r>
                        <a:rPr lang="es-ES" sz="1500" b="1" kern="1200" dirty="0">
                          <a:solidFill>
                            <a:schemeClr val="tx1"/>
                          </a:solidFill>
                          <a:latin typeface="Titillium" panose="00000500000000000000"/>
                          <a:ea typeface="+mn-ea"/>
                          <a:cs typeface="+mn-cs"/>
                        </a:rPr>
                        <a:t> F3</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2</a:t>
                      </a:r>
                    </a:p>
                  </a:txBody>
                  <a:tcPr marL="83228" marR="83228" marT="41614" marB="41614"/>
                </a:tc>
                <a:tc>
                  <a:txBody>
                    <a:bodyPr/>
                    <a:lstStyle/>
                    <a:p>
                      <a:pPr algn="ctr"/>
                      <a:endParaRPr lang="es-ES" sz="1600" dirty="0">
                        <a:latin typeface="Titillium" panose="00000500000000000000"/>
                      </a:endParaRPr>
                    </a:p>
                    <a:p>
                      <a:pPr algn="ctr"/>
                      <a:r>
                        <a:rPr lang="es-ES" sz="1600" dirty="0">
                          <a:latin typeface="Titillium" panose="00000500000000000000"/>
                        </a:rPr>
                        <a:t>9</a:t>
                      </a:r>
                    </a:p>
                  </a:txBody>
                  <a:tcPr marL="83228" marR="83228" marT="41614" marB="41614"/>
                </a:tc>
                <a:tc>
                  <a:txBody>
                    <a:bodyPr/>
                    <a:lstStyle/>
                    <a:p>
                      <a:pPr algn="ctr"/>
                      <a:endParaRPr lang="es-ES" sz="1600" dirty="0">
                        <a:latin typeface="Titillium" panose="00000500000000000000"/>
                      </a:endParaRPr>
                    </a:p>
                    <a:p>
                      <a:pPr algn="ctr"/>
                      <a:r>
                        <a:rPr lang="es-ES" sz="1600" b="1" dirty="0">
                          <a:latin typeface="Titillium" panose="00000500000000000000"/>
                        </a:rPr>
                        <a:t>45</a:t>
                      </a:r>
                    </a:p>
                  </a:txBody>
                  <a:tcPr marL="83228" marR="83228" marT="41614" marB="41614"/>
                </a:tc>
                <a:extLst>
                  <a:ext uri="{0D108BD9-81ED-4DB2-BD59-A6C34878D82A}">
                    <a16:rowId xmlns:a16="http://schemas.microsoft.com/office/drawing/2014/main" val="2963872760"/>
                  </a:ext>
                </a:extLst>
              </a:tr>
            </a:tbl>
          </a:graphicData>
        </a:graphic>
      </p:graphicFrame>
      <p:sp>
        <p:nvSpPr>
          <p:cNvPr id="8" name="CuadroTexto 7">
            <a:extLst>
              <a:ext uri="{FF2B5EF4-FFF2-40B4-BE49-F238E27FC236}">
                <a16:creationId xmlns:a16="http://schemas.microsoft.com/office/drawing/2014/main" id="{119C845A-86D5-422B-9ADB-84E0F8B37613}"/>
              </a:ext>
            </a:extLst>
          </p:cNvPr>
          <p:cNvSpPr txBox="1"/>
          <p:nvPr/>
        </p:nvSpPr>
        <p:spPr>
          <a:xfrm>
            <a:off x="2961585" y="1876832"/>
            <a:ext cx="2218428" cy="369332"/>
          </a:xfrm>
          <a:prstGeom prst="rect">
            <a:avLst/>
          </a:prstGeom>
          <a:noFill/>
        </p:spPr>
        <p:txBody>
          <a:bodyPr wrap="none" rtlCol="0">
            <a:spAutoFit/>
          </a:bodyPr>
          <a:lstStyle/>
          <a:p>
            <a:r>
              <a:rPr lang="es-ES" b="1" dirty="0">
                <a:latin typeface="Titillium" panose="00000500000000000000"/>
              </a:rPr>
              <a:t>CONFUSION MATRIX:</a:t>
            </a:r>
          </a:p>
        </p:txBody>
      </p:sp>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Prediction floor metrics of the best model</a:t>
            </a:r>
          </a:p>
        </p:txBody>
      </p:sp>
      <p:sp>
        <p:nvSpPr>
          <p:cNvPr id="12" name="Title 1">
            <a:extLst>
              <a:ext uri="{FF2B5EF4-FFF2-40B4-BE49-F238E27FC236}">
                <a16:creationId xmlns:a16="http://schemas.microsoft.com/office/drawing/2014/main" id="{8DC1DFF7-29C0-490A-A0E5-4FBB524E5660}"/>
              </a:ext>
            </a:extLst>
          </p:cNvPr>
          <p:cNvSpPr txBox="1">
            <a:spLocks/>
          </p:cNvSpPr>
          <p:nvPr/>
        </p:nvSpPr>
        <p:spPr>
          <a:xfrm>
            <a:off x="2961585" y="1226641"/>
            <a:ext cx="4464451"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lgn="l"/>
            <a:r>
              <a:rPr lang="en-US" sz="2400" b="1" u="sng" dirty="0"/>
              <a:t>BUILDING 1 - SVM</a:t>
            </a:r>
          </a:p>
        </p:txBody>
      </p:sp>
      <p:sp>
        <p:nvSpPr>
          <p:cNvPr id="11" name="Title 1">
            <a:extLst>
              <a:ext uri="{FF2B5EF4-FFF2-40B4-BE49-F238E27FC236}">
                <a16:creationId xmlns:a16="http://schemas.microsoft.com/office/drawing/2014/main" id="{1C378777-F0D1-497C-9C35-98343176C9B4}"/>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404483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BCC17086-7114-49E3-A367-E552137D32AD}"/>
              </a:ext>
            </a:extLst>
          </p:cNvPr>
          <p:cNvGraphicFramePr>
            <a:graphicFrameLocks noGrp="1"/>
          </p:cNvGraphicFramePr>
          <p:nvPr>
            <p:extLst>
              <p:ext uri="{D42A27DB-BD31-4B8C-83A1-F6EECF244321}">
                <p14:modId xmlns:p14="http://schemas.microsoft.com/office/powerpoint/2010/main" val="538172362"/>
              </p:ext>
            </p:extLst>
          </p:nvPr>
        </p:nvGraphicFramePr>
        <p:xfrm>
          <a:off x="2961584" y="2271566"/>
          <a:ext cx="6071580" cy="4181359"/>
        </p:xfrm>
        <a:graphic>
          <a:graphicData uri="http://schemas.openxmlformats.org/drawingml/2006/table">
            <a:tbl>
              <a:tblPr firstRow="1" bandRow="1">
                <a:tableStyleId>{616DA210-FB5B-4158-B5E0-FEB733F419BA}</a:tableStyleId>
              </a:tblPr>
              <a:tblGrid>
                <a:gridCol w="1011930">
                  <a:extLst>
                    <a:ext uri="{9D8B030D-6E8A-4147-A177-3AD203B41FA5}">
                      <a16:colId xmlns:a16="http://schemas.microsoft.com/office/drawing/2014/main" val="1400249884"/>
                    </a:ext>
                  </a:extLst>
                </a:gridCol>
                <a:gridCol w="1011930">
                  <a:extLst>
                    <a:ext uri="{9D8B030D-6E8A-4147-A177-3AD203B41FA5}">
                      <a16:colId xmlns:a16="http://schemas.microsoft.com/office/drawing/2014/main" val="3766508743"/>
                    </a:ext>
                  </a:extLst>
                </a:gridCol>
                <a:gridCol w="1011930">
                  <a:extLst>
                    <a:ext uri="{9D8B030D-6E8A-4147-A177-3AD203B41FA5}">
                      <a16:colId xmlns:a16="http://schemas.microsoft.com/office/drawing/2014/main" val="2275766338"/>
                    </a:ext>
                  </a:extLst>
                </a:gridCol>
                <a:gridCol w="1011930">
                  <a:extLst>
                    <a:ext uri="{9D8B030D-6E8A-4147-A177-3AD203B41FA5}">
                      <a16:colId xmlns:a16="http://schemas.microsoft.com/office/drawing/2014/main" val="234974915"/>
                    </a:ext>
                  </a:extLst>
                </a:gridCol>
                <a:gridCol w="1011930">
                  <a:extLst>
                    <a:ext uri="{9D8B030D-6E8A-4147-A177-3AD203B41FA5}">
                      <a16:colId xmlns:a16="http://schemas.microsoft.com/office/drawing/2014/main" val="3575279090"/>
                    </a:ext>
                  </a:extLst>
                </a:gridCol>
                <a:gridCol w="1011930">
                  <a:extLst>
                    <a:ext uri="{9D8B030D-6E8A-4147-A177-3AD203B41FA5}">
                      <a16:colId xmlns:a16="http://schemas.microsoft.com/office/drawing/2014/main" val="3841161033"/>
                    </a:ext>
                  </a:extLst>
                </a:gridCol>
              </a:tblGrid>
              <a:tr h="835564">
                <a:tc>
                  <a:txBody>
                    <a:bodyPr/>
                    <a:lstStyle/>
                    <a:p>
                      <a:endParaRPr lang="es-ES" sz="1200" b="1" dirty="0">
                        <a:latin typeface="Titillium" panose="00000500000000000000"/>
                      </a:endParaRPr>
                    </a:p>
                    <a:p>
                      <a:pPr algn="ctr"/>
                      <a:r>
                        <a:rPr lang="es-ES" sz="1200" b="1" dirty="0">
                          <a:latin typeface="Titillium" panose="00000500000000000000"/>
                        </a:rPr>
                        <a:t>CONFUSION MATRIX</a:t>
                      </a:r>
                    </a:p>
                  </a:txBody>
                  <a:tcPr marL="69707" marR="69707" marT="34854" marB="34854"/>
                </a:tc>
                <a:tc>
                  <a:txBody>
                    <a:bodyPr/>
                    <a:lstStyle/>
                    <a:p>
                      <a:pPr algn="ctr"/>
                      <a:endParaRPr lang="es-ES" sz="1200" b="1" kern="1200" dirty="0">
                        <a:solidFill>
                          <a:schemeClr val="tx1"/>
                        </a:solidFill>
                        <a:latin typeface="Titillium" panose="00000500000000000000"/>
                        <a:ea typeface="+mn-ea"/>
                        <a:cs typeface="+mn-cs"/>
                      </a:endParaRPr>
                    </a:p>
                    <a:p>
                      <a:pPr algn="ctr"/>
                      <a:r>
                        <a:rPr lang="es-ES" sz="1200" b="1" kern="1200" dirty="0">
                          <a:solidFill>
                            <a:schemeClr val="tx1"/>
                          </a:solidFill>
                          <a:latin typeface="Titillium" panose="00000500000000000000"/>
                          <a:ea typeface="+mn-ea"/>
                          <a:cs typeface="+mn-cs"/>
                        </a:rPr>
                        <a:t>Real F0 </a:t>
                      </a:r>
                    </a:p>
                  </a:txBody>
                  <a:tcPr marL="69707" marR="69707" marT="34854" marB="34854"/>
                </a:tc>
                <a:tc>
                  <a:txBody>
                    <a:bodyPr/>
                    <a:lstStyle/>
                    <a:p>
                      <a:pPr algn="ctr"/>
                      <a:endParaRPr lang="es-ES" sz="1200" dirty="0">
                        <a:latin typeface="Titillium" panose="00000500000000000000"/>
                      </a:endParaRPr>
                    </a:p>
                    <a:p>
                      <a:pPr algn="ctr"/>
                      <a:r>
                        <a:rPr lang="es-ES" sz="1200" dirty="0">
                          <a:latin typeface="Titillium" panose="00000500000000000000"/>
                        </a:rPr>
                        <a:t>Real F1</a:t>
                      </a:r>
                    </a:p>
                  </a:txBody>
                  <a:tcPr marL="69707" marR="69707" marT="34854" marB="34854"/>
                </a:tc>
                <a:tc>
                  <a:txBody>
                    <a:bodyPr/>
                    <a:lstStyle/>
                    <a:p>
                      <a:pPr algn="ctr"/>
                      <a:endParaRPr lang="es-ES" sz="1200" dirty="0">
                        <a:latin typeface="Titillium" panose="00000500000000000000"/>
                      </a:endParaRPr>
                    </a:p>
                    <a:p>
                      <a:pPr algn="ctr"/>
                      <a:r>
                        <a:rPr lang="es-ES" sz="1200" dirty="0">
                          <a:latin typeface="Titillium" panose="00000500000000000000"/>
                        </a:rPr>
                        <a:t>Real F2</a:t>
                      </a:r>
                    </a:p>
                  </a:txBody>
                  <a:tcPr marL="69707" marR="69707" marT="34854" marB="34854"/>
                </a:tc>
                <a:tc>
                  <a:txBody>
                    <a:bodyPr/>
                    <a:lstStyle/>
                    <a:p>
                      <a:pPr algn="ctr"/>
                      <a:endParaRPr lang="es-ES" sz="1200" dirty="0">
                        <a:latin typeface="Titillium" panose="00000500000000000000"/>
                      </a:endParaRPr>
                    </a:p>
                    <a:p>
                      <a:pPr algn="ctr"/>
                      <a:r>
                        <a:rPr lang="es-ES" sz="1200" dirty="0">
                          <a:latin typeface="Titillium" panose="00000500000000000000"/>
                        </a:rPr>
                        <a:t>Real F3</a:t>
                      </a:r>
                    </a:p>
                  </a:txBody>
                  <a:tcPr marL="69707" marR="69707" marT="34854" marB="34854"/>
                </a:tc>
                <a:tc>
                  <a:txBody>
                    <a:bodyPr/>
                    <a:lstStyle/>
                    <a:p>
                      <a:pPr algn="ctr"/>
                      <a:endParaRPr lang="es-ES" sz="1200" dirty="0">
                        <a:latin typeface="Titillium" panose="00000500000000000000"/>
                      </a:endParaRPr>
                    </a:p>
                    <a:p>
                      <a:pPr algn="ctr"/>
                      <a:r>
                        <a:rPr lang="es-ES" sz="1200" dirty="0">
                          <a:latin typeface="Titillium" panose="00000500000000000000"/>
                        </a:rPr>
                        <a:t>Real F4</a:t>
                      </a:r>
                    </a:p>
                  </a:txBody>
                  <a:tcPr marL="69707" marR="69707" marT="34854" marB="34854"/>
                </a:tc>
                <a:extLst>
                  <a:ext uri="{0D108BD9-81ED-4DB2-BD59-A6C34878D82A}">
                    <a16:rowId xmlns:a16="http://schemas.microsoft.com/office/drawing/2014/main" val="3834465064"/>
                  </a:ext>
                </a:extLst>
              </a:tr>
              <a:tr h="669159">
                <a:tc>
                  <a:txBody>
                    <a:bodyPr/>
                    <a:lstStyle/>
                    <a:p>
                      <a:pPr marL="0" algn="ctr" defTabSz="914400" rtl="0" eaLnBrk="1" latinLnBrk="0" hangingPunct="1"/>
                      <a:endParaRPr lang="es-ES" sz="1200" b="1" kern="1200" dirty="0">
                        <a:solidFill>
                          <a:schemeClr val="tx1"/>
                        </a:solidFill>
                        <a:latin typeface="Titillium" panose="00000500000000000000"/>
                        <a:ea typeface="+mn-ea"/>
                        <a:cs typeface="+mn-cs"/>
                      </a:endParaRPr>
                    </a:p>
                    <a:p>
                      <a:pPr marL="0" algn="ctr" defTabSz="914400" rtl="0" eaLnBrk="1" latinLnBrk="0" hangingPunct="1"/>
                      <a:r>
                        <a:rPr lang="es-ES" sz="1200" b="1" kern="1200" dirty="0" err="1">
                          <a:solidFill>
                            <a:schemeClr val="tx1"/>
                          </a:solidFill>
                          <a:latin typeface="Titillium" panose="00000500000000000000"/>
                          <a:ea typeface="+mn-ea"/>
                          <a:cs typeface="+mn-cs"/>
                        </a:rPr>
                        <a:t>Predicted</a:t>
                      </a:r>
                      <a:r>
                        <a:rPr lang="es-ES" sz="1200" b="1" kern="1200" dirty="0">
                          <a:solidFill>
                            <a:schemeClr val="tx1"/>
                          </a:solidFill>
                          <a:latin typeface="Titillium" panose="00000500000000000000"/>
                          <a:ea typeface="+mn-ea"/>
                          <a:cs typeface="+mn-cs"/>
                        </a:rPr>
                        <a:t> F0</a:t>
                      </a:r>
                    </a:p>
                  </a:txBody>
                  <a:tcPr marL="69707" marR="69707" marT="34854" marB="34854"/>
                </a:tc>
                <a:tc>
                  <a:txBody>
                    <a:bodyPr/>
                    <a:lstStyle/>
                    <a:p>
                      <a:pPr algn="ctr"/>
                      <a:endParaRPr lang="es-ES" sz="1600" dirty="0">
                        <a:latin typeface="Titillium" panose="00000500000000000000"/>
                      </a:endParaRPr>
                    </a:p>
                    <a:p>
                      <a:pPr algn="ctr"/>
                      <a:r>
                        <a:rPr lang="es-ES" sz="1600" b="1" dirty="0">
                          <a:latin typeface="Titillium" panose="00000500000000000000"/>
                        </a:rPr>
                        <a:t>22</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1</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extLst>
                  <a:ext uri="{0D108BD9-81ED-4DB2-BD59-A6C34878D82A}">
                    <a16:rowId xmlns:a16="http://schemas.microsoft.com/office/drawing/2014/main" val="2864955863"/>
                  </a:ext>
                </a:extLst>
              </a:tr>
              <a:tr h="669159">
                <a:tc>
                  <a:txBody>
                    <a:bodyPr/>
                    <a:lstStyle/>
                    <a:p>
                      <a:pPr marL="0" algn="ctr" defTabSz="914400" rtl="0" eaLnBrk="1" latinLnBrk="0" hangingPunct="1"/>
                      <a:endParaRPr lang="es-ES" sz="1200" b="1" kern="1200" dirty="0">
                        <a:solidFill>
                          <a:schemeClr val="tx1"/>
                        </a:solidFill>
                        <a:latin typeface="Titillium" panose="00000500000000000000"/>
                        <a:ea typeface="+mn-ea"/>
                        <a:cs typeface="+mn-cs"/>
                      </a:endParaRPr>
                    </a:p>
                    <a:p>
                      <a:pPr marL="0" algn="ctr" defTabSz="914400" rtl="0" eaLnBrk="1" latinLnBrk="0" hangingPunct="1"/>
                      <a:r>
                        <a:rPr lang="es-ES" sz="1200" b="1" kern="1200" dirty="0" err="1">
                          <a:solidFill>
                            <a:schemeClr val="tx1"/>
                          </a:solidFill>
                          <a:latin typeface="Titillium" panose="00000500000000000000"/>
                          <a:ea typeface="+mn-ea"/>
                          <a:cs typeface="+mn-cs"/>
                        </a:rPr>
                        <a:t>Predicted</a:t>
                      </a:r>
                      <a:r>
                        <a:rPr lang="es-ES" sz="1200" b="1" kern="1200" dirty="0">
                          <a:solidFill>
                            <a:schemeClr val="tx1"/>
                          </a:solidFill>
                          <a:latin typeface="Titillium" panose="00000500000000000000"/>
                          <a:ea typeface="+mn-ea"/>
                          <a:cs typeface="+mn-cs"/>
                        </a:rPr>
                        <a:t> F1</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2</a:t>
                      </a:r>
                    </a:p>
                  </a:txBody>
                  <a:tcPr marL="69707" marR="69707" marT="34854" marB="34854"/>
                </a:tc>
                <a:tc>
                  <a:txBody>
                    <a:bodyPr/>
                    <a:lstStyle/>
                    <a:p>
                      <a:pPr algn="ctr"/>
                      <a:endParaRPr lang="es-ES" sz="1600" dirty="0">
                        <a:latin typeface="Titillium" panose="00000500000000000000"/>
                      </a:endParaRPr>
                    </a:p>
                    <a:p>
                      <a:pPr algn="ctr"/>
                      <a:r>
                        <a:rPr lang="es-ES" sz="1600" b="1" dirty="0">
                          <a:latin typeface="Titillium" panose="00000500000000000000"/>
                        </a:rPr>
                        <a:t>108</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1</a:t>
                      </a:r>
                    </a:p>
                  </a:txBody>
                  <a:tcPr marL="69707" marR="69707" marT="34854" marB="34854"/>
                </a:tc>
                <a:extLst>
                  <a:ext uri="{0D108BD9-81ED-4DB2-BD59-A6C34878D82A}">
                    <a16:rowId xmlns:a16="http://schemas.microsoft.com/office/drawing/2014/main" val="2944051865"/>
                  </a:ext>
                </a:extLst>
              </a:tr>
              <a:tr h="669159">
                <a:tc>
                  <a:txBody>
                    <a:bodyPr/>
                    <a:lstStyle/>
                    <a:p>
                      <a:pPr marL="0" algn="ctr" defTabSz="914400" rtl="0" eaLnBrk="1" latinLnBrk="0" hangingPunct="1"/>
                      <a:endParaRPr lang="es-ES" sz="1200" b="1" kern="1200" dirty="0">
                        <a:solidFill>
                          <a:schemeClr val="tx1"/>
                        </a:solidFill>
                        <a:latin typeface="Titillium" panose="00000500000000000000"/>
                        <a:ea typeface="+mn-ea"/>
                        <a:cs typeface="+mn-cs"/>
                      </a:endParaRPr>
                    </a:p>
                    <a:p>
                      <a:pPr marL="0" algn="ctr" defTabSz="914400" rtl="0" eaLnBrk="1" latinLnBrk="0" hangingPunct="1"/>
                      <a:r>
                        <a:rPr lang="es-ES" sz="1200" b="1" kern="1200" dirty="0" err="1">
                          <a:solidFill>
                            <a:schemeClr val="tx1"/>
                          </a:solidFill>
                          <a:latin typeface="Titillium" panose="00000500000000000000"/>
                          <a:ea typeface="+mn-ea"/>
                          <a:cs typeface="+mn-cs"/>
                        </a:rPr>
                        <a:t>Predicted</a:t>
                      </a:r>
                      <a:r>
                        <a:rPr lang="es-ES" sz="1200" b="1" kern="1200" dirty="0">
                          <a:solidFill>
                            <a:schemeClr val="tx1"/>
                          </a:solidFill>
                          <a:latin typeface="Titillium" panose="00000500000000000000"/>
                          <a:ea typeface="+mn-ea"/>
                          <a:cs typeface="+mn-cs"/>
                        </a:rPr>
                        <a:t> F2</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4</a:t>
                      </a:r>
                    </a:p>
                  </a:txBody>
                  <a:tcPr marL="69707" marR="69707" marT="34854" marB="34854"/>
                </a:tc>
                <a:tc>
                  <a:txBody>
                    <a:bodyPr/>
                    <a:lstStyle/>
                    <a:p>
                      <a:pPr algn="ctr"/>
                      <a:endParaRPr lang="es-ES" sz="1600" dirty="0">
                        <a:latin typeface="Titillium" panose="00000500000000000000"/>
                      </a:endParaRPr>
                    </a:p>
                    <a:p>
                      <a:pPr algn="ctr"/>
                      <a:r>
                        <a:rPr lang="es-ES" sz="1600" b="1" dirty="0">
                          <a:latin typeface="Titillium" panose="00000500000000000000"/>
                        </a:rPr>
                        <a:t>54</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extLst>
                  <a:ext uri="{0D108BD9-81ED-4DB2-BD59-A6C34878D82A}">
                    <a16:rowId xmlns:a16="http://schemas.microsoft.com/office/drawing/2014/main" val="143413073"/>
                  </a:ext>
                </a:extLst>
              </a:tr>
              <a:tr h="669159">
                <a:tc>
                  <a:txBody>
                    <a:bodyPr/>
                    <a:lstStyle/>
                    <a:p>
                      <a:pPr marL="0" algn="ctr" defTabSz="914400" rtl="0" eaLnBrk="1" latinLnBrk="0" hangingPunct="1"/>
                      <a:endParaRPr lang="es-ES" sz="1200" b="1" kern="1200" dirty="0">
                        <a:solidFill>
                          <a:schemeClr val="tx1"/>
                        </a:solidFill>
                        <a:latin typeface="Titillium" panose="00000500000000000000"/>
                        <a:ea typeface="+mn-ea"/>
                        <a:cs typeface="+mn-cs"/>
                      </a:endParaRPr>
                    </a:p>
                    <a:p>
                      <a:pPr marL="0" algn="ctr" defTabSz="914400" rtl="0" eaLnBrk="1" latinLnBrk="0" hangingPunct="1"/>
                      <a:r>
                        <a:rPr lang="es-ES" sz="1200" b="1" kern="1200" dirty="0" err="1">
                          <a:solidFill>
                            <a:schemeClr val="tx1"/>
                          </a:solidFill>
                          <a:latin typeface="Titillium" panose="00000500000000000000"/>
                          <a:ea typeface="+mn-ea"/>
                          <a:cs typeface="+mn-cs"/>
                        </a:rPr>
                        <a:t>Predicted</a:t>
                      </a:r>
                      <a:r>
                        <a:rPr lang="es-ES" sz="1200" b="1" kern="1200" dirty="0">
                          <a:solidFill>
                            <a:schemeClr val="tx1"/>
                          </a:solidFill>
                          <a:latin typeface="Titillium" panose="00000500000000000000"/>
                          <a:ea typeface="+mn-ea"/>
                          <a:cs typeface="+mn-cs"/>
                        </a:rPr>
                        <a:t> F3</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b="1" dirty="0">
                          <a:latin typeface="Titillium" panose="00000500000000000000"/>
                        </a:rPr>
                        <a:t>39</a:t>
                      </a:r>
                    </a:p>
                  </a:txBody>
                  <a:tcPr marL="69707" marR="69707" marT="34854" marB="34854"/>
                </a:tc>
                <a:tc>
                  <a:txBody>
                    <a:bodyPr/>
                    <a:lstStyle/>
                    <a:p>
                      <a:pPr algn="ctr"/>
                      <a:endParaRPr lang="es-ES" sz="1600" b="1" dirty="0">
                        <a:latin typeface="Titillium" panose="00000500000000000000"/>
                      </a:endParaRPr>
                    </a:p>
                    <a:p>
                      <a:pPr algn="ctr"/>
                      <a:r>
                        <a:rPr lang="es-ES" sz="1600" b="0" dirty="0">
                          <a:latin typeface="Titillium" panose="00000500000000000000"/>
                        </a:rPr>
                        <a:t>3</a:t>
                      </a:r>
                    </a:p>
                  </a:txBody>
                  <a:tcPr marL="69707" marR="69707" marT="34854" marB="34854"/>
                </a:tc>
                <a:extLst>
                  <a:ext uri="{0D108BD9-81ED-4DB2-BD59-A6C34878D82A}">
                    <a16:rowId xmlns:a16="http://schemas.microsoft.com/office/drawing/2014/main" val="2963872760"/>
                  </a:ext>
                </a:extLst>
              </a:tr>
              <a:tr h="669159">
                <a:tc>
                  <a:txBody>
                    <a:bodyPr/>
                    <a:lstStyle/>
                    <a:p>
                      <a:pPr marL="0" algn="ctr" defTabSz="914400" rtl="0" eaLnBrk="1" latinLnBrk="0" hangingPunct="1"/>
                      <a:endParaRPr lang="es-ES" sz="1200" b="1" kern="1200" dirty="0">
                        <a:solidFill>
                          <a:schemeClr val="tx1"/>
                        </a:solidFill>
                        <a:latin typeface="Titillium" panose="00000500000000000000"/>
                        <a:ea typeface="+mn-ea"/>
                        <a:cs typeface="+mn-cs"/>
                      </a:endParaRPr>
                    </a:p>
                    <a:p>
                      <a:pPr marL="0" algn="ctr" defTabSz="914400" rtl="0" eaLnBrk="1" latinLnBrk="0" hangingPunct="1"/>
                      <a:r>
                        <a:rPr lang="es-ES" sz="1200" b="1" kern="1200" dirty="0" err="1">
                          <a:solidFill>
                            <a:schemeClr val="tx1"/>
                          </a:solidFill>
                          <a:latin typeface="Titillium" panose="00000500000000000000"/>
                          <a:ea typeface="+mn-ea"/>
                          <a:cs typeface="+mn-cs"/>
                        </a:rPr>
                        <a:t>Predicted</a:t>
                      </a:r>
                      <a:r>
                        <a:rPr lang="es-ES" sz="1200" b="1" kern="1200" dirty="0">
                          <a:solidFill>
                            <a:schemeClr val="tx1"/>
                          </a:solidFill>
                          <a:latin typeface="Titillium" panose="00000500000000000000"/>
                          <a:ea typeface="+mn-ea"/>
                          <a:cs typeface="+mn-cs"/>
                        </a:rPr>
                        <a:t> F4</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dirty="0">
                        <a:latin typeface="Titillium" panose="00000500000000000000"/>
                      </a:endParaRPr>
                    </a:p>
                    <a:p>
                      <a:pPr algn="ctr"/>
                      <a:r>
                        <a:rPr lang="es-ES" sz="1600" dirty="0">
                          <a:latin typeface="Titillium" panose="00000500000000000000"/>
                        </a:rPr>
                        <a:t>0</a:t>
                      </a:r>
                    </a:p>
                  </a:txBody>
                  <a:tcPr marL="69707" marR="69707" marT="34854" marB="34854"/>
                </a:tc>
                <a:tc>
                  <a:txBody>
                    <a:bodyPr/>
                    <a:lstStyle/>
                    <a:p>
                      <a:pPr algn="ctr"/>
                      <a:endParaRPr lang="es-ES" sz="1600" b="1" dirty="0">
                        <a:latin typeface="Titillium" panose="00000500000000000000"/>
                      </a:endParaRPr>
                    </a:p>
                    <a:p>
                      <a:pPr algn="ctr"/>
                      <a:r>
                        <a:rPr lang="es-ES" sz="1600" b="0" dirty="0">
                          <a:latin typeface="Titillium" panose="00000500000000000000"/>
                        </a:rPr>
                        <a:t>1</a:t>
                      </a:r>
                    </a:p>
                  </a:txBody>
                  <a:tcPr marL="69707" marR="69707" marT="34854" marB="34854"/>
                </a:tc>
                <a:tc>
                  <a:txBody>
                    <a:bodyPr/>
                    <a:lstStyle/>
                    <a:p>
                      <a:pPr algn="ctr"/>
                      <a:endParaRPr lang="es-ES" sz="1600" b="1" dirty="0">
                        <a:latin typeface="Titillium" panose="00000500000000000000"/>
                      </a:endParaRPr>
                    </a:p>
                    <a:p>
                      <a:pPr algn="ctr"/>
                      <a:r>
                        <a:rPr lang="es-ES" sz="1600" b="1" dirty="0">
                          <a:latin typeface="Titillium" panose="00000500000000000000"/>
                        </a:rPr>
                        <a:t>34</a:t>
                      </a:r>
                    </a:p>
                  </a:txBody>
                  <a:tcPr marL="69707" marR="69707" marT="34854" marB="34854"/>
                </a:tc>
                <a:extLst>
                  <a:ext uri="{0D108BD9-81ED-4DB2-BD59-A6C34878D82A}">
                    <a16:rowId xmlns:a16="http://schemas.microsoft.com/office/drawing/2014/main" val="2712689030"/>
                  </a:ext>
                </a:extLst>
              </a:tr>
            </a:tbl>
          </a:graphicData>
        </a:graphic>
      </p:graphicFrame>
      <p:sp>
        <p:nvSpPr>
          <p:cNvPr id="8" name="CuadroTexto 7">
            <a:extLst>
              <a:ext uri="{FF2B5EF4-FFF2-40B4-BE49-F238E27FC236}">
                <a16:creationId xmlns:a16="http://schemas.microsoft.com/office/drawing/2014/main" id="{119C845A-86D5-422B-9ADB-84E0F8B37613}"/>
              </a:ext>
            </a:extLst>
          </p:cNvPr>
          <p:cNvSpPr txBox="1"/>
          <p:nvPr/>
        </p:nvSpPr>
        <p:spPr>
          <a:xfrm>
            <a:off x="2961585" y="1876832"/>
            <a:ext cx="2218428" cy="369332"/>
          </a:xfrm>
          <a:prstGeom prst="rect">
            <a:avLst/>
          </a:prstGeom>
          <a:noFill/>
        </p:spPr>
        <p:txBody>
          <a:bodyPr wrap="none" rtlCol="0">
            <a:spAutoFit/>
          </a:bodyPr>
          <a:lstStyle/>
          <a:p>
            <a:r>
              <a:rPr lang="es-ES" b="1" dirty="0">
                <a:latin typeface="Titillium" panose="00000500000000000000"/>
              </a:rPr>
              <a:t>CONFUSION MATRIX:</a:t>
            </a:r>
          </a:p>
        </p:txBody>
      </p:sp>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Prediction floor metrics of the best model</a:t>
            </a:r>
          </a:p>
        </p:txBody>
      </p:sp>
      <p:sp>
        <p:nvSpPr>
          <p:cNvPr id="12" name="Title 1">
            <a:extLst>
              <a:ext uri="{FF2B5EF4-FFF2-40B4-BE49-F238E27FC236}">
                <a16:creationId xmlns:a16="http://schemas.microsoft.com/office/drawing/2014/main" id="{8DC1DFF7-29C0-490A-A0E5-4FBB524E5660}"/>
              </a:ext>
            </a:extLst>
          </p:cNvPr>
          <p:cNvSpPr txBox="1">
            <a:spLocks/>
          </p:cNvSpPr>
          <p:nvPr/>
        </p:nvSpPr>
        <p:spPr>
          <a:xfrm>
            <a:off x="2961585" y="1226641"/>
            <a:ext cx="4464451"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lgn="l"/>
            <a:r>
              <a:rPr lang="en-US" sz="2400" b="1" u="sng" dirty="0"/>
              <a:t>BUILDING 2 - KNN</a:t>
            </a:r>
          </a:p>
        </p:txBody>
      </p:sp>
      <p:sp>
        <p:nvSpPr>
          <p:cNvPr id="11" name="Title 1">
            <a:extLst>
              <a:ext uri="{FF2B5EF4-FFF2-40B4-BE49-F238E27FC236}">
                <a16:creationId xmlns:a16="http://schemas.microsoft.com/office/drawing/2014/main" id="{1C378777-F0D1-497C-9C35-98343176C9B4}"/>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350902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Errors in floor predictions</a:t>
            </a:r>
          </a:p>
        </p:txBody>
      </p:sp>
      <p:pic>
        <p:nvPicPr>
          <p:cNvPr id="11" name="Imagen 10">
            <a:extLst>
              <a:ext uri="{FF2B5EF4-FFF2-40B4-BE49-F238E27FC236}">
                <a16:creationId xmlns:a16="http://schemas.microsoft.com/office/drawing/2014/main" id="{F8940059-E730-40EF-856F-F64E5A2D8695}"/>
              </a:ext>
            </a:extLst>
          </p:cNvPr>
          <p:cNvPicPr>
            <a:picLocks noChangeAspect="1"/>
          </p:cNvPicPr>
          <p:nvPr/>
        </p:nvPicPr>
        <p:blipFill rotWithShape="1">
          <a:blip r:embed="rId2"/>
          <a:srcRect t="5810"/>
          <a:stretch/>
        </p:blipFill>
        <p:spPr>
          <a:xfrm>
            <a:off x="2037695" y="1283854"/>
            <a:ext cx="9209425" cy="5301673"/>
          </a:xfrm>
          <a:prstGeom prst="rect">
            <a:avLst/>
          </a:prstGeom>
        </p:spPr>
      </p:pic>
      <p:sp>
        <p:nvSpPr>
          <p:cNvPr id="13" name="Title 1">
            <a:extLst>
              <a:ext uri="{FF2B5EF4-FFF2-40B4-BE49-F238E27FC236}">
                <a16:creationId xmlns:a16="http://schemas.microsoft.com/office/drawing/2014/main" id="{D3A8B378-6A14-4617-A55F-CA320F4CE497}"/>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37163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Building 1 – Floor 1</a:t>
            </a:r>
          </a:p>
        </p:txBody>
      </p:sp>
      <p:pic>
        <p:nvPicPr>
          <p:cNvPr id="5" name="Imagen 4">
            <a:extLst>
              <a:ext uri="{FF2B5EF4-FFF2-40B4-BE49-F238E27FC236}">
                <a16:creationId xmlns:a16="http://schemas.microsoft.com/office/drawing/2014/main" id="{014B2B14-2CFF-49C3-809B-96A23A20D0F0}"/>
              </a:ext>
            </a:extLst>
          </p:cNvPr>
          <p:cNvPicPr>
            <a:picLocks noChangeAspect="1"/>
          </p:cNvPicPr>
          <p:nvPr/>
        </p:nvPicPr>
        <p:blipFill rotWithShape="1">
          <a:blip r:embed="rId2"/>
          <a:srcRect l="11013"/>
          <a:stretch/>
        </p:blipFill>
        <p:spPr>
          <a:xfrm>
            <a:off x="7167418" y="1902090"/>
            <a:ext cx="4820430" cy="3935292"/>
          </a:xfrm>
          <a:prstGeom prst="rect">
            <a:avLst/>
          </a:prstGeom>
        </p:spPr>
      </p:pic>
      <p:pic>
        <p:nvPicPr>
          <p:cNvPr id="6" name="Imagen 5">
            <a:extLst>
              <a:ext uri="{FF2B5EF4-FFF2-40B4-BE49-F238E27FC236}">
                <a16:creationId xmlns:a16="http://schemas.microsoft.com/office/drawing/2014/main" id="{7B7F6206-8950-42D0-AF55-599793DD217C}"/>
              </a:ext>
            </a:extLst>
          </p:cNvPr>
          <p:cNvPicPr>
            <a:picLocks noChangeAspect="1"/>
          </p:cNvPicPr>
          <p:nvPr/>
        </p:nvPicPr>
        <p:blipFill>
          <a:blip r:embed="rId3"/>
          <a:stretch>
            <a:fillRect/>
          </a:stretch>
        </p:blipFill>
        <p:spPr>
          <a:xfrm>
            <a:off x="1884218" y="2001274"/>
            <a:ext cx="5283200" cy="3800937"/>
          </a:xfrm>
          <a:prstGeom prst="rect">
            <a:avLst/>
          </a:prstGeom>
        </p:spPr>
      </p:pic>
      <p:sp>
        <p:nvSpPr>
          <p:cNvPr id="2" name="CuadroTexto 1">
            <a:extLst>
              <a:ext uri="{FF2B5EF4-FFF2-40B4-BE49-F238E27FC236}">
                <a16:creationId xmlns:a16="http://schemas.microsoft.com/office/drawing/2014/main" id="{5C69F06B-CC90-4D66-8872-14430BD9A5CA}"/>
              </a:ext>
            </a:extLst>
          </p:cNvPr>
          <p:cNvSpPr txBox="1"/>
          <p:nvPr/>
        </p:nvSpPr>
        <p:spPr>
          <a:xfrm>
            <a:off x="2438400" y="1459345"/>
            <a:ext cx="3971636" cy="338554"/>
          </a:xfrm>
          <a:prstGeom prst="rect">
            <a:avLst/>
          </a:prstGeom>
          <a:noFill/>
        </p:spPr>
        <p:txBody>
          <a:bodyPr wrap="square" rtlCol="0">
            <a:spAutoFit/>
          </a:bodyPr>
          <a:lstStyle/>
          <a:p>
            <a:r>
              <a:rPr lang="es-ES" sz="1600" u="sng" dirty="0"/>
              <a:t>40% </a:t>
            </a:r>
            <a:r>
              <a:rPr lang="es-ES" sz="1600" u="sng" dirty="0" err="1"/>
              <a:t>of</a:t>
            </a:r>
            <a:r>
              <a:rPr lang="es-ES" sz="1600" u="sng" dirty="0"/>
              <a:t> </a:t>
            </a:r>
            <a:r>
              <a:rPr lang="es-ES" sz="1600" u="sng" dirty="0" err="1"/>
              <a:t>the</a:t>
            </a:r>
            <a:r>
              <a:rPr lang="es-ES" sz="1600" u="sng" dirty="0"/>
              <a:t> </a:t>
            </a:r>
            <a:r>
              <a:rPr lang="es-ES" sz="1600" u="sng" dirty="0" err="1"/>
              <a:t>errors</a:t>
            </a:r>
            <a:r>
              <a:rPr lang="es-ES" sz="1600" u="sng" dirty="0"/>
              <a:t> are </a:t>
            </a:r>
            <a:r>
              <a:rPr lang="es-ES" sz="1600" u="sng" dirty="0" err="1"/>
              <a:t>here</a:t>
            </a:r>
            <a:endParaRPr lang="es-ES" sz="1600" u="sng" dirty="0"/>
          </a:p>
        </p:txBody>
      </p:sp>
      <p:sp>
        <p:nvSpPr>
          <p:cNvPr id="8" name="Title 1">
            <a:extLst>
              <a:ext uri="{FF2B5EF4-FFF2-40B4-BE49-F238E27FC236}">
                <a16:creationId xmlns:a16="http://schemas.microsoft.com/office/drawing/2014/main" id="{CCFD31A3-5931-4A3C-BB1B-78A04D557C01}"/>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19321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Building 2 – Floor 4</a:t>
            </a:r>
          </a:p>
        </p:txBody>
      </p:sp>
      <p:sp>
        <p:nvSpPr>
          <p:cNvPr id="2" name="CuadroTexto 1">
            <a:extLst>
              <a:ext uri="{FF2B5EF4-FFF2-40B4-BE49-F238E27FC236}">
                <a16:creationId xmlns:a16="http://schemas.microsoft.com/office/drawing/2014/main" id="{5C69F06B-CC90-4D66-8872-14430BD9A5CA}"/>
              </a:ext>
            </a:extLst>
          </p:cNvPr>
          <p:cNvSpPr txBox="1"/>
          <p:nvPr/>
        </p:nvSpPr>
        <p:spPr>
          <a:xfrm>
            <a:off x="2438400" y="1459345"/>
            <a:ext cx="3971636" cy="338554"/>
          </a:xfrm>
          <a:prstGeom prst="rect">
            <a:avLst/>
          </a:prstGeom>
          <a:noFill/>
        </p:spPr>
        <p:txBody>
          <a:bodyPr wrap="square" rtlCol="0">
            <a:spAutoFit/>
          </a:bodyPr>
          <a:lstStyle/>
          <a:p>
            <a:r>
              <a:rPr lang="es-ES" sz="1600" u="sng" dirty="0"/>
              <a:t>18% </a:t>
            </a:r>
            <a:r>
              <a:rPr lang="es-ES" sz="1600" u="sng" dirty="0" err="1"/>
              <a:t>of</a:t>
            </a:r>
            <a:r>
              <a:rPr lang="es-ES" sz="1600" u="sng" dirty="0"/>
              <a:t> </a:t>
            </a:r>
            <a:r>
              <a:rPr lang="es-ES" sz="1600" u="sng" dirty="0" err="1"/>
              <a:t>the</a:t>
            </a:r>
            <a:r>
              <a:rPr lang="es-ES" sz="1600" u="sng" dirty="0"/>
              <a:t> </a:t>
            </a:r>
            <a:r>
              <a:rPr lang="es-ES" sz="1600" u="sng" dirty="0" err="1"/>
              <a:t>errors</a:t>
            </a:r>
            <a:r>
              <a:rPr lang="es-ES" sz="1600" u="sng" dirty="0"/>
              <a:t> are </a:t>
            </a:r>
            <a:r>
              <a:rPr lang="es-ES" sz="1600" u="sng" dirty="0" err="1"/>
              <a:t>here</a:t>
            </a:r>
            <a:endParaRPr lang="es-ES" sz="1600" u="sng" dirty="0"/>
          </a:p>
        </p:txBody>
      </p:sp>
      <p:pic>
        <p:nvPicPr>
          <p:cNvPr id="7" name="Imagen 6">
            <a:extLst>
              <a:ext uri="{FF2B5EF4-FFF2-40B4-BE49-F238E27FC236}">
                <a16:creationId xmlns:a16="http://schemas.microsoft.com/office/drawing/2014/main" id="{2588DBCF-5753-4520-8D7C-AE826E570F13}"/>
              </a:ext>
            </a:extLst>
          </p:cNvPr>
          <p:cNvPicPr>
            <a:picLocks noChangeAspect="1"/>
          </p:cNvPicPr>
          <p:nvPr/>
        </p:nvPicPr>
        <p:blipFill rotWithShape="1">
          <a:blip r:embed="rId2"/>
          <a:srcRect l="11294" t="1888"/>
          <a:stretch/>
        </p:blipFill>
        <p:spPr>
          <a:xfrm>
            <a:off x="7404314" y="2332175"/>
            <a:ext cx="4787686" cy="3302005"/>
          </a:xfrm>
          <a:prstGeom prst="rect">
            <a:avLst/>
          </a:prstGeom>
        </p:spPr>
      </p:pic>
      <p:pic>
        <p:nvPicPr>
          <p:cNvPr id="8" name="Imagen 7">
            <a:extLst>
              <a:ext uri="{FF2B5EF4-FFF2-40B4-BE49-F238E27FC236}">
                <a16:creationId xmlns:a16="http://schemas.microsoft.com/office/drawing/2014/main" id="{1B5856FC-807B-4514-8527-B3F5127171B0}"/>
              </a:ext>
            </a:extLst>
          </p:cNvPr>
          <p:cNvPicPr>
            <a:picLocks noChangeAspect="1"/>
          </p:cNvPicPr>
          <p:nvPr/>
        </p:nvPicPr>
        <p:blipFill>
          <a:blip r:embed="rId3"/>
          <a:stretch>
            <a:fillRect/>
          </a:stretch>
        </p:blipFill>
        <p:spPr>
          <a:xfrm>
            <a:off x="1947105" y="2236116"/>
            <a:ext cx="5457209" cy="3365541"/>
          </a:xfrm>
          <a:prstGeom prst="rect">
            <a:avLst/>
          </a:prstGeom>
        </p:spPr>
      </p:pic>
      <p:sp>
        <p:nvSpPr>
          <p:cNvPr id="11" name="Title 1">
            <a:extLst>
              <a:ext uri="{FF2B5EF4-FFF2-40B4-BE49-F238E27FC236}">
                <a16:creationId xmlns:a16="http://schemas.microsoft.com/office/drawing/2014/main" id="{B4A3803C-9560-4033-8F3C-3AE359FDFB7F}"/>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12871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PHONE 17 : M1005D</a:t>
            </a:r>
          </a:p>
        </p:txBody>
      </p:sp>
      <p:pic>
        <p:nvPicPr>
          <p:cNvPr id="12" name="Imagen 11">
            <a:extLst>
              <a:ext uri="{FF2B5EF4-FFF2-40B4-BE49-F238E27FC236}">
                <a16:creationId xmlns:a16="http://schemas.microsoft.com/office/drawing/2014/main" id="{F0643453-FCEF-4A94-BEB2-138D4CB05CC3}"/>
              </a:ext>
            </a:extLst>
          </p:cNvPr>
          <p:cNvPicPr>
            <a:picLocks noChangeAspect="1"/>
          </p:cNvPicPr>
          <p:nvPr/>
        </p:nvPicPr>
        <p:blipFill>
          <a:blip r:embed="rId2"/>
          <a:stretch>
            <a:fillRect/>
          </a:stretch>
        </p:blipFill>
        <p:spPr>
          <a:xfrm>
            <a:off x="5597244" y="1025693"/>
            <a:ext cx="4810154" cy="5675020"/>
          </a:xfrm>
          <a:prstGeom prst="rect">
            <a:avLst/>
          </a:prstGeom>
        </p:spPr>
      </p:pic>
      <p:pic>
        <p:nvPicPr>
          <p:cNvPr id="6" name="Imagen 5">
            <a:extLst>
              <a:ext uri="{FF2B5EF4-FFF2-40B4-BE49-F238E27FC236}">
                <a16:creationId xmlns:a16="http://schemas.microsoft.com/office/drawing/2014/main" id="{FC60F1EC-549E-423E-9369-3ACC41F32339}"/>
              </a:ext>
            </a:extLst>
          </p:cNvPr>
          <p:cNvPicPr>
            <a:picLocks noChangeAspect="1"/>
          </p:cNvPicPr>
          <p:nvPr/>
        </p:nvPicPr>
        <p:blipFill>
          <a:blip r:embed="rId3"/>
          <a:stretch>
            <a:fillRect/>
          </a:stretch>
        </p:blipFill>
        <p:spPr>
          <a:xfrm>
            <a:off x="2240130" y="2032000"/>
            <a:ext cx="4049587" cy="4372084"/>
          </a:xfrm>
          <a:prstGeom prst="rect">
            <a:avLst/>
          </a:prstGeom>
        </p:spPr>
      </p:pic>
      <p:cxnSp>
        <p:nvCxnSpPr>
          <p:cNvPr id="14" name="Conector recto de flecha 13">
            <a:extLst>
              <a:ext uri="{FF2B5EF4-FFF2-40B4-BE49-F238E27FC236}">
                <a16:creationId xmlns:a16="http://schemas.microsoft.com/office/drawing/2014/main" id="{13A1C555-3E18-453F-833D-F0290B8A0683}"/>
              </a:ext>
            </a:extLst>
          </p:cNvPr>
          <p:cNvCxnSpPr>
            <a:cxnSpLocks/>
          </p:cNvCxnSpPr>
          <p:nvPr/>
        </p:nvCxnSpPr>
        <p:spPr>
          <a:xfrm flipV="1">
            <a:off x="4673600" y="1366983"/>
            <a:ext cx="1884218" cy="1339272"/>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1EF2FEBD-8C1C-46E7-8554-A882AB5397F4}"/>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95752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a 5">
            <a:extLst>
              <a:ext uri="{FF2B5EF4-FFF2-40B4-BE49-F238E27FC236}">
                <a16:creationId xmlns:a16="http://schemas.microsoft.com/office/drawing/2014/main" id="{BCC17086-7114-49E3-A367-E552137D32AD}"/>
              </a:ext>
            </a:extLst>
          </p:cNvPr>
          <p:cNvGraphicFramePr>
            <a:graphicFrameLocks noGrp="1"/>
          </p:cNvGraphicFramePr>
          <p:nvPr>
            <p:extLst>
              <p:ext uri="{D42A27DB-BD31-4B8C-83A1-F6EECF244321}">
                <p14:modId xmlns:p14="http://schemas.microsoft.com/office/powerpoint/2010/main" val="321360385"/>
              </p:ext>
            </p:extLst>
          </p:nvPr>
        </p:nvGraphicFramePr>
        <p:xfrm>
          <a:off x="2534739" y="981557"/>
          <a:ext cx="8353332" cy="2599842"/>
        </p:xfrm>
        <a:graphic>
          <a:graphicData uri="http://schemas.openxmlformats.org/drawingml/2006/table">
            <a:tbl>
              <a:tblPr firstRow="1" bandRow="1">
                <a:tableStyleId>{616DA210-FB5B-4158-B5E0-FEB733F419BA}</a:tableStyleId>
              </a:tblPr>
              <a:tblGrid>
                <a:gridCol w="2088333">
                  <a:extLst>
                    <a:ext uri="{9D8B030D-6E8A-4147-A177-3AD203B41FA5}">
                      <a16:colId xmlns:a16="http://schemas.microsoft.com/office/drawing/2014/main" val="1400249884"/>
                    </a:ext>
                  </a:extLst>
                </a:gridCol>
                <a:gridCol w="696111">
                  <a:extLst>
                    <a:ext uri="{9D8B030D-6E8A-4147-A177-3AD203B41FA5}">
                      <a16:colId xmlns:a16="http://schemas.microsoft.com/office/drawing/2014/main" val="2287357292"/>
                    </a:ext>
                  </a:extLst>
                </a:gridCol>
                <a:gridCol w="696111">
                  <a:extLst>
                    <a:ext uri="{9D8B030D-6E8A-4147-A177-3AD203B41FA5}">
                      <a16:colId xmlns:a16="http://schemas.microsoft.com/office/drawing/2014/main" val="816078680"/>
                    </a:ext>
                  </a:extLst>
                </a:gridCol>
                <a:gridCol w="696111">
                  <a:extLst>
                    <a:ext uri="{9D8B030D-6E8A-4147-A177-3AD203B41FA5}">
                      <a16:colId xmlns:a16="http://schemas.microsoft.com/office/drawing/2014/main" val="2100750508"/>
                    </a:ext>
                  </a:extLst>
                </a:gridCol>
                <a:gridCol w="696111">
                  <a:extLst>
                    <a:ext uri="{9D8B030D-6E8A-4147-A177-3AD203B41FA5}">
                      <a16:colId xmlns:a16="http://schemas.microsoft.com/office/drawing/2014/main" val="3766508743"/>
                    </a:ext>
                  </a:extLst>
                </a:gridCol>
                <a:gridCol w="696111">
                  <a:extLst>
                    <a:ext uri="{9D8B030D-6E8A-4147-A177-3AD203B41FA5}">
                      <a16:colId xmlns:a16="http://schemas.microsoft.com/office/drawing/2014/main" val="1581352676"/>
                    </a:ext>
                  </a:extLst>
                </a:gridCol>
                <a:gridCol w="696111">
                  <a:extLst>
                    <a:ext uri="{9D8B030D-6E8A-4147-A177-3AD203B41FA5}">
                      <a16:colId xmlns:a16="http://schemas.microsoft.com/office/drawing/2014/main" val="4271224673"/>
                    </a:ext>
                  </a:extLst>
                </a:gridCol>
                <a:gridCol w="696111">
                  <a:extLst>
                    <a:ext uri="{9D8B030D-6E8A-4147-A177-3AD203B41FA5}">
                      <a16:colId xmlns:a16="http://schemas.microsoft.com/office/drawing/2014/main" val="2275766338"/>
                    </a:ext>
                  </a:extLst>
                </a:gridCol>
                <a:gridCol w="696111">
                  <a:extLst>
                    <a:ext uri="{9D8B030D-6E8A-4147-A177-3AD203B41FA5}">
                      <a16:colId xmlns:a16="http://schemas.microsoft.com/office/drawing/2014/main" val="1194355640"/>
                    </a:ext>
                  </a:extLst>
                </a:gridCol>
                <a:gridCol w="696111">
                  <a:extLst>
                    <a:ext uri="{9D8B030D-6E8A-4147-A177-3AD203B41FA5}">
                      <a16:colId xmlns:a16="http://schemas.microsoft.com/office/drawing/2014/main" val="521386308"/>
                    </a:ext>
                  </a:extLst>
                </a:gridCol>
              </a:tblGrid>
              <a:tr h="336403">
                <a:tc rowSpan="2">
                  <a:txBody>
                    <a:bodyPr/>
                    <a:lstStyle/>
                    <a:p>
                      <a:pPr algn="ctr"/>
                      <a:endParaRPr lang="es-ES" sz="1600" b="1" dirty="0">
                        <a:latin typeface="Titillium" panose="00000500000000000000"/>
                      </a:endParaRPr>
                    </a:p>
                    <a:p>
                      <a:pPr algn="ctr"/>
                      <a:r>
                        <a:rPr lang="es-ES" sz="1600" b="1" dirty="0">
                          <a:latin typeface="Titillium" panose="00000500000000000000"/>
                        </a:rPr>
                        <a:t>LONGITUDE</a:t>
                      </a:r>
                    </a:p>
                  </a:txBody>
                  <a:tcPr marL="86725" marR="86725" marT="43362" marB="43362"/>
                </a:tc>
                <a:tc gridSpan="3">
                  <a:txBody>
                    <a:bodyPr/>
                    <a:lstStyle/>
                    <a:p>
                      <a:pPr algn="ctr"/>
                      <a:r>
                        <a:rPr lang="es-ES" sz="1600" b="1" dirty="0" err="1">
                          <a:latin typeface="Titillium" panose="00000500000000000000"/>
                        </a:rPr>
                        <a:t>Random</a:t>
                      </a:r>
                      <a:r>
                        <a:rPr lang="es-ES" sz="1600" b="1" dirty="0">
                          <a:latin typeface="Titillium" panose="00000500000000000000"/>
                        </a:rPr>
                        <a:t> Forest</a:t>
                      </a:r>
                    </a:p>
                  </a:txBody>
                  <a:tcPr marL="90684" marR="90684" marT="45342" marB="45342"/>
                </a:tc>
                <a:tc hMerge="1">
                  <a:txBody>
                    <a:bodyPr/>
                    <a:lstStyle/>
                    <a:p>
                      <a:pPr algn="ctr"/>
                      <a:endParaRPr lang="es-ES" sz="1700" b="1" dirty="0">
                        <a:latin typeface="Titillium" panose="00000500000000000000"/>
                      </a:endParaRPr>
                    </a:p>
                  </a:txBody>
                  <a:tcPr marL="95615" marR="95615" marT="47807" marB="47807"/>
                </a:tc>
                <a:tc hMerge="1">
                  <a:txBody>
                    <a:bodyPr/>
                    <a:lstStyle/>
                    <a:p>
                      <a:pPr algn="ctr"/>
                      <a:endParaRPr lang="es-ES" sz="1700" b="1" dirty="0">
                        <a:latin typeface="Titillium" panose="00000500000000000000"/>
                      </a:endParaRPr>
                    </a:p>
                  </a:txBody>
                  <a:tcPr marL="95615" marR="95615" marT="47807" marB="47807"/>
                </a:tc>
                <a:tc gridSpan="3">
                  <a:txBody>
                    <a:bodyPr/>
                    <a:lstStyle/>
                    <a:p>
                      <a:pPr algn="ctr"/>
                      <a:r>
                        <a:rPr lang="es-ES" sz="1600" b="1" kern="1200" dirty="0">
                          <a:solidFill>
                            <a:schemeClr val="tx1"/>
                          </a:solidFill>
                          <a:latin typeface="Titillium" panose="00000500000000000000"/>
                          <a:ea typeface="+mn-ea"/>
                          <a:cs typeface="+mn-cs"/>
                        </a:rPr>
                        <a:t>SVM</a:t>
                      </a:r>
                    </a:p>
                  </a:txBody>
                  <a:tcPr marL="90684" marR="90684" marT="45342" marB="45342"/>
                </a:tc>
                <a:tc hMerge="1">
                  <a:txBody>
                    <a:bodyPr/>
                    <a:lstStyle/>
                    <a:p>
                      <a:pPr algn="ctr"/>
                      <a:endParaRPr lang="es-ES" sz="1700" b="1" kern="1200" dirty="0">
                        <a:solidFill>
                          <a:schemeClr val="tx1"/>
                        </a:solidFill>
                        <a:latin typeface="Titillium" panose="00000500000000000000"/>
                        <a:ea typeface="+mn-ea"/>
                        <a:cs typeface="+mn-cs"/>
                      </a:endParaRPr>
                    </a:p>
                  </a:txBody>
                  <a:tcPr marL="95615" marR="95615" marT="47807" marB="47807"/>
                </a:tc>
                <a:tc hMerge="1">
                  <a:txBody>
                    <a:bodyPr/>
                    <a:lstStyle/>
                    <a:p>
                      <a:pPr algn="ctr"/>
                      <a:endParaRPr lang="es-ES" sz="1700" b="1" kern="1200" dirty="0">
                        <a:solidFill>
                          <a:schemeClr val="tx1"/>
                        </a:solidFill>
                        <a:latin typeface="Titillium" panose="00000500000000000000"/>
                        <a:ea typeface="+mn-ea"/>
                        <a:cs typeface="+mn-cs"/>
                      </a:endParaRPr>
                    </a:p>
                  </a:txBody>
                  <a:tcPr marL="95615" marR="95615" marT="47807" marB="47807"/>
                </a:tc>
                <a:tc gridSpan="3">
                  <a:txBody>
                    <a:bodyPr/>
                    <a:lstStyle/>
                    <a:p>
                      <a:pPr algn="ctr"/>
                      <a:r>
                        <a:rPr lang="es-ES" sz="1600" dirty="0">
                          <a:latin typeface="Titillium" panose="00000500000000000000"/>
                        </a:rPr>
                        <a:t>KNN</a:t>
                      </a:r>
                    </a:p>
                  </a:txBody>
                  <a:tcPr marL="90684" marR="90684" marT="45342" marB="45342"/>
                </a:tc>
                <a:tc hMerge="1">
                  <a:txBody>
                    <a:bodyPr/>
                    <a:lstStyle/>
                    <a:p>
                      <a:pPr algn="ctr"/>
                      <a:endParaRPr lang="es-ES" sz="1700" dirty="0">
                        <a:latin typeface="Titillium" panose="00000500000000000000"/>
                      </a:endParaRPr>
                    </a:p>
                  </a:txBody>
                  <a:tcPr marL="95615" marR="95615" marT="47807" marB="47807"/>
                </a:tc>
                <a:tc hMerge="1">
                  <a:txBody>
                    <a:bodyPr/>
                    <a:lstStyle/>
                    <a:p>
                      <a:pPr algn="ctr"/>
                      <a:endParaRPr lang="es-ES" sz="1700" dirty="0">
                        <a:latin typeface="Titillium" panose="00000500000000000000"/>
                      </a:endParaRPr>
                    </a:p>
                  </a:txBody>
                  <a:tcPr marL="95615" marR="95615" marT="47807" marB="47807"/>
                </a:tc>
                <a:extLst>
                  <a:ext uri="{0D108BD9-81ED-4DB2-BD59-A6C34878D82A}">
                    <a16:rowId xmlns:a16="http://schemas.microsoft.com/office/drawing/2014/main" val="3834465064"/>
                  </a:ext>
                </a:extLst>
              </a:tr>
              <a:tr h="336403">
                <a:tc vMerge="1">
                  <a:txBody>
                    <a:bodyPr/>
                    <a:lstStyle/>
                    <a:p>
                      <a:endParaRPr lang="es-ES"/>
                    </a:p>
                  </a:txBody>
                  <a:tcPr/>
                </a:tc>
                <a:tc>
                  <a:txBody>
                    <a:bodyPr/>
                    <a:lstStyle/>
                    <a:p>
                      <a:pPr algn="ctr"/>
                      <a:r>
                        <a:rPr lang="es-ES" sz="1600" b="1" dirty="0">
                          <a:latin typeface="Titillium" panose="00000500000000000000"/>
                        </a:rPr>
                        <a:t>MAE</a:t>
                      </a:r>
                    </a:p>
                  </a:txBody>
                  <a:tcPr marL="90684" marR="90684" marT="45342" marB="45342"/>
                </a:tc>
                <a:tc>
                  <a:txBody>
                    <a:bodyPr/>
                    <a:lstStyle/>
                    <a:p>
                      <a:pPr algn="ctr"/>
                      <a:r>
                        <a:rPr lang="es-ES" sz="1600" b="1" dirty="0">
                          <a:latin typeface="Titillium" panose="00000500000000000000"/>
                        </a:rPr>
                        <a:t>RMSE</a:t>
                      </a:r>
                    </a:p>
                  </a:txBody>
                  <a:tcPr marL="90684" marR="90684" marT="45342" marB="45342"/>
                </a:tc>
                <a:tc>
                  <a:txBody>
                    <a:bodyPr/>
                    <a:lstStyle/>
                    <a:p>
                      <a:pPr algn="ctr"/>
                      <a:r>
                        <a:rPr lang="es-ES" sz="1600" b="1" dirty="0">
                          <a:latin typeface="Titillium" panose="00000500000000000000"/>
                        </a:rPr>
                        <a:t>R2</a:t>
                      </a:r>
                    </a:p>
                  </a:txBody>
                  <a:tcPr marL="90684" marR="90684" marT="45342" marB="45342"/>
                </a:tc>
                <a:tc>
                  <a:txBody>
                    <a:bodyPr/>
                    <a:lstStyle/>
                    <a:p>
                      <a:pPr algn="ctr"/>
                      <a:r>
                        <a:rPr lang="es-ES" sz="1600" b="1" dirty="0">
                          <a:latin typeface="Titillium" panose="00000500000000000000"/>
                        </a:rPr>
                        <a:t>MAE</a:t>
                      </a:r>
                      <a:endParaRPr lang="es-ES" sz="1600" b="1" kern="1200" dirty="0">
                        <a:solidFill>
                          <a:schemeClr val="tx1"/>
                        </a:solidFill>
                        <a:latin typeface="Titillium" panose="00000500000000000000"/>
                        <a:ea typeface="+mn-ea"/>
                        <a:cs typeface="+mn-cs"/>
                      </a:endParaRPr>
                    </a:p>
                  </a:txBody>
                  <a:tcPr marL="90684" marR="90684" marT="45342" marB="45342"/>
                </a:tc>
                <a:tc>
                  <a:txBody>
                    <a:bodyPr/>
                    <a:lstStyle/>
                    <a:p>
                      <a:pPr algn="ctr"/>
                      <a:r>
                        <a:rPr lang="es-ES" sz="1600" b="1" dirty="0">
                          <a:latin typeface="Titillium" panose="00000500000000000000"/>
                        </a:rPr>
                        <a:t>RMSE</a:t>
                      </a:r>
                      <a:endParaRPr lang="es-ES" sz="1600" b="1" kern="1200" dirty="0">
                        <a:solidFill>
                          <a:schemeClr val="tx1"/>
                        </a:solidFill>
                        <a:latin typeface="Titillium" panose="00000500000000000000"/>
                        <a:ea typeface="+mn-ea"/>
                        <a:cs typeface="+mn-cs"/>
                      </a:endParaRPr>
                    </a:p>
                  </a:txBody>
                  <a:tcPr marL="90684" marR="90684" marT="45342" marB="45342"/>
                </a:tc>
                <a:tc>
                  <a:txBody>
                    <a:bodyPr/>
                    <a:lstStyle/>
                    <a:p>
                      <a:pPr algn="ctr"/>
                      <a:r>
                        <a:rPr lang="es-ES" sz="1600" b="1" dirty="0">
                          <a:latin typeface="Titillium" panose="00000500000000000000"/>
                        </a:rPr>
                        <a:t>R2</a:t>
                      </a:r>
                      <a:endParaRPr lang="es-ES" sz="1600" b="1" kern="1200" dirty="0">
                        <a:solidFill>
                          <a:schemeClr val="tx1"/>
                        </a:solidFill>
                        <a:latin typeface="Titillium" panose="00000500000000000000"/>
                        <a:ea typeface="+mn-ea"/>
                        <a:cs typeface="+mn-cs"/>
                      </a:endParaRPr>
                    </a:p>
                  </a:txBody>
                  <a:tcPr marL="90684" marR="90684" marT="45342" marB="45342"/>
                </a:tc>
                <a:tc>
                  <a:txBody>
                    <a:bodyPr/>
                    <a:lstStyle/>
                    <a:p>
                      <a:pPr algn="ctr"/>
                      <a:r>
                        <a:rPr lang="es-ES" sz="1600" b="1" dirty="0">
                          <a:latin typeface="Titillium" panose="00000500000000000000"/>
                        </a:rPr>
                        <a:t>MAE</a:t>
                      </a:r>
                      <a:endParaRPr lang="es-ES" sz="1600" dirty="0">
                        <a:latin typeface="Titillium" panose="00000500000000000000"/>
                      </a:endParaRPr>
                    </a:p>
                  </a:txBody>
                  <a:tcPr marL="90684" marR="90684" marT="45342" marB="45342"/>
                </a:tc>
                <a:tc>
                  <a:txBody>
                    <a:bodyPr/>
                    <a:lstStyle/>
                    <a:p>
                      <a:pPr algn="ctr"/>
                      <a:r>
                        <a:rPr lang="es-ES" sz="1600" b="1" dirty="0">
                          <a:latin typeface="Titillium" panose="00000500000000000000"/>
                        </a:rPr>
                        <a:t>RMSE</a:t>
                      </a:r>
                      <a:endParaRPr lang="es-ES" sz="1600" dirty="0">
                        <a:latin typeface="Titillium" panose="00000500000000000000"/>
                      </a:endParaRPr>
                    </a:p>
                  </a:txBody>
                  <a:tcPr marL="90684" marR="90684" marT="45342" marB="45342"/>
                </a:tc>
                <a:tc>
                  <a:txBody>
                    <a:bodyPr/>
                    <a:lstStyle/>
                    <a:p>
                      <a:pPr algn="ctr"/>
                      <a:r>
                        <a:rPr lang="es-ES" sz="1600" b="1" dirty="0">
                          <a:latin typeface="Titillium" panose="00000500000000000000"/>
                        </a:rPr>
                        <a:t>R2</a:t>
                      </a:r>
                      <a:endParaRPr lang="es-ES" sz="1600" dirty="0">
                        <a:latin typeface="Titillium" panose="00000500000000000000"/>
                      </a:endParaRPr>
                    </a:p>
                  </a:txBody>
                  <a:tcPr marL="90684" marR="90684" marT="45342" marB="45342"/>
                </a:tc>
                <a:extLst>
                  <a:ext uri="{0D108BD9-81ED-4DB2-BD59-A6C34878D82A}">
                    <a16:rowId xmlns:a16="http://schemas.microsoft.com/office/drawing/2014/main" val="3108897328"/>
                  </a:ext>
                </a:extLst>
              </a:tr>
              <a:tr h="481759">
                <a:tc>
                  <a:txBody>
                    <a:bodyPr/>
                    <a:lstStyle/>
                    <a:p>
                      <a:pPr marL="0" algn="ctr" defTabSz="914400" rtl="0" eaLnBrk="1" latinLnBrk="0" hangingPunct="1"/>
                      <a:r>
                        <a:rPr lang="es-ES" sz="1600" b="1" kern="1200" dirty="0" err="1">
                          <a:solidFill>
                            <a:schemeClr val="tx1"/>
                          </a:solidFill>
                          <a:latin typeface="Titillium" panose="00000500000000000000"/>
                          <a:ea typeface="+mn-ea"/>
                          <a:cs typeface="+mn-cs"/>
                        </a:rPr>
                        <a:t>Building</a:t>
                      </a:r>
                      <a:r>
                        <a:rPr lang="es-ES" sz="1600" b="1" kern="1200" dirty="0">
                          <a:solidFill>
                            <a:schemeClr val="tx1"/>
                          </a:solidFill>
                          <a:latin typeface="Titillium" panose="00000500000000000000"/>
                          <a:ea typeface="+mn-ea"/>
                          <a:cs typeface="+mn-cs"/>
                        </a:rPr>
                        <a:t> 0</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4.51</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6.57</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0.94</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7.89</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13.18</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0.75</a:t>
                      </a:r>
                    </a:p>
                  </a:txBody>
                  <a:tcPr marL="90684" marR="90684" marT="45342" marB="45342"/>
                </a:tc>
                <a:tc>
                  <a:txBody>
                    <a:bodyPr/>
                    <a:lstStyle/>
                    <a:p>
                      <a:pPr algn="ctr"/>
                      <a:r>
                        <a:rPr lang="es-ES" sz="1600" b="1" dirty="0">
                          <a:latin typeface="Titilium"/>
                        </a:rPr>
                        <a:t>3.74</a:t>
                      </a:r>
                    </a:p>
                  </a:txBody>
                  <a:tcPr marL="90684" marR="90684" marT="45342" marB="45342">
                    <a:solidFill>
                      <a:srgbClr val="FFFF00"/>
                    </a:solidFill>
                  </a:tcPr>
                </a:tc>
                <a:tc>
                  <a:txBody>
                    <a:bodyPr/>
                    <a:lstStyle/>
                    <a:p>
                      <a:pPr algn="ctr"/>
                      <a:r>
                        <a:rPr lang="es-ES" sz="1600" b="1" dirty="0">
                          <a:latin typeface="Titilium"/>
                        </a:rPr>
                        <a:t>5.92</a:t>
                      </a:r>
                    </a:p>
                  </a:txBody>
                  <a:tcPr marL="90684" marR="90684" marT="45342" marB="45342">
                    <a:solidFill>
                      <a:srgbClr val="FFFF00"/>
                    </a:solidFill>
                  </a:tcPr>
                </a:tc>
                <a:tc>
                  <a:txBody>
                    <a:bodyPr/>
                    <a:lstStyle/>
                    <a:p>
                      <a:pPr algn="ctr"/>
                      <a:r>
                        <a:rPr lang="es-ES" sz="1600" b="1" dirty="0">
                          <a:latin typeface="Titilium"/>
                        </a:rPr>
                        <a:t>0.95</a:t>
                      </a:r>
                    </a:p>
                  </a:txBody>
                  <a:tcPr marL="90684" marR="90684" marT="45342" marB="45342">
                    <a:solidFill>
                      <a:srgbClr val="FFFF00"/>
                    </a:solidFill>
                  </a:tcPr>
                </a:tc>
                <a:extLst>
                  <a:ext uri="{0D108BD9-81ED-4DB2-BD59-A6C34878D82A}">
                    <a16:rowId xmlns:a16="http://schemas.microsoft.com/office/drawing/2014/main" val="2864955863"/>
                  </a:ext>
                </a:extLst>
              </a:tr>
              <a:tr h="481759">
                <a:tc>
                  <a:txBody>
                    <a:bodyPr/>
                    <a:lstStyle/>
                    <a:p>
                      <a:pPr marL="0" algn="ctr" defTabSz="914400" rtl="0" eaLnBrk="1" latinLnBrk="0" hangingPunct="1"/>
                      <a:r>
                        <a:rPr lang="es-ES" sz="1600" b="1" kern="1200" dirty="0" err="1">
                          <a:solidFill>
                            <a:schemeClr val="tx1"/>
                          </a:solidFill>
                          <a:latin typeface="Titillium" panose="00000500000000000000"/>
                          <a:ea typeface="+mn-ea"/>
                          <a:cs typeface="+mn-cs"/>
                        </a:rPr>
                        <a:t>Building</a:t>
                      </a:r>
                      <a:r>
                        <a:rPr lang="es-ES" sz="1600" b="1" kern="1200" dirty="0">
                          <a:solidFill>
                            <a:schemeClr val="tx1"/>
                          </a:solidFill>
                          <a:latin typeface="Titillium" panose="00000500000000000000"/>
                          <a:ea typeface="+mn-ea"/>
                          <a:cs typeface="+mn-cs"/>
                        </a:rPr>
                        <a:t> 1</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6.73</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10.32</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0.95</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11.46</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17.41</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0.86</a:t>
                      </a:r>
                    </a:p>
                  </a:txBody>
                  <a:tcPr marL="90684" marR="90684" marT="45342" marB="45342"/>
                </a:tc>
                <a:tc>
                  <a:txBody>
                    <a:bodyPr/>
                    <a:lstStyle/>
                    <a:p>
                      <a:pPr algn="ctr"/>
                      <a:r>
                        <a:rPr lang="es-ES" sz="1600" b="1" dirty="0">
                          <a:latin typeface="Titilium"/>
                        </a:rPr>
                        <a:t>6.64</a:t>
                      </a:r>
                    </a:p>
                  </a:txBody>
                  <a:tcPr marL="90684" marR="90684" marT="45342" marB="45342">
                    <a:solidFill>
                      <a:srgbClr val="FFFF00"/>
                    </a:solidFill>
                  </a:tcPr>
                </a:tc>
                <a:tc>
                  <a:txBody>
                    <a:bodyPr/>
                    <a:lstStyle/>
                    <a:p>
                      <a:pPr algn="ctr"/>
                      <a:r>
                        <a:rPr lang="es-ES" sz="1600" b="1" dirty="0">
                          <a:latin typeface="Titilium"/>
                        </a:rPr>
                        <a:t>10.59</a:t>
                      </a:r>
                    </a:p>
                  </a:txBody>
                  <a:tcPr marL="90684" marR="90684" marT="45342" marB="45342">
                    <a:solidFill>
                      <a:srgbClr val="FFFF00"/>
                    </a:solidFill>
                  </a:tcPr>
                </a:tc>
                <a:tc>
                  <a:txBody>
                    <a:bodyPr/>
                    <a:lstStyle/>
                    <a:p>
                      <a:pPr algn="ctr"/>
                      <a:r>
                        <a:rPr lang="es-ES" sz="1600" b="1" dirty="0">
                          <a:latin typeface="Titilium"/>
                        </a:rPr>
                        <a:t>0.94</a:t>
                      </a:r>
                    </a:p>
                  </a:txBody>
                  <a:tcPr marL="90684" marR="90684" marT="45342" marB="45342">
                    <a:solidFill>
                      <a:srgbClr val="FFFF00"/>
                    </a:solidFill>
                  </a:tcPr>
                </a:tc>
                <a:extLst>
                  <a:ext uri="{0D108BD9-81ED-4DB2-BD59-A6C34878D82A}">
                    <a16:rowId xmlns:a16="http://schemas.microsoft.com/office/drawing/2014/main" val="2944051865"/>
                  </a:ext>
                </a:extLst>
              </a:tr>
              <a:tr h="481759">
                <a:tc>
                  <a:txBody>
                    <a:bodyPr/>
                    <a:lstStyle/>
                    <a:p>
                      <a:pPr marL="0" algn="ctr" defTabSz="914400" rtl="0" eaLnBrk="1" latinLnBrk="0" hangingPunct="1"/>
                      <a:r>
                        <a:rPr lang="es-ES" sz="1600" b="1" kern="1200" dirty="0" err="1">
                          <a:solidFill>
                            <a:schemeClr val="tx1"/>
                          </a:solidFill>
                          <a:latin typeface="Titillium" panose="00000500000000000000"/>
                          <a:ea typeface="+mn-ea"/>
                          <a:cs typeface="+mn-cs"/>
                        </a:rPr>
                        <a:t>Building</a:t>
                      </a:r>
                      <a:r>
                        <a:rPr lang="es-ES" sz="1600" b="1" kern="1200" dirty="0">
                          <a:solidFill>
                            <a:schemeClr val="tx1"/>
                          </a:solidFill>
                          <a:latin typeface="Titillium" panose="00000500000000000000"/>
                          <a:ea typeface="+mn-ea"/>
                          <a:cs typeface="+mn-cs"/>
                        </a:rPr>
                        <a:t> 2</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9.39</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20.58</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0.67</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12.94</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23.87</a:t>
                      </a:r>
                    </a:p>
                  </a:txBody>
                  <a:tcPr marL="90684" marR="90684" marT="45342" marB="45342"/>
                </a:tc>
                <a:tc>
                  <a:txBody>
                    <a:bodyPr/>
                    <a:lstStyle/>
                    <a:p>
                      <a:pPr marL="0" algn="ctr" defTabSz="914400" rtl="0" eaLnBrk="1" latinLnBrk="0" hangingPunct="1"/>
                      <a:r>
                        <a:rPr lang="es-ES" sz="1600" b="0" kern="1200" dirty="0">
                          <a:solidFill>
                            <a:schemeClr val="tx1"/>
                          </a:solidFill>
                          <a:latin typeface="Titilium"/>
                          <a:ea typeface="+mn-ea"/>
                          <a:cs typeface="+mn-cs"/>
                        </a:rPr>
                        <a:t>0.56</a:t>
                      </a:r>
                    </a:p>
                  </a:txBody>
                  <a:tcPr marL="90684" marR="90684" marT="45342" marB="45342"/>
                </a:tc>
                <a:tc>
                  <a:txBody>
                    <a:bodyPr/>
                    <a:lstStyle/>
                    <a:p>
                      <a:pPr algn="ctr"/>
                      <a:r>
                        <a:rPr lang="es-ES" sz="1600" b="1" dirty="0">
                          <a:latin typeface="Titilium"/>
                        </a:rPr>
                        <a:t>8.46</a:t>
                      </a:r>
                    </a:p>
                  </a:txBody>
                  <a:tcPr marL="90684" marR="90684" marT="45342" marB="45342">
                    <a:solidFill>
                      <a:srgbClr val="FFFF00"/>
                    </a:solidFill>
                  </a:tcPr>
                </a:tc>
                <a:tc>
                  <a:txBody>
                    <a:bodyPr/>
                    <a:lstStyle/>
                    <a:p>
                      <a:pPr algn="ctr"/>
                      <a:r>
                        <a:rPr lang="es-ES" sz="1600" b="1" dirty="0">
                          <a:latin typeface="Titilium"/>
                        </a:rPr>
                        <a:t>20.71</a:t>
                      </a:r>
                    </a:p>
                  </a:txBody>
                  <a:tcPr marL="90684" marR="90684" marT="45342" marB="45342">
                    <a:solidFill>
                      <a:srgbClr val="FFFF00"/>
                    </a:solidFill>
                  </a:tcPr>
                </a:tc>
                <a:tc>
                  <a:txBody>
                    <a:bodyPr/>
                    <a:lstStyle/>
                    <a:p>
                      <a:pPr algn="ctr"/>
                      <a:r>
                        <a:rPr lang="es-ES" sz="1600" b="1" dirty="0">
                          <a:latin typeface="Titilium"/>
                        </a:rPr>
                        <a:t>0.66</a:t>
                      </a:r>
                    </a:p>
                  </a:txBody>
                  <a:tcPr marL="90684" marR="90684" marT="45342" marB="45342">
                    <a:solidFill>
                      <a:srgbClr val="FFFF00"/>
                    </a:solidFill>
                  </a:tcPr>
                </a:tc>
                <a:extLst>
                  <a:ext uri="{0D108BD9-81ED-4DB2-BD59-A6C34878D82A}">
                    <a16:rowId xmlns:a16="http://schemas.microsoft.com/office/drawing/2014/main" val="143413073"/>
                  </a:ext>
                </a:extLst>
              </a:tr>
              <a:tr h="481759">
                <a:tc gridSpan="7">
                  <a:txBody>
                    <a:bodyPr/>
                    <a:lstStyle/>
                    <a:p>
                      <a:pPr marL="0" algn="r" defTabSz="914400" rtl="0" eaLnBrk="1" latinLnBrk="0" hangingPunct="1"/>
                      <a:r>
                        <a:rPr lang="es-ES" sz="1600" b="1" kern="1200" dirty="0" err="1">
                          <a:solidFill>
                            <a:schemeClr val="tx1"/>
                          </a:solidFill>
                          <a:latin typeface="Titillium" panose="00000500000000000000"/>
                          <a:ea typeface="+mn-ea"/>
                          <a:cs typeface="+mn-cs"/>
                        </a:rPr>
                        <a:t>Longitude</a:t>
                      </a:r>
                      <a:r>
                        <a:rPr lang="es-ES" sz="1600" b="1" kern="1200" dirty="0">
                          <a:solidFill>
                            <a:schemeClr val="tx1"/>
                          </a:solidFill>
                          <a:latin typeface="Titillium" panose="00000500000000000000"/>
                          <a:ea typeface="+mn-ea"/>
                          <a:cs typeface="+mn-cs"/>
                        </a:rPr>
                        <a:t> MAE mean</a:t>
                      </a:r>
                    </a:p>
                  </a:txBody>
                  <a:tcPr marL="90684" marR="90684" marT="45342" marB="45342"/>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4" marR="90684" marT="45342" marB="45342"/>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4" marR="90684" marT="45342" marB="45342"/>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4" marR="90684" marT="45342" marB="45342"/>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4" marR="90684" marT="45342" marB="45342"/>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4" marR="90684" marT="45342" marB="45342"/>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4" marR="90684" marT="45342" marB="45342"/>
                </a:tc>
                <a:tc>
                  <a:txBody>
                    <a:bodyPr/>
                    <a:lstStyle/>
                    <a:p>
                      <a:pPr algn="ctr"/>
                      <a:r>
                        <a:rPr lang="es-ES" sz="1800" b="1" dirty="0">
                          <a:latin typeface="Titillium" panose="00000500000000000000"/>
                        </a:rPr>
                        <a:t>5.68</a:t>
                      </a:r>
                      <a:endParaRPr lang="es-ES" sz="1600" b="1" dirty="0">
                        <a:latin typeface="Titillium" panose="00000500000000000000"/>
                      </a:endParaRPr>
                    </a:p>
                  </a:txBody>
                  <a:tcPr marL="90684" marR="90684" marT="45342" marB="45342">
                    <a:solidFill>
                      <a:srgbClr val="FFFF00">
                        <a:alpha val="20000"/>
                      </a:srgbClr>
                    </a:solidFill>
                  </a:tcPr>
                </a:tc>
                <a:tc>
                  <a:txBody>
                    <a:bodyPr/>
                    <a:lstStyle/>
                    <a:p>
                      <a:pPr algn="ctr"/>
                      <a:endParaRPr lang="es-ES" sz="1600" dirty="0">
                        <a:latin typeface="Titillium" panose="00000500000000000000"/>
                      </a:endParaRPr>
                    </a:p>
                  </a:txBody>
                  <a:tcPr marL="90684" marR="90684" marT="45342" marB="45342"/>
                </a:tc>
                <a:tc>
                  <a:txBody>
                    <a:bodyPr/>
                    <a:lstStyle/>
                    <a:p>
                      <a:pPr algn="ctr"/>
                      <a:endParaRPr lang="es-ES" sz="1600" dirty="0">
                        <a:latin typeface="Titillium" panose="00000500000000000000"/>
                      </a:endParaRPr>
                    </a:p>
                  </a:txBody>
                  <a:tcPr marL="90684" marR="90684" marT="45342" marB="45342"/>
                </a:tc>
                <a:extLst>
                  <a:ext uri="{0D108BD9-81ED-4DB2-BD59-A6C34878D82A}">
                    <a16:rowId xmlns:a16="http://schemas.microsoft.com/office/drawing/2014/main" val="1842242876"/>
                  </a:ext>
                </a:extLst>
              </a:tr>
            </a:tbl>
          </a:graphicData>
        </a:graphic>
      </p:graphicFrame>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Longitude / Latitude metrics</a:t>
            </a:r>
          </a:p>
        </p:txBody>
      </p:sp>
      <p:graphicFrame>
        <p:nvGraphicFramePr>
          <p:cNvPr id="11" name="Tabla 10">
            <a:extLst>
              <a:ext uri="{FF2B5EF4-FFF2-40B4-BE49-F238E27FC236}">
                <a16:creationId xmlns:a16="http://schemas.microsoft.com/office/drawing/2014/main" id="{EB65C42D-3E4D-450D-90D4-49FC0FA4D8B7}"/>
              </a:ext>
            </a:extLst>
          </p:cNvPr>
          <p:cNvGraphicFramePr>
            <a:graphicFrameLocks noGrp="1"/>
          </p:cNvGraphicFramePr>
          <p:nvPr>
            <p:extLst>
              <p:ext uri="{D42A27DB-BD31-4B8C-83A1-F6EECF244321}">
                <p14:modId xmlns:p14="http://schemas.microsoft.com/office/powerpoint/2010/main" val="3431405027"/>
              </p:ext>
            </p:extLst>
          </p:nvPr>
        </p:nvGraphicFramePr>
        <p:xfrm>
          <a:off x="2534739" y="3903085"/>
          <a:ext cx="8353332" cy="2603828"/>
        </p:xfrm>
        <a:graphic>
          <a:graphicData uri="http://schemas.openxmlformats.org/drawingml/2006/table">
            <a:tbl>
              <a:tblPr firstRow="1" bandRow="1">
                <a:tableStyleId>{616DA210-FB5B-4158-B5E0-FEB733F419BA}</a:tableStyleId>
              </a:tblPr>
              <a:tblGrid>
                <a:gridCol w="2088333">
                  <a:extLst>
                    <a:ext uri="{9D8B030D-6E8A-4147-A177-3AD203B41FA5}">
                      <a16:colId xmlns:a16="http://schemas.microsoft.com/office/drawing/2014/main" val="1400249884"/>
                    </a:ext>
                  </a:extLst>
                </a:gridCol>
                <a:gridCol w="696111">
                  <a:extLst>
                    <a:ext uri="{9D8B030D-6E8A-4147-A177-3AD203B41FA5}">
                      <a16:colId xmlns:a16="http://schemas.microsoft.com/office/drawing/2014/main" val="2287357292"/>
                    </a:ext>
                  </a:extLst>
                </a:gridCol>
                <a:gridCol w="696111">
                  <a:extLst>
                    <a:ext uri="{9D8B030D-6E8A-4147-A177-3AD203B41FA5}">
                      <a16:colId xmlns:a16="http://schemas.microsoft.com/office/drawing/2014/main" val="816078680"/>
                    </a:ext>
                  </a:extLst>
                </a:gridCol>
                <a:gridCol w="696111">
                  <a:extLst>
                    <a:ext uri="{9D8B030D-6E8A-4147-A177-3AD203B41FA5}">
                      <a16:colId xmlns:a16="http://schemas.microsoft.com/office/drawing/2014/main" val="2100750508"/>
                    </a:ext>
                  </a:extLst>
                </a:gridCol>
                <a:gridCol w="696111">
                  <a:extLst>
                    <a:ext uri="{9D8B030D-6E8A-4147-A177-3AD203B41FA5}">
                      <a16:colId xmlns:a16="http://schemas.microsoft.com/office/drawing/2014/main" val="3766508743"/>
                    </a:ext>
                  </a:extLst>
                </a:gridCol>
                <a:gridCol w="696111">
                  <a:extLst>
                    <a:ext uri="{9D8B030D-6E8A-4147-A177-3AD203B41FA5}">
                      <a16:colId xmlns:a16="http://schemas.microsoft.com/office/drawing/2014/main" val="1581352676"/>
                    </a:ext>
                  </a:extLst>
                </a:gridCol>
                <a:gridCol w="696111">
                  <a:extLst>
                    <a:ext uri="{9D8B030D-6E8A-4147-A177-3AD203B41FA5}">
                      <a16:colId xmlns:a16="http://schemas.microsoft.com/office/drawing/2014/main" val="4271224673"/>
                    </a:ext>
                  </a:extLst>
                </a:gridCol>
                <a:gridCol w="696111">
                  <a:extLst>
                    <a:ext uri="{9D8B030D-6E8A-4147-A177-3AD203B41FA5}">
                      <a16:colId xmlns:a16="http://schemas.microsoft.com/office/drawing/2014/main" val="2275766338"/>
                    </a:ext>
                  </a:extLst>
                </a:gridCol>
                <a:gridCol w="696111">
                  <a:extLst>
                    <a:ext uri="{9D8B030D-6E8A-4147-A177-3AD203B41FA5}">
                      <a16:colId xmlns:a16="http://schemas.microsoft.com/office/drawing/2014/main" val="1194355640"/>
                    </a:ext>
                  </a:extLst>
                </a:gridCol>
                <a:gridCol w="696111">
                  <a:extLst>
                    <a:ext uri="{9D8B030D-6E8A-4147-A177-3AD203B41FA5}">
                      <a16:colId xmlns:a16="http://schemas.microsoft.com/office/drawing/2014/main" val="521386308"/>
                    </a:ext>
                  </a:extLst>
                </a:gridCol>
              </a:tblGrid>
              <a:tr h="336542">
                <a:tc rowSpan="2">
                  <a:txBody>
                    <a:bodyPr/>
                    <a:lstStyle/>
                    <a:p>
                      <a:pPr algn="ctr"/>
                      <a:endParaRPr lang="es-ES" sz="1600" b="1" dirty="0">
                        <a:latin typeface="Titillium" panose="00000500000000000000"/>
                      </a:endParaRPr>
                    </a:p>
                    <a:p>
                      <a:pPr algn="ctr"/>
                      <a:r>
                        <a:rPr lang="es-ES" sz="1600" b="1" dirty="0">
                          <a:latin typeface="Titillium" panose="00000500000000000000"/>
                        </a:rPr>
                        <a:t>LATITUDE</a:t>
                      </a:r>
                    </a:p>
                  </a:txBody>
                  <a:tcPr marL="92197" marR="92197" marT="46099" marB="46099"/>
                </a:tc>
                <a:tc gridSpan="3">
                  <a:txBody>
                    <a:bodyPr/>
                    <a:lstStyle/>
                    <a:p>
                      <a:pPr algn="ctr"/>
                      <a:r>
                        <a:rPr lang="es-ES" sz="1600" b="1" dirty="0" err="1">
                          <a:latin typeface="Titillium" panose="00000500000000000000"/>
                        </a:rPr>
                        <a:t>Random</a:t>
                      </a:r>
                      <a:r>
                        <a:rPr lang="es-ES" sz="1600" b="1" dirty="0">
                          <a:latin typeface="Titillium" panose="00000500000000000000"/>
                        </a:rPr>
                        <a:t> Forest</a:t>
                      </a:r>
                    </a:p>
                  </a:txBody>
                  <a:tcPr marL="96407" marR="96407" marT="48203" marB="48203"/>
                </a:tc>
                <a:tc hMerge="1">
                  <a:txBody>
                    <a:bodyPr/>
                    <a:lstStyle/>
                    <a:p>
                      <a:pPr algn="ctr"/>
                      <a:endParaRPr lang="es-ES" sz="1700" b="1" dirty="0">
                        <a:latin typeface="Titillium" panose="00000500000000000000"/>
                      </a:endParaRPr>
                    </a:p>
                  </a:txBody>
                  <a:tcPr marL="95615" marR="95615" marT="47807" marB="47807"/>
                </a:tc>
                <a:tc hMerge="1">
                  <a:txBody>
                    <a:bodyPr/>
                    <a:lstStyle/>
                    <a:p>
                      <a:pPr algn="ctr"/>
                      <a:endParaRPr lang="es-ES" sz="1700" b="1" dirty="0">
                        <a:latin typeface="Titillium" panose="00000500000000000000"/>
                      </a:endParaRPr>
                    </a:p>
                  </a:txBody>
                  <a:tcPr marL="95615" marR="95615" marT="47807" marB="47807"/>
                </a:tc>
                <a:tc gridSpan="3">
                  <a:txBody>
                    <a:bodyPr/>
                    <a:lstStyle/>
                    <a:p>
                      <a:pPr algn="ctr"/>
                      <a:r>
                        <a:rPr lang="es-ES" sz="1600" b="1" kern="1200" dirty="0">
                          <a:solidFill>
                            <a:schemeClr val="tx1"/>
                          </a:solidFill>
                          <a:latin typeface="Titillium" panose="00000500000000000000"/>
                          <a:ea typeface="+mn-ea"/>
                          <a:cs typeface="+mn-cs"/>
                        </a:rPr>
                        <a:t>SVM</a:t>
                      </a:r>
                    </a:p>
                  </a:txBody>
                  <a:tcPr marL="96407" marR="96407" marT="48203" marB="48203"/>
                </a:tc>
                <a:tc hMerge="1">
                  <a:txBody>
                    <a:bodyPr/>
                    <a:lstStyle/>
                    <a:p>
                      <a:pPr algn="ctr"/>
                      <a:endParaRPr lang="es-ES" sz="1700" b="1" kern="1200" dirty="0">
                        <a:solidFill>
                          <a:schemeClr val="tx1"/>
                        </a:solidFill>
                        <a:latin typeface="Titillium" panose="00000500000000000000"/>
                        <a:ea typeface="+mn-ea"/>
                        <a:cs typeface="+mn-cs"/>
                      </a:endParaRPr>
                    </a:p>
                  </a:txBody>
                  <a:tcPr marL="95615" marR="95615" marT="47807" marB="47807"/>
                </a:tc>
                <a:tc hMerge="1">
                  <a:txBody>
                    <a:bodyPr/>
                    <a:lstStyle/>
                    <a:p>
                      <a:pPr algn="ctr"/>
                      <a:endParaRPr lang="es-ES" sz="1700" b="1" kern="1200" dirty="0">
                        <a:solidFill>
                          <a:schemeClr val="tx1"/>
                        </a:solidFill>
                        <a:latin typeface="Titillium" panose="00000500000000000000"/>
                        <a:ea typeface="+mn-ea"/>
                        <a:cs typeface="+mn-cs"/>
                      </a:endParaRPr>
                    </a:p>
                  </a:txBody>
                  <a:tcPr marL="95615" marR="95615" marT="47807" marB="47807"/>
                </a:tc>
                <a:tc gridSpan="3">
                  <a:txBody>
                    <a:bodyPr/>
                    <a:lstStyle/>
                    <a:p>
                      <a:pPr algn="ctr"/>
                      <a:r>
                        <a:rPr lang="es-ES" sz="1600" dirty="0">
                          <a:latin typeface="Titillium" panose="00000500000000000000"/>
                        </a:rPr>
                        <a:t>KNN</a:t>
                      </a:r>
                    </a:p>
                  </a:txBody>
                  <a:tcPr marL="96407" marR="96407" marT="48203" marB="48203"/>
                </a:tc>
                <a:tc hMerge="1">
                  <a:txBody>
                    <a:bodyPr/>
                    <a:lstStyle/>
                    <a:p>
                      <a:pPr algn="ctr"/>
                      <a:endParaRPr lang="es-ES" sz="1700" dirty="0">
                        <a:latin typeface="Titillium" panose="00000500000000000000"/>
                      </a:endParaRPr>
                    </a:p>
                  </a:txBody>
                  <a:tcPr marL="95615" marR="95615" marT="47807" marB="47807"/>
                </a:tc>
                <a:tc hMerge="1">
                  <a:txBody>
                    <a:bodyPr/>
                    <a:lstStyle/>
                    <a:p>
                      <a:pPr algn="ctr"/>
                      <a:endParaRPr lang="es-ES" sz="1700" dirty="0">
                        <a:latin typeface="Titillium" panose="00000500000000000000"/>
                      </a:endParaRPr>
                    </a:p>
                  </a:txBody>
                  <a:tcPr marL="95615" marR="95615" marT="47807" marB="47807"/>
                </a:tc>
                <a:extLst>
                  <a:ext uri="{0D108BD9-81ED-4DB2-BD59-A6C34878D82A}">
                    <a16:rowId xmlns:a16="http://schemas.microsoft.com/office/drawing/2014/main" val="3834465064"/>
                  </a:ext>
                </a:extLst>
              </a:tr>
              <a:tr h="336542">
                <a:tc vMerge="1">
                  <a:txBody>
                    <a:bodyPr/>
                    <a:lstStyle/>
                    <a:p>
                      <a:endParaRPr lang="es-ES"/>
                    </a:p>
                  </a:txBody>
                  <a:tcPr/>
                </a:tc>
                <a:tc>
                  <a:txBody>
                    <a:bodyPr/>
                    <a:lstStyle/>
                    <a:p>
                      <a:pPr algn="ctr"/>
                      <a:r>
                        <a:rPr lang="es-ES" sz="1600" b="1" dirty="0">
                          <a:latin typeface="Titillium" panose="00000500000000000000"/>
                        </a:rPr>
                        <a:t>MAE</a:t>
                      </a:r>
                    </a:p>
                  </a:txBody>
                  <a:tcPr marL="90685" marR="90685" marT="45341" marB="45341"/>
                </a:tc>
                <a:tc>
                  <a:txBody>
                    <a:bodyPr/>
                    <a:lstStyle/>
                    <a:p>
                      <a:pPr algn="ctr"/>
                      <a:r>
                        <a:rPr lang="es-ES" sz="1600" b="1" dirty="0">
                          <a:latin typeface="Titillium" panose="00000500000000000000"/>
                        </a:rPr>
                        <a:t>RMSE</a:t>
                      </a:r>
                    </a:p>
                  </a:txBody>
                  <a:tcPr marL="90685" marR="90685" marT="45341" marB="45341"/>
                </a:tc>
                <a:tc>
                  <a:txBody>
                    <a:bodyPr/>
                    <a:lstStyle/>
                    <a:p>
                      <a:pPr algn="ctr"/>
                      <a:r>
                        <a:rPr lang="es-ES" sz="1600" b="1" dirty="0">
                          <a:latin typeface="Titillium" panose="00000500000000000000"/>
                        </a:rPr>
                        <a:t>R2</a:t>
                      </a:r>
                    </a:p>
                  </a:txBody>
                  <a:tcPr marL="90685" marR="90685" marT="45341" marB="45341"/>
                </a:tc>
                <a:tc>
                  <a:txBody>
                    <a:bodyPr/>
                    <a:lstStyle/>
                    <a:p>
                      <a:pPr algn="ctr"/>
                      <a:r>
                        <a:rPr lang="es-ES" sz="1600" b="1" dirty="0">
                          <a:latin typeface="Titillium" panose="00000500000000000000"/>
                        </a:rPr>
                        <a:t>MAE</a:t>
                      </a:r>
                      <a:endParaRPr lang="es-ES" sz="1600" b="1" kern="1200" dirty="0">
                        <a:solidFill>
                          <a:schemeClr val="tx1"/>
                        </a:solidFill>
                        <a:latin typeface="Titillium" panose="00000500000000000000"/>
                        <a:ea typeface="+mn-ea"/>
                        <a:cs typeface="+mn-cs"/>
                      </a:endParaRPr>
                    </a:p>
                  </a:txBody>
                  <a:tcPr marL="90685" marR="90685" marT="45341" marB="45341"/>
                </a:tc>
                <a:tc>
                  <a:txBody>
                    <a:bodyPr/>
                    <a:lstStyle/>
                    <a:p>
                      <a:pPr algn="ctr"/>
                      <a:r>
                        <a:rPr lang="es-ES" sz="1600" b="1" dirty="0">
                          <a:latin typeface="Titillium" panose="00000500000000000000"/>
                        </a:rPr>
                        <a:t>RMSE</a:t>
                      </a:r>
                      <a:endParaRPr lang="es-ES" sz="1600" b="1" kern="1200" dirty="0">
                        <a:solidFill>
                          <a:schemeClr val="tx1"/>
                        </a:solidFill>
                        <a:latin typeface="Titillium" panose="00000500000000000000"/>
                        <a:ea typeface="+mn-ea"/>
                        <a:cs typeface="+mn-cs"/>
                      </a:endParaRPr>
                    </a:p>
                  </a:txBody>
                  <a:tcPr marL="90685" marR="90685" marT="45341" marB="45341"/>
                </a:tc>
                <a:tc>
                  <a:txBody>
                    <a:bodyPr/>
                    <a:lstStyle/>
                    <a:p>
                      <a:pPr algn="ctr"/>
                      <a:r>
                        <a:rPr lang="es-ES" sz="1600" b="1" dirty="0">
                          <a:latin typeface="Titillium" panose="00000500000000000000"/>
                        </a:rPr>
                        <a:t>R2</a:t>
                      </a:r>
                      <a:endParaRPr lang="es-ES" sz="1600" b="1" kern="1200" dirty="0">
                        <a:solidFill>
                          <a:schemeClr val="tx1"/>
                        </a:solidFill>
                        <a:latin typeface="Titillium" panose="00000500000000000000"/>
                        <a:ea typeface="+mn-ea"/>
                        <a:cs typeface="+mn-cs"/>
                      </a:endParaRPr>
                    </a:p>
                  </a:txBody>
                  <a:tcPr marL="90685" marR="90685" marT="45341" marB="45341"/>
                </a:tc>
                <a:tc>
                  <a:txBody>
                    <a:bodyPr/>
                    <a:lstStyle/>
                    <a:p>
                      <a:pPr algn="ctr"/>
                      <a:r>
                        <a:rPr lang="es-ES" sz="1600" b="1" dirty="0">
                          <a:latin typeface="Titillium" panose="00000500000000000000"/>
                        </a:rPr>
                        <a:t>MAE</a:t>
                      </a:r>
                      <a:endParaRPr lang="es-ES" sz="1600" dirty="0">
                        <a:latin typeface="Titillium" panose="00000500000000000000"/>
                      </a:endParaRPr>
                    </a:p>
                  </a:txBody>
                  <a:tcPr marL="90685" marR="90685" marT="45341" marB="45341"/>
                </a:tc>
                <a:tc>
                  <a:txBody>
                    <a:bodyPr/>
                    <a:lstStyle/>
                    <a:p>
                      <a:pPr algn="ctr"/>
                      <a:r>
                        <a:rPr lang="es-ES" sz="1600" b="1" dirty="0">
                          <a:latin typeface="Titillium" panose="00000500000000000000"/>
                        </a:rPr>
                        <a:t>RMSE</a:t>
                      </a:r>
                      <a:endParaRPr lang="es-ES" sz="1600" dirty="0">
                        <a:latin typeface="Titillium" panose="00000500000000000000"/>
                      </a:endParaRPr>
                    </a:p>
                  </a:txBody>
                  <a:tcPr marL="90685" marR="90685" marT="45341" marB="45341"/>
                </a:tc>
                <a:tc>
                  <a:txBody>
                    <a:bodyPr/>
                    <a:lstStyle/>
                    <a:p>
                      <a:pPr algn="ctr"/>
                      <a:r>
                        <a:rPr lang="es-ES" sz="1600" b="1" dirty="0">
                          <a:latin typeface="Titillium" panose="00000500000000000000"/>
                        </a:rPr>
                        <a:t>R2</a:t>
                      </a:r>
                      <a:endParaRPr lang="es-ES" sz="1600" dirty="0">
                        <a:latin typeface="Titillium" panose="00000500000000000000"/>
                      </a:endParaRPr>
                    </a:p>
                  </a:txBody>
                  <a:tcPr marL="90685" marR="90685" marT="45341" marB="45341"/>
                </a:tc>
                <a:extLst>
                  <a:ext uri="{0D108BD9-81ED-4DB2-BD59-A6C34878D82A}">
                    <a16:rowId xmlns:a16="http://schemas.microsoft.com/office/drawing/2014/main" val="3108897328"/>
                  </a:ext>
                </a:extLst>
              </a:tr>
              <a:tr h="481760">
                <a:tc>
                  <a:txBody>
                    <a:bodyPr/>
                    <a:lstStyle/>
                    <a:p>
                      <a:pPr marL="0" algn="ctr" defTabSz="914400" rtl="0" eaLnBrk="1" latinLnBrk="0" hangingPunct="1"/>
                      <a:r>
                        <a:rPr lang="es-ES" sz="1600" b="1" kern="1200" dirty="0" err="1">
                          <a:solidFill>
                            <a:schemeClr val="tx1"/>
                          </a:solidFill>
                          <a:latin typeface="Titillium" panose="00000500000000000000"/>
                          <a:ea typeface="+mn-ea"/>
                          <a:cs typeface="+mn-cs"/>
                        </a:rPr>
                        <a:t>Building</a:t>
                      </a:r>
                      <a:r>
                        <a:rPr lang="es-ES" sz="1600" b="1" kern="1200" dirty="0">
                          <a:solidFill>
                            <a:schemeClr val="tx1"/>
                          </a:solidFill>
                          <a:latin typeface="Titillium" panose="00000500000000000000"/>
                          <a:ea typeface="+mn-ea"/>
                          <a:cs typeface="+mn-cs"/>
                        </a:rPr>
                        <a:t> 0</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3.83</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5.54</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0.97</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10.13</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16.14</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0.75</a:t>
                      </a:r>
                    </a:p>
                  </a:txBody>
                  <a:tcPr marL="90685" marR="90685" marT="45341" marB="45341"/>
                </a:tc>
                <a:tc>
                  <a:txBody>
                    <a:bodyPr/>
                    <a:lstStyle/>
                    <a:p>
                      <a:pPr algn="ctr"/>
                      <a:r>
                        <a:rPr lang="es-ES" sz="1600" b="0" dirty="0">
                          <a:latin typeface="Titilium"/>
                        </a:rPr>
                        <a:t>3.23</a:t>
                      </a:r>
                    </a:p>
                  </a:txBody>
                  <a:tcPr marL="90685" marR="90685" marT="45341" marB="45341">
                    <a:solidFill>
                      <a:srgbClr val="FFFF00"/>
                    </a:solidFill>
                  </a:tcPr>
                </a:tc>
                <a:tc>
                  <a:txBody>
                    <a:bodyPr/>
                    <a:lstStyle/>
                    <a:p>
                      <a:pPr algn="ctr"/>
                      <a:r>
                        <a:rPr lang="es-ES" sz="1600" b="0" dirty="0">
                          <a:latin typeface="Titilium"/>
                        </a:rPr>
                        <a:t>5.04</a:t>
                      </a:r>
                    </a:p>
                  </a:txBody>
                  <a:tcPr marL="90685" marR="90685" marT="45341" marB="45341">
                    <a:solidFill>
                      <a:srgbClr val="FFFF00"/>
                    </a:solidFill>
                  </a:tcPr>
                </a:tc>
                <a:tc>
                  <a:txBody>
                    <a:bodyPr/>
                    <a:lstStyle/>
                    <a:p>
                      <a:pPr algn="ctr"/>
                      <a:r>
                        <a:rPr lang="es-ES" sz="1600" b="0" dirty="0">
                          <a:latin typeface="Titilium"/>
                        </a:rPr>
                        <a:t>0.97</a:t>
                      </a:r>
                    </a:p>
                  </a:txBody>
                  <a:tcPr marL="90685" marR="90685" marT="45341" marB="45341">
                    <a:solidFill>
                      <a:srgbClr val="FFFF00"/>
                    </a:solidFill>
                  </a:tcPr>
                </a:tc>
                <a:extLst>
                  <a:ext uri="{0D108BD9-81ED-4DB2-BD59-A6C34878D82A}">
                    <a16:rowId xmlns:a16="http://schemas.microsoft.com/office/drawing/2014/main" val="2864955863"/>
                  </a:ext>
                </a:extLst>
              </a:tr>
              <a:tr h="481760">
                <a:tc>
                  <a:txBody>
                    <a:bodyPr/>
                    <a:lstStyle/>
                    <a:p>
                      <a:pPr marL="0" algn="ctr" defTabSz="914400" rtl="0" eaLnBrk="1" latinLnBrk="0" hangingPunct="1"/>
                      <a:r>
                        <a:rPr lang="es-ES" sz="1600" b="1" kern="1200" dirty="0" err="1">
                          <a:solidFill>
                            <a:schemeClr val="tx1"/>
                          </a:solidFill>
                          <a:latin typeface="Titillium" panose="00000500000000000000"/>
                          <a:ea typeface="+mn-ea"/>
                          <a:cs typeface="+mn-cs"/>
                        </a:rPr>
                        <a:t>Building</a:t>
                      </a:r>
                      <a:r>
                        <a:rPr lang="es-ES" sz="1600" b="1" kern="1200" dirty="0">
                          <a:solidFill>
                            <a:schemeClr val="tx1"/>
                          </a:solidFill>
                          <a:latin typeface="Titillium" panose="00000500000000000000"/>
                          <a:ea typeface="+mn-ea"/>
                          <a:cs typeface="+mn-cs"/>
                        </a:rPr>
                        <a:t> 1</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7.56</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10.72</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0.90</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8.63</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12.40</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0.88</a:t>
                      </a:r>
                    </a:p>
                  </a:txBody>
                  <a:tcPr marL="90685" marR="90685" marT="45341" marB="45341"/>
                </a:tc>
                <a:tc>
                  <a:txBody>
                    <a:bodyPr/>
                    <a:lstStyle/>
                    <a:p>
                      <a:pPr algn="ctr"/>
                      <a:r>
                        <a:rPr lang="es-ES" sz="1600" b="0" dirty="0">
                          <a:latin typeface="Titilium"/>
                        </a:rPr>
                        <a:t>7.19</a:t>
                      </a:r>
                    </a:p>
                  </a:txBody>
                  <a:tcPr marL="90685" marR="90685" marT="45341" marB="45341">
                    <a:solidFill>
                      <a:srgbClr val="FFFF00"/>
                    </a:solidFill>
                  </a:tcPr>
                </a:tc>
                <a:tc>
                  <a:txBody>
                    <a:bodyPr/>
                    <a:lstStyle/>
                    <a:p>
                      <a:pPr algn="ctr"/>
                      <a:r>
                        <a:rPr lang="es-ES" sz="1600" b="0" dirty="0">
                          <a:latin typeface="Titilium"/>
                        </a:rPr>
                        <a:t>11.70</a:t>
                      </a:r>
                    </a:p>
                  </a:txBody>
                  <a:tcPr marL="90685" marR="90685" marT="45341" marB="45341">
                    <a:solidFill>
                      <a:srgbClr val="FFFF00"/>
                    </a:solidFill>
                  </a:tcPr>
                </a:tc>
                <a:tc>
                  <a:txBody>
                    <a:bodyPr/>
                    <a:lstStyle/>
                    <a:p>
                      <a:pPr algn="ctr"/>
                      <a:r>
                        <a:rPr lang="es-ES" sz="1600" b="0" dirty="0">
                          <a:latin typeface="Titilium"/>
                        </a:rPr>
                        <a:t>0.89</a:t>
                      </a:r>
                    </a:p>
                  </a:txBody>
                  <a:tcPr marL="90685" marR="90685" marT="45341" marB="45341">
                    <a:solidFill>
                      <a:srgbClr val="FFFF00"/>
                    </a:solidFill>
                  </a:tcPr>
                </a:tc>
                <a:extLst>
                  <a:ext uri="{0D108BD9-81ED-4DB2-BD59-A6C34878D82A}">
                    <a16:rowId xmlns:a16="http://schemas.microsoft.com/office/drawing/2014/main" val="2944051865"/>
                  </a:ext>
                </a:extLst>
              </a:tr>
              <a:tr h="481760">
                <a:tc>
                  <a:txBody>
                    <a:bodyPr/>
                    <a:lstStyle/>
                    <a:p>
                      <a:pPr marL="0" algn="ctr" defTabSz="914400" rtl="0" eaLnBrk="1" latinLnBrk="0" hangingPunct="1"/>
                      <a:r>
                        <a:rPr lang="es-ES" sz="1600" b="1" kern="1200" dirty="0" err="1">
                          <a:solidFill>
                            <a:schemeClr val="tx1"/>
                          </a:solidFill>
                          <a:latin typeface="Titillium" panose="00000500000000000000"/>
                          <a:ea typeface="+mn-ea"/>
                          <a:cs typeface="+mn-cs"/>
                        </a:rPr>
                        <a:t>Building</a:t>
                      </a:r>
                      <a:r>
                        <a:rPr lang="es-ES" sz="1600" b="1" kern="1200" dirty="0">
                          <a:solidFill>
                            <a:schemeClr val="tx1"/>
                          </a:solidFill>
                          <a:latin typeface="Titillium" panose="00000500000000000000"/>
                          <a:ea typeface="+mn-ea"/>
                          <a:cs typeface="+mn-cs"/>
                        </a:rPr>
                        <a:t> 2</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8.36</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17.30</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0.69</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9.58</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16.56</a:t>
                      </a:r>
                    </a:p>
                  </a:txBody>
                  <a:tcPr marL="90685" marR="90685" marT="45341" marB="45341"/>
                </a:tc>
                <a:tc>
                  <a:txBody>
                    <a:bodyPr/>
                    <a:lstStyle/>
                    <a:p>
                      <a:pPr marL="0" algn="ctr" defTabSz="914400" rtl="0" eaLnBrk="1" latinLnBrk="0" hangingPunct="1"/>
                      <a:r>
                        <a:rPr lang="es-ES" sz="1600" b="0" kern="1200" dirty="0">
                          <a:solidFill>
                            <a:schemeClr val="tx1"/>
                          </a:solidFill>
                          <a:latin typeface="Titilium"/>
                          <a:ea typeface="+mn-ea"/>
                          <a:cs typeface="+mn-cs"/>
                        </a:rPr>
                        <a:t>0.71</a:t>
                      </a:r>
                    </a:p>
                  </a:txBody>
                  <a:tcPr marL="90685" marR="90685" marT="45341" marB="45341"/>
                </a:tc>
                <a:tc>
                  <a:txBody>
                    <a:bodyPr/>
                    <a:lstStyle/>
                    <a:p>
                      <a:pPr algn="ctr"/>
                      <a:r>
                        <a:rPr lang="es-ES" sz="1600" b="0" dirty="0">
                          <a:latin typeface="Titilium"/>
                        </a:rPr>
                        <a:t>6.74</a:t>
                      </a:r>
                    </a:p>
                  </a:txBody>
                  <a:tcPr marL="90685" marR="90685" marT="45341" marB="45341">
                    <a:solidFill>
                      <a:srgbClr val="FFFF00"/>
                    </a:solidFill>
                  </a:tcPr>
                </a:tc>
                <a:tc>
                  <a:txBody>
                    <a:bodyPr/>
                    <a:lstStyle/>
                    <a:p>
                      <a:pPr algn="ctr"/>
                      <a:r>
                        <a:rPr lang="es-ES" sz="1600" b="0" dirty="0">
                          <a:latin typeface="Titilium"/>
                        </a:rPr>
                        <a:t>14.23</a:t>
                      </a:r>
                    </a:p>
                  </a:txBody>
                  <a:tcPr marL="90685" marR="90685" marT="45341" marB="45341">
                    <a:solidFill>
                      <a:srgbClr val="FFFF00"/>
                    </a:solidFill>
                  </a:tcPr>
                </a:tc>
                <a:tc>
                  <a:txBody>
                    <a:bodyPr/>
                    <a:lstStyle/>
                    <a:p>
                      <a:pPr algn="ctr"/>
                      <a:r>
                        <a:rPr lang="es-ES" sz="1600" b="0" dirty="0">
                          <a:latin typeface="Titilium"/>
                        </a:rPr>
                        <a:t>0.79</a:t>
                      </a:r>
                    </a:p>
                  </a:txBody>
                  <a:tcPr marL="90685" marR="90685" marT="45341" marB="45341">
                    <a:solidFill>
                      <a:srgbClr val="FFFF00"/>
                    </a:solidFill>
                  </a:tcPr>
                </a:tc>
                <a:extLst>
                  <a:ext uri="{0D108BD9-81ED-4DB2-BD59-A6C34878D82A}">
                    <a16:rowId xmlns:a16="http://schemas.microsoft.com/office/drawing/2014/main" val="143413073"/>
                  </a:ext>
                </a:extLst>
              </a:tr>
              <a:tr h="481760">
                <a:tc gridSpan="7">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600" b="1" kern="1200" dirty="0" err="1">
                          <a:solidFill>
                            <a:schemeClr val="tx1"/>
                          </a:solidFill>
                          <a:latin typeface="Titillium" panose="00000500000000000000"/>
                          <a:ea typeface="+mn-ea"/>
                          <a:cs typeface="+mn-cs"/>
                        </a:rPr>
                        <a:t>Latitude</a:t>
                      </a:r>
                      <a:r>
                        <a:rPr lang="es-ES" sz="1600" b="1" kern="1200" dirty="0">
                          <a:solidFill>
                            <a:schemeClr val="tx1"/>
                          </a:solidFill>
                          <a:latin typeface="Titillium" panose="00000500000000000000"/>
                          <a:ea typeface="+mn-ea"/>
                          <a:cs typeface="+mn-cs"/>
                        </a:rPr>
                        <a:t> MAE mean</a:t>
                      </a:r>
                    </a:p>
                  </a:txBody>
                  <a:tcPr marL="90685" marR="90685" marT="45341" marB="45341"/>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5" marR="90685" marT="45341" marB="45341"/>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5" marR="90685" marT="45341" marB="45341"/>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5" marR="90685" marT="45341" marB="45341"/>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5" marR="90685" marT="45341" marB="45341"/>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5" marR="90685" marT="45341" marB="45341"/>
                </a:tc>
                <a:tc hMerge="1">
                  <a:txBody>
                    <a:bodyPr/>
                    <a:lstStyle/>
                    <a:p>
                      <a:pPr marL="0" algn="ctr" defTabSz="914400" rtl="0" eaLnBrk="1" latinLnBrk="0" hangingPunct="1"/>
                      <a:endParaRPr lang="es-ES" sz="1600" b="1" kern="1200" dirty="0">
                        <a:solidFill>
                          <a:schemeClr val="tx1"/>
                        </a:solidFill>
                        <a:latin typeface="Titillium" panose="00000500000000000000"/>
                        <a:ea typeface="+mn-ea"/>
                        <a:cs typeface="+mn-cs"/>
                      </a:endParaRPr>
                    </a:p>
                  </a:txBody>
                  <a:tcPr marL="90685" marR="90685" marT="45341" marB="45341"/>
                </a:tc>
                <a:tc>
                  <a:txBody>
                    <a:bodyPr/>
                    <a:lstStyle/>
                    <a:p>
                      <a:pPr algn="ctr"/>
                      <a:r>
                        <a:rPr lang="es-ES" sz="1800" b="1" kern="1200" dirty="0">
                          <a:solidFill>
                            <a:schemeClr val="tx1"/>
                          </a:solidFill>
                          <a:latin typeface="Titillium" panose="00000500000000000000"/>
                          <a:ea typeface="+mn-ea"/>
                          <a:cs typeface="+mn-cs"/>
                        </a:rPr>
                        <a:t>5.21</a:t>
                      </a:r>
                    </a:p>
                  </a:txBody>
                  <a:tcPr marL="90685" marR="90685" marT="45341" marB="45341">
                    <a:solidFill>
                      <a:srgbClr val="FFFF00">
                        <a:alpha val="20000"/>
                      </a:srgbClr>
                    </a:solidFill>
                  </a:tcPr>
                </a:tc>
                <a:tc>
                  <a:txBody>
                    <a:bodyPr/>
                    <a:lstStyle/>
                    <a:p>
                      <a:pPr algn="ctr"/>
                      <a:endParaRPr lang="es-ES" sz="1600" dirty="0">
                        <a:latin typeface="Titillium" panose="00000500000000000000"/>
                      </a:endParaRPr>
                    </a:p>
                  </a:txBody>
                  <a:tcPr marL="90685" marR="90685" marT="45341" marB="45341"/>
                </a:tc>
                <a:tc>
                  <a:txBody>
                    <a:bodyPr/>
                    <a:lstStyle/>
                    <a:p>
                      <a:pPr algn="ctr"/>
                      <a:endParaRPr lang="es-ES" sz="1600" dirty="0">
                        <a:latin typeface="Titillium" panose="00000500000000000000"/>
                      </a:endParaRPr>
                    </a:p>
                  </a:txBody>
                  <a:tcPr marL="90685" marR="90685" marT="45341" marB="45341"/>
                </a:tc>
                <a:extLst>
                  <a:ext uri="{0D108BD9-81ED-4DB2-BD59-A6C34878D82A}">
                    <a16:rowId xmlns:a16="http://schemas.microsoft.com/office/drawing/2014/main" val="1563215189"/>
                  </a:ext>
                </a:extLst>
              </a:tr>
            </a:tbl>
          </a:graphicData>
        </a:graphic>
      </p:graphicFrame>
      <p:sp>
        <p:nvSpPr>
          <p:cNvPr id="12" name="Title 1">
            <a:extLst>
              <a:ext uri="{FF2B5EF4-FFF2-40B4-BE49-F238E27FC236}">
                <a16:creationId xmlns:a16="http://schemas.microsoft.com/office/drawing/2014/main" id="{5DAF228D-0AFC-4A8C-801D-8E20ED3E87F9}"/>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3474125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D6E360E3-E11E-431A-A40A-4BDA897BE085}"/>
              </a:ext>
            </a:extLst>
          </p:cNvPr>
          <p:cNvPicPr>
            <a:picLocks noChangeAspect="1"/>
          </p:cNvPicPr>
          <p:nvPr/>
        </p:nvPicPr>
        <p:blipFill rotWithShape="1">
          <a:blip r:embed="rId2"/>
          <a:srcRect t="5451"/>
          <a:stretch/>
        </p:blipFill>
        <p:spPr>
          <a:xfrm>
            <a:off x="2006914" y="1197660"/>
            <a:ext cx="8652782" cy="5024529"/>
          </a:xfrm>
          <a:prstGeom prst="rect">
            <a:avLst/>
          </a:prstGeom>
        </p:spPr>
      </p:pic>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Errors with MAE &gt; 20</a:t>
            </a:r>
          </a:p>
        </p:txBody>
      </p:sp>
      <p:sp>
        <p:nvSpPr>
          <p:cNvPr id="2" name="CuadroTexto 1">
            <a:extLst>
              <a:ext uri="{FF2B5EF4-FFF2-40B4-BE49-F238E27FC236}">
                <a16:creationId xmlns:a16="http://schemas.microsoft.com/office/drawing/2014/main" id="{B20DD880-5124-4B1E-8060-D3C2E75610BE}"/>
              </a:ext>
            </a:extLst>
          </p:cNvPr>
          <p:cNvSpPr txBox="1"/>
          <p:nvPr/>
        </p:nvSpPr>
        <p:spPr>
          <a:xfrm>
            <a:off x="9051637" y="1976582"/>
            <a:ext cx="2382982" cy="307777"/>
          </a:xfrm>
          <a:prstGeom prst="rect">
            <a:avLst/>
          </a:prstGeom>
          <a:noFill/>
        </p:spPr>
        <p:txBody>
          <a:bodyPr wrap="square" rtlCol="0">
            <a:spAutoFit/>
          </a:bodyPr>
          <a:lstStyle/>
          <a:p>
            <a:r>
              <a:rPr lang="es-ES" sz="1400" dirty="0" err="1">
                <a:latin typeface="Titillium" panose="00000500000000000000"/>
              </a:rPr>
              <a:t>Longitude</a:t>
            </a:r>
            <a:endParaRPr lang="es-ES" sz="1400" dirty="0">
              <a:latin typeface="Titillium" panose="00000500000000000000"/>
            </a:endParaRPr>
          </a:p>
        </p:txBody>
      </p:sp>
      <p:sp>
        <p:nvSpPr>
          <p:cNvPr id="7" name="CuadroTexto 6">
            <a:extLst>
              <a:ext uri="{FF2B5EF4-FFF2-40B4-BE49-F238E27FC236}">
                <a16:creationId xmlns:a16="http://schemas.microsoft.com/office/drawing/2014/main" id="{F239D1EF-2D68-410E-8986-DF2EC051FB97}"/>
              </a:ext>
            </a:extLst>
          </p:cNvPr>
          <p:cNvSpPr txBox="1"/>
          <p:nvPr/>
        </p:nvSpPr>
        <p:spPr>
          <a:xfrm>
            <a:off x="9051637" y="2284359"/>
            <a:ext cx="872839" cy="307777"/>
          </a:xfrm>
          <a:prstGeom prst="rect">
            <a:avLst/>
          </a:prstGeom>
          <a:noFill/>
        </p:spPr>
        <p:txBody>
          <a:bodyPr wrap="square" rtlCol="0">
            <a:spAutoFit/>
          </a:bodyPr>
          <a:lstStyle/>
          <a:p>
            <a:r>
              <a:rPr lang="es-ES" sz="1400" dirty="0" err="1">
                <a:latin typeface="Titillium" panose="00000500000000000000"/>
              </a:rPr>
              <a:t>Latitude</a:t>
            </a:r>
            <a:endParaRPr lang="es-ES" sz="1400" dirty="0">
              <a:latin typeface="Titillium" panose="00000500000000000000"/>
            </a:endParaRPr>
          </a:p>
        </p:txBody>
      </p:sp>
      <p:sp>
        <p:nvSpPr>
          <p:cNvPr id="3" name="Elipse 2">
            <a:extLst>
              <a:ext uri="{FF2B5EF4-FFF2-40B4-BE49-F238E27FC236}">
                <a16:creationId xmlns:a16="http://schemas.microsoft.com/office/drawing/2014/main" id="{3677562D-4A55-42B2-92EF-2609A92E5690}"/>
              </a:ext>
            </a:extLst>
          </p:cNvPr>
          <p:cNvSpPr/>
          <p:nvPr/>
        </p:nvSpPr>
        <p:spPr bwMode="auto">
          <a:xfrm>
            <a:off x="8928941" y="2091270"/>
            <a:ext cx="133601" cy="120072"/>
          </a:xfrm>
          <a:prstGeom prst="ellipse">
            <a:avLst/>
          </a:prstGeom>
          <a:solidFill>
            <a:srgbClr val="3605EB"/>
          </a:solidFill>
          <a:ln>
            <a:noFill/>
          </a:ln>
        </p:spPr>
        <p:txBody>
          <a:bodyPr lIns="0" tIns="0" rIns="0" bIns="0" rtlCol="0" anchor="ctr"/>
          <a:lstStyle/>
          <a:p>
            <a:pPr algn="ctr"/>
            <a:endParaRPr lang="es-ES" dirty="0"/>
          </a:p>
        </p:txBody>
      </p:sp>
      <p:sp>
        <p:nvSpPr>
          <p:cNvPr id="12" name="Elipse 11">
            <a:extLst>
              <a:ext uri="{FF2B5EF4-FFF2-40B4-BE49-F238E27FC236}">
                <a16:creationId xmlns:a16="http://schemas.microsoft.com/office/drawing/2014/main" id="{472A307F-C313-4523-B5A5-4F2841791E3C}"/>
              </a:ext>
            </a:extLst>
          </p:cNvPr>
          <p:cNvSpPr/>
          <p:nvPr/>
        </p:nvSpPr>
        <p:spPr bwMode="auto">
          <a:xfrm>
            <a:off x="8952711" y="2382341"/>
            <a:ext cx="114723" cy="123356"/>
          </a:xfrm>
          <a:prstGeom prst="ellipse">
            <a:avLst/>
          </a:prstGeom>
          <a:solidFill>
            <a:srgbClr val="FF0000"/>
          </a:solidFill>
          <a:ln>
            <a:noFill/>
          </a:ln>
        </p:spPr>
        <p:txBody>
          <a:bodyPr lIns="0" tIns="0" rIns="0" bIns="0" rtlCol="0" anchor="ctr"/>
          <a:lstStyle/>
          <a:p>
            <a:pPr algn="ctr"/>
            <a:endParaRPr lang="es-ES" dirty="0"/>
          </a:p>
        </p:txBody>
      </p:sp>
      <p:cxnSp>
        <p:nvCxnSpPr>
          <p:cNvPr id="6" name="Conector recto de flecha 5">
            <a:extLst>
              <a:ext uri="{FF2B5EF4-FFF2-40B4-BE49-F238E27FC236}">
                <a16:creationId xmlns:a16="http://schemas.microsoft.com/office/drawing/2014/main" id="{96318373-A988-47A9-AE99-6C53D664C33D}"/>
              </a:ext>
            </a:extLst>
          </p:cNvPr>
          <p:cNvCxnSpPr>
            <a:cxnSpLocks/>
          </p:cNvCxnSpPr>
          <p:nvPr/>
        </p:nvCxnSpPr>
        <p:spPr>
          <a:xfrm>
            <a:off x="9845968" y="2327669"/>
            <a:ext cx="0" cy="24774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 name="Conector recto de flecha 12">
            <a:extLst>
              <a:ext uri="{FF2B5EF4-FFF2-40B4-BE49-F238E27FC236}">
                <a16:creationId xmlns:a16="http://schemas.microsoft.com/office/drawing/2014/main" id="{07CEFABC-3867-4268-AB68-B40F844E965C}"/>
              </a:ext>
            </a:extLst>
          </p:cNvPr>
          <p:cNvCxnSpPr>
            <a:cxnSpLocks/>
          </p:cNvCxnSpPr>
          <p:nvPr/>
        </p:nvCxnSpPr>
        <p:spPr>
          <a:xfrm>
            <a:off x="9924476" y="2138324"/>
            <a:ext cx="28170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Title 1">
            <a:extLst>
              <a:ext uri="{FF2B5EF4-FFF2-40B4-BE49-F238E27FC236}">
                <a16:creationId xmlns:a16="http://schemas.microsoft.com/office/drawing/2014/main" id="{88AFBB2C-8A4F-4CD5-B4AE-408822013268}"/>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96697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7" grpId="0"/>
      <p:bldP spid="3"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0699" y="2985801"/>
            <a:ext cx="3871191" cy="897490"/>
          </a:xfrm>
          <a:prstGeom prst="rect">
            <a:avLst/>
          </a:prstGeom>
          <a:noFill/>
        </p:spPr>
        <p:txBody>
          <a:bodyPr wrap="square" lIns="0" tIns="0" rIns="0" bIns="0" rtlCol="0">
            <a:spAutoFit/>
          </a:bodyPr>
          <a:lstStyle/>
          <a:p>
            <a:pPr>
              <a:lnSpc>
                <a:spcPct val="80000"/>
              </a:lnSpc>
            </a:pPr>
            <a:r>
              <a:rPr lang="en-US" sz="3600" dirty="0">
                <a:latin typeface="Titillium Light" charset="0"/>
                <a:ea typeface="Titillium Light" charset="0"/>
                <a:cs typeface="Titillium Light" charset="0"/>
              </a:rPr>
              <a:t>1.</a:t>
            </a:r>
          </a:p>
          <a:p>
            <a:pPr>
              <a:lnSpc>
                <a:spcPct val="80000"/>
              </a:lnSpc>
            </a:pPr>
            <a:r>
              <a:rPr lang="en-US" sz="3600" dirty="0">
                <a:latin typeface="Titillium Light" charset="0"/>
                <a:ea typeface="Titillium Light" charset="0"/>
                <a:cs typeface="Titillium Light" charset="0"/>
              </a:rPr>
              <a:t>INTRODUCTION</a:t>
            </a:r>
          </a:p>
        </p:txBody>
      </p:sp>
      <p:sp>
        <p:nvSpPr>
          <p:cNvPr id="2" name="Rectángulo 1">
            <a:extLst>
              <a:ext uri="{FF2B5EF4-FFF2-40B4-BE49-F238E27FC236}">
                <a16:creationId xmlns:a16="http://schemas.microsoft.com/office/drawing/2014/main" id="{437C1C57-E01A-4A6E-8B9E-9F16A2F4634B}"/>
              </a:ext>
            </a:extLst>
          </p:cNvPr>
          <p:cNvSpPr/>
          <p:nvPr/>
        </p:nvSpPr>
        <p:spPr bwMode="auto">
          <a:xfrm>
            <a:off x="1801092" y="4485503"/>
            <a:ext cx="4294907" cy="2372496"/>
          </a:xfrm>
          <a:prstGeom prst="rect">
            <a:avLst/>
          </a:prstGeom>
          <a:solidFill>
            <a:srgbClr val="00B0F0"/>
          </a:solidFill>
          <a:ln>
            <a:noFill/>
          </a:ln>
        </p:spPr>
        <p:txBody>
          <a:bodyPr lIns="0" tIns="0" rIns="0" bIns="0" rtlCol="0" anchor="ctr"/>
          <a:lstStyle/>
          <a:p>
            <a:pPr algn="ctr"/>
            <a:endParaRPr lang="es-ES"/>
          </a:p>
        </p:txBody>
      </p:sp>
      <p:sp>
        <p:nvSpPr>
          <p:cNvPr id="10" name="Rectángulo 9">
            <a:extLst>
              <a:ext uri="{FF2B5EF4-FFF2-40B4-BE49-F238E27FC236}">
                <a16:creationId xmlns:a16="http://schemas.microsoft.com/office/drawing/2014/main" id="{F8B37287-8EA4-4B66-889F-BFBA6D36E8BA}"/>
              </a:ext>
            </a:extLst>
          </p:cNvPr>
          <p:cNvSpPr/>
          <p:nvPr/>
        </p:nvSpPr>
        <p:spPr bwMode="auto">
          <a:xfrm>
            <a:off x="1801092" y="0"/>
            <a:ext cx="4294907" cy="2372496"/>
          </a:xfrm>
          <a:prstGeom prst="rect">
            <a:avLst/>
          </a:prstGeom>
          <a:solidFill>
            <a:srgbClr val="00B0F0"/>
          </a:solidFill>
          <a:ln>
            <a:noFill/>
          </a:ln>
        </p:spPr>
        <p:txBody>
          <a:bodyPr lIns="0" tIns="0" rIns="0" bIns="0" rtlCol="0" anchor="ctr"/>
          <a:lstStyle/>
          <a:p>
            <a:pPr algn="ctr"/>
            <a:endParaRPr lang="es-ES" dirty="0"/>
          </a:p>
        </p:txBody>
      </p:sp>
    </p:spTree>
    <p:extLst>
      <p:ext uri="{BB962C8B-B14F-4D97-AF65-F5344CB8AC3E}">
        <p14:creationId xmlns:p14="http://schemas.microsoft.com/office/powerpoint/2010/main" val="2792700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Danger of waterfall modelling – Outliers error</a:t>
            </a:r>
          </a:p>
        </p:txBody>
      </p:sp>
      <p:pic>
        <p:nvPicPr>
          <p:cNvPr id="11" name="Imagen 10">
            <a:extLst>
              <a:ext uri="{FF2B5EF4-FFF2-40B4-BE49-F238E27FC236}">
                <a16:creationId xmlns:a16="http://schemas.microsoft.com/office/drawing/2014/main" id="{6398CD57-16FE-4325-9D21-C854FC9FBD77}"/>
              </a:ext>
            </a:extLst>
          </p:cNvPr>
          <p:cNvPicPr>
            <a:picLocks noChangeAspect="1"/>
          </p:cNvPicPr>
          <p:nvPr/>
        </p:nvPicPr>
        <p:blipFill>
          <a:blip r:embed="rId2"/>
          <a:stretch>
            <a:fillRect/>
          </a:stretch>
        </p:blipFill>
        <p:spPr>
          <a:xfrm>
            <a:off x="2243250" y="1536412"/>
            <a:ext cx="8235277" cy="5061510"/>
          </a:xfrm>
          <a:prstGeom prst="rect">
            <a:avLst/>
          </a:prstGeom>
        </p:spPr>
      </p:pic>
      <p:pic>
        <p:nvPicPr>
          <p:cNvPr id="14" name="Imagen 13">
            <a:extLst>
              <a:ext uri="{FF2B5EF4-FFF2-40B4-BE49-F238E27FC236}">
                <a16:creationId xmlns:a16="http://schemas.microsoft.com/office/drawing/2014/main" id="{20116850-9B58-4F4D-93ED-DEE1499B4941}"/>
              </a:ext>
            </a:extLst>
          </p:cNvPr>
          <p:cNvPicPr>
            <a:picLocks noChangeAspect="1"/>
          </p:cNvPicPr>
          <p:nvPr/>
        </p:nvPicPr>
        <p:blipFill>
          <a:blip r:embed="rId3"/>
          <a:stretch>
            <a:fillRect/>
          </a:stretch>
        </p:blipFill>
        <p:spPr>
          <a:xfrm>
            <a:off x="3772039" y="1163890"/>
            <a:ext cx="369548" cy="338752"/>
          </a:xfrm>
          <a:prstGeom prst="rect">
            <a:avLst/>
          </a:prstGeom>
        </p:spPr>
      </p:pic>
      <p:sp>
        <p:nvSpPr>
          <p:cNvPr id="15" name="Title 1">
            <a:extLst>
              <a:ext uri="{FF2B5EF4-FFF2-40B4-BE49-F238E27FC236}">
                <a16:creationId xmlns:a16="http://schemas.microsoft.com/office/drawing/2014/main" id="{AF6457A7-CA82-4EDD-A75C-EC203B4DE750}"/>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Tree>
    <p:extLst>
      <p:ext uri="{BB962C8B-B14F-4D97-AF65-F5344CB8AC3E}">
        <p14:creationId xmlns:p14="http://schemas.microsoft.com/office/powerpoint/2010/main" val="260643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Distribution of the errors</a:t>
            </a:r>
          </a:p>
        </p:txBody>
      </p:sp>
      <p:sp>
        <p:nvSpPr>
          <p:cNvPr id="15" name="Title 1">
            <a:extLst>
              <a:ext uri="{FF2B5EF4-FFF2-40B4-BE49-F238E27FC236}">
                <a16:creationId xmlns:a16="http://schemas.microsoft.com/office/drawing/2014/main" id="{AF6457A7-CA82-4EDD-A75C-EC203B4DE750}"/>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
        <p:nvSpPr>
          <p:cNvPr id="7" name="Title 1">
            <a:extLst>
              <a:ext uri="{FF2B5EF4-FFF2-40B4-BE49-F238E27FC236}">
                <a16:creationId xmlns:a16="http://schemas.microsoft.com/office/drawing/2014/main" id="{E75F902B-7E8B-413E-8F2A-B6D12DBE6499}"/>
              </a:ext>
            </a:extLst>
          </p:cNvPr>
          <p:cNvSpPr txBox="1">
            <a:spLocks/>
          </p:cNvSpPr>
          <p:nvPr/>
        </p:nvSpPr>
        <p:spPr>
          <a:xfrm>
            <a:off x="2168562" y="846573"/>
            <a:ext cx="9605818"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lgn="l"/>
            <a:r>
              <a:rPr lang="en-US" sz="2400" dirty="0"/>
              <a:t>LONGITUDE</a:t>
            </a:r>
          </a:p>
        </p:txBody>
      </p:sp>
      <p:pic>
        <p:nvPicPr>
          <p:cNvPr id="3" name="Imagen 2">
            <a:extLst>
              <a:ext uri="{FF2B5EF4-FFF2-40B4-BE49-F238E27FC236}">
                <a16:creationId xmlns:a16="http://schemas.microsoft.com/office/drawing/2014/main" id="{4627D05C-122A-46F3-B47B-5368BFDC9269}"/>
              </a:ext>
            </a:extLst>
          </p:cNvPr>
          <p:cNvPicPr>
            <a:picLocks noChangeAspect="1"/>
          </p:cNvPicPr>
          <p:nvPr/>
        </p:nvPicPr>
        <p:blipFill rotWithShape="1">
          <a:blip r:embed="rId2"/>
          <a:srcRect t="4921"/>
          <a:stretch/>
        </p:blipFill>
        <p:spPr>
          <a:xfrm>
            <a:off x="2068946" y="1426913"/>
            <a:ext cx="8660546" cy="5080000"/>
          </a:xfrm>
          <a:prstGeom prst="rect">
            <a:avLst/>
          </a:prstGeom>
        </p:spPr>
      </p:pic>
    </p:spTree>
    <p:extLst>
      <p:ext uri="{BB962C8B-B14F-4D97-AF65-F5344CB8AC3E}">
        <p14:creationId xmlns:p14="http://schemas.microsoft.com/office/powerpoint/2010/main" val="128474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Distribution of the errors in building 2</a:t>
            </a:r>
          </a:p>
        </p:txBody>
      </p:sp>
      <p:sp>
        <p:nvSpPr>
          <p:cNvPr id="15" name="Title 1">
            <a:extLst>
              <a:ext uri="{FF2B5EF4-FFF2-40B4-BE49-F238E27FC236}">
                <a16:creationId xmlns:a16="http://schemas.microsoft.com/office/drawing/2014/main" id="{AF6457A7-CA82-4EDD-A75C-EC203B4DE750}"/>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
        <p:nvSpPr>
          <p:cNvPr id="7" name="Title 1">
            <a:extLst>
              <a:ext uri="{FF2B5EF4-FFF2-40B4-BE49-F238E27FC236}">
                <a16:creationId xmlns:a16="http://schemas.microsoft.com/office/drawing/2014/main" id="{E75F902B-7E8B-413E-8F2A-B6D12DBE6499}"/>
              </a:ext>
            </a:extLst>
          </p:cNvPr>
          <p:cNvSpPr txBox="1">
            <a:spLocks/>
          </p:cNvSpPr>
          <p:nvPr/>
        </p:nvSpPr>
        <p:spPr>
          <a:xfrm>
            <a:off x="2168562" y="846573"/>
            <a:ext cx="9605818"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lgn="l"/>
            <a:r>
              <a:rPr lang="en-US" sz="2400" dirty="0"/>
              <a:t>LONGITUDE</a:t>
            </a:r>
          </a:p>
        </p:txBody>
      </p:sp>
      <p:pic>
        <p:nvPicPr>
          <p:cNvPr id="2" name="Imagen 1">
            <a:extLst>
              <a:ext uri="{FF2B5EF4-FFF2-40B4-BE49-F238E27FC236}">
                <a16:creationId xmlns:a16="http://schemas.microsoft.com/office/drawing/2014/main" id="{8AD8B68D-68E9-40AF-BDDE-CFD85580F76F}"/>
              </a:ext>
            </a:extLst>
          </p:cNvPr>
          <p:cNvPicPr>
            <a:picLocks noChangeAspect="1"/>
          </p:cNvPicPr>
          <p:nvPr/>
        </p:nvPicPr>
        <p:blipFill>
          <a:blip r:embed="rId2"/>
          <a:stretch>
            <a:fillRect/>
          </a:stretch>
        </p:blipFill>
        <p:spPr>
          <a:xfrm>
            <a:off x="1959633" y="1419289"/>
            <a:ext cx="9801225" cy="5316173"/>
          </a:xfrm>
          <a:prstGeom prst="rect">
            <a:avLst/>
          </a:prstGeom>
        </p:spPr>
      </p:pic>
    </p:spTree>
    <p:extLst>
      <p:ext uri="{BB962C8B-B14F-4D97-AF65-F5344CB8AC3E}">
        <p14:creationId xmlns:p14="http://schemas.microsoft.com/office/powerpoint/2010/main" val="409158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Distribution of the errors</a:t>
            </a:r>
          </a:p>
        </p:txBody>
      </p:sp>
      <p:sp>
        <p:nvSpPr>
          <p:cNvPr id="15" name="Title 1">
            <a:extLst>
              <a:ext uri="{FF2B5EF4-FFF2-40B4-BE49-F238E27FC236}">
                <a16:creationId xmlns:a16="http://schemas.microsoft.com/office/drawing/2014/main" id="{AF6457A7-CA82-4EDD-A75C-EC203B4DE750}"/>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
        <p:nvSpPr>
          <p:cNvPr id="7" name="Title 1">
            <a:extLst>
              <a:ext uri="{FF2B5EF4-FFF2-40B4-BE49-F238E27FC236}">
                <a16:creationId xmlns:a16="http://schemas.microsoft.com/office/drawing/2014/main" id="{E75F902B-7E8B-413E-8F2A-B6D12DBE6499}"/>
              </a:ext>
            </a:extLst>
          </p:cNvPr>
          <p:cNvSpPr txBox="1">
            <a:spLocks/>
          </p:cNvSpPr>
          <p:nvPr/>
        </p:nvSpPr>
        <p:spPr>
          <a:xfrm>
            <a:off x="2168562" y="846573"/>
            <a:ext cx="9605818"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lgn="l"/>
            <a:r>
              <a:rPr lang="en-US" sz="2400" dirty="0"/>
              <a:t>LATITUDE</a:t>
            </a:r>
          </a:p>
        </p:txBody>
      </p:sp>
      <p:pic>
        <p:nvPicPr>
          <p:cNvPr id="4" name="Imagen 3">
            <a:extLst>
              <a:ext uri="{FF2B5EF4-FFF2-40B4-BE49-F238E27FC236}">
                <a16:creationId xmlns:a16="http://schemas.microsoft.com/office/drawing/2014/main" id="{5531056D-45C3-439C-BF68-11DEA9D3E343}"/>
              </a:ext>
            </a:extLst>
          </p:cNvPr>
          <p:cNvPicPr>
            <a:picLocks noChangeAspect="1"/>
          </p:cNvPicPr>
          <p:nvPr/>
        </p:nvPicPr>
        <p:blipFill rotWithShape="1">
          <a:blip r:embed="rId2"/>
          <a:srcRect t="5292"/>
          <a:stretch/>
        </p:blipFill>
        <p:spPr>
          <a:xfrm>
            <a:off x="2174835" y="1533236"/>
            <a:ext cx="8377738" cy="4909022"/>
          </a:xfrm>
          <a:prstGeom prst="rect">
            <a:avLst/>
          </a:prstGeom>
        </p:spPr>
      </p:pic>
    </p:spTree>
    <p:extLst>
      <p:ext uri="{BB962C8B-B14F-4D97-AF65-F5344CB8AC3E}">
        <p14:creationId xmlns:p14="http://schemas.microsoft.com/office/powerpoint/2010/main" val="424759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CA57784A-4D5C-47A7-81F7-019B2BED3A8B}"/>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Distribution of the errors in building 2</a:t>
            </a:r>
          </a:p>
        </p:txBody>
      </p:sp>
      <p:sp>
        <p:nvSpPr>
          <p:cNvPr id="15" name="Title 1">
            <a:extLst>
              <a:ext uri="{FF2B5EF4-FFF2-40B4-BE49-F238E27FC236}">
                <a16:creationId xmlns:a16="http://schemas.microsoft.com/office/drawing/2014/main" id="{AF6457A7-CA82-4EDD-A75C-EC203B4DE750}"/>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
        <p:nvSpPr>
          <p:cNvPr id="7" name="Title 1">
            <a:extLst>
              <a:ext uri="{FF2B5EF4-FFF2-40B4-BE49-F238E27FC236}">
                <a16:creationId xmlns:a16="http://schemas.microsoft.com/office/drawing/2014/main" id="{E75F902B-7E8B-413E-8F2A-B6D12DBE6499}"/>
              </a:ext>
            </a:extLst>
          </p:cNvPr>
          <p:cNvSpPr txBox="1">
            <a:spLocks/>
          </p:cNvSpPr>
          <p:nvPr/>
        </p:nvSpPr>
        <p:spPr>
          <a:xfrm>
            <a:off x="2168562" y="846573"/>
            <a:ext cx="9605818"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lgn="l"/>
            <a:r>
              <a:rPr lang="en-US" sz="2400" dirty="0"/>
              <a:t>LATITUDE</a:t>
            </a:r>
          </a:p>
        </p:txBody>
      </p:sp>
      <p:pic>
        <p:nvPicPr>
          <p:cNvPr id="2" name="Imagen 1">
            <a:extLst>
              <a:ext uri="{FF2B5EF4-FFF2-40B4-BE49-F238E27FC236}">
                <a16:creationId xmlns:a16="http://schemas.microsoft.com/office/drawing/2014/main" id="{A413250E-DF2C-4D60-A0CD-D6E32C69F086}"/>
              </a:ext>
            </a:extLst>
          </p:cNvPr>
          <p:cNvPicPr>
            <a:picLocks noChangeAspect="1"/>
          </p:cNvPicPr>
          <p:nvPr/>
        </p:nvPicPr>
        <p:blipFill>
          <a:blip r:embed="rId2"/>
          <a:stretch>
            <a:fillRect/>
          </a:stretch>
        </p:blipFill>
        <p:spPr>
          <a:xfrm>
            <a:off x="2097781" y="1409513"/>
            <a:ext cx="9436994" cy="5122528"/>
          </a:xfrm>
          <a:prstGeom prst="rect">
            <a:avLst/>
          </a:prstGeom>
        </p:spPr>
      </p:pic>
    </p:spTree>
    <p:extLst>
      <p:ext uri="{BB962C8B-B14F-4D97-AF65-F5344CB8AC3E}">
        <p14:creationId xmlns:p14="http://schemas.microsoft.com/office/powerpoint/2010/main" val="86442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ángulo 74">
            <a:extLst>
              <a:ext uri="{FF2B5EF4-FFF2-40B4-BE49-F238E27FC236}">
                <a16:creationId xmlns:a16="http://schemas.microsoft.com/office/drawing/2014/main" id="{D6B2EF52-7CB9-48C4-A991-93F0135F4234}"/>
              </a:ext>
            </a:extLst>
          </p:cNvPr>
          <p:cNvSpPr/>
          <p:nvPr/>
        </p:nvSpPr>
        <p:spPr bwMode="auto">
          <a:xfrm>
            <a:off x="5819136" y="1877836"/>
            <a:ext cx="2255999" cy="429726"/>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s-ES"/>
          </a:p>
        </p:txBody>
      </p:sp>
      <p:sp>
        <p:nvSpPr>
          <p:cNvPr id="74" name="Rectángulo 73">
            <a:extLst>
              <a:ext uri="{FF2B5EF4-FFF2-40B4-BE49-F238E27FC236}">
                <a16:creationId xmlns:a16="http://schemas.microsoft.com/office/drawing/2014/main" id="{06AEE7C3-16F4-4EF5-BE6B-754F28F681F5}"/>
              </a:ext>
            </a:extLst>
          </p:cNvPr>
          <p:cNvSpPr/>
          <p:nvPr/>
        </p:nvSpPr>
        <p:spPr bwMode="auto">
          <a:xfrm>
            <a:off x="6096000" y="1048927"/>
            <a:ext cx="1887442" cy="429726"/>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endParaRPr lang="es-ES"/>
          </a:p>
        </p:txBody>
      </p:sp>
      <p:sp>
        <p:nvSpPr>
          <p:cNvPr id="2" name="Title 1"/>
          <p:cNvSpPr>
            <a:spLocks noGrp="1"/>
          </p:cNvSpPr>
          <p:nvPr>
            <p:ph type="title"/>
          </p:nvPr>
        </p:nvSpPr>
        <p:spPr>
          <a:xfrm>
            <a:off x="1884218" y="351087"/>
            <a:ext cx="10174506" cy="495486"/>
          </a:xfrm>
        </p:spPr>
        <p:txBody>
          <a:bodyPr/>
          <a:lstStyle/>
          <a:p>
            <a:r>
              <a:rPr lang="en-US" dirty="0"/>
              <a:t>Semi-waterfall modeling approach</a:t>
            </a:r>
          </a:p>
        </p:txBody>
      </p:sp>
      <p:sp>
        <p:nvSpPr>
          <p:cNvPr id="5" name="CuadroTexto 4">
            <a:extLst>
              <a:ext uri="{FF2B5EF4-FFF2-40B4-BE49-F238E27FC236}">
                <a16:creationId xmlns:a16="http://schemas.microsoft.com/office/drawing/2014/main" id="{EBFD7838-AD14-43B6-B394-D852A3A461F5}"/>
              </a:ext>
            </a:extLst>
          </p:cNvPr>
          <p:cNvSpPr txBox="1"/>
          <p:nvPr/>
        </p:nvSpPr>
        <p:spPr>
          <a:xfrm>
            <a:off x="2728871" y="4576148"/>
            <a:ext cx="1588655" cy="307777"/>
          </a:xfrm>
          <a:prstGeom prst="rect">
            <a:avLst/>
          </a:prstGeom>
          <a:noFill/>
        </p:spPr>
        <p:txBody>
          <a:bodyPr wrap="square" rtlCol="0">
            <a:spAutoFit/>
          </a:bodyPr>
          <a:lstStyle/>
          <a:p>
            <a:pPr algn="ctr"/>
            <a:r>
              <a:rPr lang="es-ES" sz="1400" b="1" dirty="0" err="1">
                <a:latin typeface="Titillium" panose="00000500000000000000"/>
              </a:rPr>
              <a:t>Building</a:t>
            </a:r>
            <a:r>
              <a:rPr lang="es-ES" sz="1400" b="1" dirty="0">
                <a:latin typeface="Titillium" panose="00000500000000000000"/>
              </a:rPr>
              <a:t> 0</a:t>
            </a:r>
          </a:p>
        </p:txBody>
      </p:sp>
      <p:sp>
        <p:nvSpPr>
          <p:cNvPr id="21" name="CuadroTexto 20">
            <a:extLst>
              <a:ext uri="{FF2B5EF4-FFF2-40B4-BE49-F238E27FC236}">
                <a16:creationId xmlns:a16="http://schemas.microsoft.com/office/drawing/2014/main" id="{B230BF0D-6036-4D15-BAEA-880382B17184}"/>
              </a:ext>
            </a:extLst>
          </p:cNvPr>
          <p:cNvSpPr txBox="1"/>
          <p:nvPr/>
        </p:nvSpPr>
        <p:spPr>
          <a:xfrm>
            <a:off x="5912983" y="1931925"/>
            <a:ext cx="2068303" cy="338554"/>
          </a:xfrm>
          <a:prstGeom prst="rect">
            <a:avLst/>
          </a:prstGeom>
          <a:noFill/>
        </p:spPr>
        <p:txBody>
          <a:bodyPr wrap="square" rtlCol="0">
            <a:spAutoFit/>
          </a:bodyPr>
          <a:lstStyle/>
          <a:p>
            <a:pPr algn="ctr"/>
            <a:r>
              <a:rPr lang="es-ES" sz="1600" dirty="0">
                <a:latin typeface="Titillium" panose="00000500000000000000"/>
              </a:rPr>
              <a:t>BUILDING PREDICTION</a:t>
            </a:r>
          </a:p>
        </p:txBody>
      </p:sp>
      <p:cxnSp>
        <p:nvCxnSpPr>
          <p:cNvPr id="23" name="Straight Connector 18">
            <a:extLst>
              <a:ext uri="{FF2B5EF4-FFF2-40B4-BE49-F238E27FC236}">
                <a16:creationId xmlns:a16="http://schemas.microsoft.com/office/drawing/2014/main" id="{DFA32961-63ED-4BEA-AB5B-BA119D43733B}"/>
              </a:ext>
            </a:extLst>
          </p:cNvPr>
          <p:cNvCxnSpPr>
            <a:cxnSpLocks/>
            <a:stCxn id="5" idx="0"/>
          </p:cNvCxnSpPr>
          <p:nvPr/>
        </p:nvCxnSpPr>
        <p:spPr>
          <a:xfrm flipV="1">
            <a:off x="3523199" y="2502714"/>
            <a:ext cx="3275712" cy="2073434"/>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18">
            <a:extLst>
              <a:ext uri="{FF2B5EF4-FFF2-40B4-BE49-F238E27FC236}">
                <a16:creationId xmlns:a16="http://schemas.microsoft.com/office/drawing/2014/main" id="{221BAA49-45B3-48B4-872A-2EAB5C1FAA5A}"/>
              </a:ext>
            </a:extLst>
          </p:cNvPr>
          <p:cNvCxnSpPr>
            <a:cxnSpLocks/>
          </p:cNvCxnSpPr>
          <p:nvPr/>
        </p:nvCxnSpPr>
        <p:spPr>
          <a:xfrm flipV="1">
            <a:off x="6987281" y="1541572"/>
            <a:ext cx="1" cy="253748"/>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69" name="CuadroTexto 68">
            <a:extLst>
              <a:ext uri="{FF2B5EF4-FFF2-40B4-BE49-F238E27FC236}">
                <a16:creationId xmlns:a16="http://schemas.microsoft.com/office/drawing/2014/main" id="{E41C14BA-2072-4966-A881-DEA797EEA6B4}"/>
              </a:ext>
            </a:extLst>
          </p:cNvPr>
          <p:cNvSpPr txBox="1"/>
          <p:nvPr/>
        </p:nvSpPr>
        <p:spPr>
          <a:xfrm>
            <a:off x="3998865" y="3360827"/>
            <a:ext cx="873768" cy="307777"/>
          </a:xfrm>
          <a:prstGeom prst="rect">
            <a:avLst/>
          </a:prstGeom>
          <a:noFill/>
        </p:spPr>
        <p:txBody>
          <a:bodyPr wrap="square" rtlCol="0">
            <a:spAutoFit/>
          </a:bodyPr>
          <a:lstStyle/>
          <a:p>
            <a:pPr algn="ctr"/>
            <a:r>
              <a:rPr lang="es-ES" sz="1400" dirty="0">
                <a:latin typeface="Titillium" panose="00000500000000000000"/>
              </a:rPr>
              <a:t>205 </a:t>
            </a:r>
            <a:r>
              <a:rPr lang="es-ES" sz="1400" dirty="0" err="1">
                <a:latin typeface="Titillium" panose="00000500000000000000"/>
              </a:rPr>
              <a:t>waps</a:t>
            </a:r>
            <a:endParaRPr lang="es-ES" sz="1400" dirty="0">
              <a:latin typeface="Titillium" panose="00000500000000000000"/>
            </a:endParaRPr>
          </a:p>
        </p:txBody>
      </p:sp>
      <p:sp>
        <p:nvSpPr>
          <p:cNvPr id="71" name="CuadroTexto 70">
            <a:extLst>
              <a:ext uri="{FF2B5EF4-FFF2-40B4-BE49-F238E27FC236}">
                <a16:creationId xmlns:a16="http://schemas.microsoft.com/office/drawing/2014/main" id="{8E446B36-CFFA-49D4-A802-964B4D9B412E}"/>
              </a:ext>
            </a:extLst>
          </p:cNvPr>
          <p:cNvSpPr txBox="1"/>
          <p:nvPr/>
        </p:nvSpPr>
        <p:spPr>
          <a:xfrm>
            <a:off x="6064635" y="1079124"/>
            <a:ext cx="1655578" cy="369332"/>
          </a:xfrm>
          <a:prstGeom prst="rect">
            <a:avLst/>
          </a:prstGeom>
          <a:noFill/>
        </p:spPr>
        <p:txBody>
          <a:bodyPr wrap="square" rtlCol="0">
            <a:spAutoFit/>
          </a:bodyPr>
          <a:lstStyle/>
          <a:p>
            <a:pPr lvl="1"/>
            <a:r>
              <a:rPr lang="es-ES" b="1" dirty="0">
                <a:latin typeface="Titillium" panose="00000500000000000000"/>
              </a:rPr>
              <a:t>464 WAPS</a:t>
            </a:r>
          </a:p>
        </p:txBody>
      </p:sp>
      <p:cxnSp>
        <p:nvCxnSpPr>
          <p:cNvPr id="107" name="Straight Connector 18">
            <a:extLst>
              <a:ext uri="{FF2B5EF4-FFF2-40B4-BE49-F238E27FC236}">
                <a16:creationId xmlns:a16="http://schemas.microsoft.com/office/drawing/2014/main" id="{05A52752-A3A5-41FA-97D3-90E1DC5B8017}"/>
              </a:ext>
            </a:extLst>
          </p:cNvPr>
          <p:cNvCxnSpPr>
            <a:cxnSpLocks/>
          </p:cNvCxnSpPr>
          <p:nvPr/>
        </p:nvCxnSpPr>
        <p:spPr>
          <a:xfrm flipV="1">
            <a:off x="2613892" y="4887991"/>
            <a:ext cx="553882" cy="441211"/>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8">
            <a:extLst>
              <a:ext uri="{FF2B5EF4-FFF2-40B4-BE49-F238E27FC236}">
                <a16:creationId xmlns:a16="http://schemas.microsoft.com/office/drawing/2014/main" id="{72947921-777E-462B-83AB-5829AC31C2D8}"/>
              </a:ext>
            </a:extLst>
          </p:cNvPr>
          <p:cNvCxnSpPr>
            <a:cxnSpLocks/>
          </p:cNvCxnSpPr>
          <p:nvPr/>
        </p:nvCxnSpPr>
        <p:spPr>
          <a:xfrm flipH="1" flipV="1">
            <a:off x="3742118" y="4902334"/>
            <a:ext cx="474088" cy="426868"/>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8">
            <a:extLst>
              <a:ext uri="{FF2B5EF4-FFF2-40B4-BE49-F238E27FC236}">
                <a16:creationId xmlns:a16="http://schemas.microsoft.com/office/drawing/2014/main" id="{7FD2C6E0-3F9B-4863-8581-B9F2E58132EE}"/>
              </a:ext>
            </a:extLst>
          </p:cNvPr>
          <p:cNvCxnSpPr>
            <a:cxnSpLocks/>
          </p:cNvCxnSpPr>
          <p:nvPr/>
        </p:nvCxnSpPr>
        <p:spPr>
          <a:xfrm flipV="1">
            <a:off x="3458545" y="4865453"/>
            <a:ext cx="1" cy="51407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116" name="Picture Placeholder 3">
            <a:extLst>
              <a:ext uri="{FF2B5EF4-FFF2-40B4-BE49-F238E27FC236}">
                <a16:creationId xmlns:a16="http://schemas.microsoft.com/office/drawing/2014/main" id="{4ADDEE34-DCA7-4794-B298-B177462A6CF3}"/>
              </a:ext>
            </a:extLst>
          </p:cNvPr>
          <p:cNvSpPr txBox="1">
            <a:spLocks/>
          </p:cNvSpPr>
          <p:nvPr/>
        </p:nvSpPr>
        <p:spPr>
          <a:xfrm>
            <a:off x="0" y="0"/>
            <a:ext cx="1884218" cy="6857999"/>
          </a:xfrm>
          <a:prstGeom prst="rect">
            <a:avLst/>
          </a:prstGeom>
          <a:solidFill>
            <a:srgbClr val="FFC00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28" name="CuadroTexto 127">
            <a:extLst>
              <a:ext uri="{FF2B5EF4-FFF2-40B4-BE49-F238E27FC236}">
                <a16:creationId xmlns:a16="http://schemas.microsoft.com/office/drawing/2014/main" id="{07BAB02E-57B8-4C26-9FAF-E928E61B8E7B}"/>
              </a:ext>
            </a:extLst>
          </p:cNvPr>
          <p:cNvSpPr txBox="1"/>
          <p:nvPr/>
        </p:nvSpPr>
        <p:spPr>
          <a:xfrm>
            <a:off x="1975427" y="5465807"/>
            <a:ext cx="760184" cy="338554"/>
          </a:xfrm>
          <a:prstGeom prst="rect">
            <a:avLst/>
          </a:prstGeom>
          <a:noFill/>
          <a:ln>
            <a:solidFill>
              <a:schemeClr val="accent1"/>
            </a:solidFill>
          </a:ln>
        </p:spPr>
        <p:txBody>
          <a:bodyPr wrap="square" rtlCol="0">
            <a:spAutoFit/>
          </a:bodyPr>
          <a:lstStyle/>
          <a:p>
            <a:pPr algn="ctr"/>
            <a:r>
              <a:rPr lang="es-ES" sz="1600" dirty="0"/>
              <a:t>FLOOR</a:t>
            </a:r>
          </a:p>
        </p:txBody>
      </p:sp>
      <p:sp>
        <p:nvSpPr>
          <p:cNvPr id="130" name="CuadroTexto 129">
            <a:extLst>
              <a:ext uri="{FF2B5EF4-FFF2-40B4-BE49-F238E27FC236}">
                <a16:creationId xmlns:a16="http://schemas.microsoft.com/office/drawing/2014/main" id="{B80AD421-5021-47B1-AB28-D4416C4A4113}"/>
              </a:ext>
            </a:extLst>
          </p:cNvPr>
          <p:cNvSpPr txBox="1"/>
          <p:nvPr/>
        </p:nvSpPr>
        <p:spPr>
          <a:xfrm>
            <a:off x="2876647" y="5465895"/>
            <a:ext cx="1033696"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LATITUDE</a:t>
            </a:r>
          </a:p>
        </p:txBody>
      </p:sp>
      <p:sp>
        <p:nvSpPr>
          <p:cNvPr id="132" name="CuadroTexto 131">
            <a:extLst>
              <a:ext uri="{FF2B5EF4-FFF2-40B4-BE49-F238E27FC236}">
                <a16:creationId xmlns:a16="http://schemas.microsoft.com/office/drawing/2014/main" id="{CCF8CDFA-2693-406C-9FBD-035913E5AC29}"/>
              </a:ext>
            </a:extLst>
          </p:cNvPr>
          <p:cNvSpPr txBox="1"/>
          <p:nvPr/>
        </p:nvSpPr>
        <p:spPr>
          <a:xfrm>
            <a:off x="3959812" y="5474120"/>
            <a:ext cx="1190113"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LONGITUDE</a:t>
            </a:r>
          </a:p>
        </p:txBody>
      </p:sp>
      <p:sp>
        <p:nvSpPr>
          <p:cNvPr id="142" name="CuadroTexto 141">
            <a:extLst>
              <a:ext uri="{FF2B5EF4-FFF2-40B4-BE49-F238E27FC236}">
                <a16:creationId xmlns:a16="http://schemas.microsoft.com/office/drawing/2014/main" id="{01DBD014-6501-45D6-8A13-DBBA11BB00E9}"/>
              </a:ext>
            </a:extLst>
          </p:cNvPr>
          <p:cNvSpPr txBox="1"/>
          <p:nvPr/>
        </p:nvSpPr>
        <p:spPr>
          <a:xfrm>
            <a:off x="6178650" y="4580772"/>
            <a:ext cx="1588655" cy="307777"/>
          </a:xfrm>
          <a:prstGeom prst="rect">
            <a:avLst/>
          </a:prstGeom>
          <a:noFill/>
        </p:spPr>
        <p:txBody>
          <a:bodyPr wrap="square" rtlCol="0">
            <a:spAutoFit/>
          </a:bodyPr>
          <a:lstStyle/>
          <a:p>
            <a:pPr algn="ctr"/>
            <a:r>
              <a:rPr lang="es-ES" sz="1400" b="1" dirty="0" err="1">
                <a:latin typeface="Titillium" panose="00000500000000000000"/>
              </a:rPr>
              <a:t>Building</a:t>
            </a:r>
            <a:r>
              <a:rPr lang="es-ES" sz="1400" b="1" dirty="0">
                <a:latin typeface="Titillium" panose="00000500000000000000"/>
              </a:rPr>
              <a:t> 1</a:t>
            </a:r>
          </a:p>
        </p:txBody>
      </p:sp>
      <p:cxnSp>
        <p:nvCxnSpPr>
          <p:cNvPr id="143" name="Straight Connector 18">
            <a:extLst>
              <a:ext uri="{FF2B5EF4-FFF2-40B4-BE49-F238E27FC236}">
                <a16:creationId xmlns:a16="http://schemas.microsoft.com/office/drawing/2014/main" id="{931BEDF3-65AD-4CC6-823C-E73E72335CB9}"/>
              </a:ext>
            </a:extLst>
          </p:cNvPr>
          <p:cNvCxnSpPr>
            <a:cxnSpLocks/>
          </p:cNvCxnSpPr>
          <p:nvPr/>
        </p:nvCxnSpPr>
        <p:spPr>
          <a:xfrm flipV="1">
            <a:off x="6063671" y="4892615"/>
            <a:ext cx="553882" cy="441211"/>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8">
            <a:extLst>
              <a:ext uri="{FF2B5EF4-FFF2-40B4-BE49-F238E27FC236}">
                <a16:creationId xmlns:a16="http://schemas.microsoft.com/office/drawing/2014/main" id="{3578111D-A22A-434B-88F3-0A10F6D31C0B}"/>
              </a:ext>
            </a:extLst>
          </p:cNvPr>
          <p:cNvCxnSpPr>
            <a:cxnSpLocks/>
          </p:cNvCxnSpPr>
          <p:nvPr/>
        </p:nvCxnSpPr>
        <p:spPr>
          <a:xfrm flipH="1" flipV="1">
            <a:off x="7191897" y="4906958"/>
            <a:ext cx="474088" cy="426868"/>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8">
            <a:extLst>
              <a:ext uri="{FF2B5EF4-FFF2-40B4-BE49-F238E27FC236}">
                <a16:creationId xmlns:a16="http://schemas.microsoft.com/office/drawing/2014/main" id="{EE0BBACB-CBB2-494A-9BCF-6D8C558FD8A7}"/>
              </a:ext>
            </a:extLst>
          </p:cNvPr>
          <p:cNvCxnSpPr>
            <a:cxnSpLocks/>
          </p:cNvCxnSpPr>
          <p:nvPr/>
        </p:nvCxnSpPr>
        <p:spPr>
          <a:xfrm flipV="1">
            <a:off x="6908324" y="4870077"/>
            <a:ext cx="1" cy="51407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146" name="CuadroTexto 145">
            <a:extLst>
              <a:ext uri="{FF2B5EF4-FFF2-40B4-BE49-F238E27FC236}">
                <a16:creationId xmlns:a16="http://schemas.microsoft.com/office/drawing/2014/main" id="{E2F650A1-37B9-47F3-B7E6-BD060A49BFE0}"/>
              </a:ext>
            </a:extLst>
          </p:cNvPr>
          <p:cNvSpPr txBox="1"/>
          <p:nvPr/>
        </p:nvSpPr>
        <p:spPr>
          <a:xfrm>
            <a:off x="5425206" y="5470431"/>
            <a:ext cx="760184" cy="338554"/>
          </a:xfrm>
          <a:prstGeom prst="rect">
            <a:avLst/>
          </a:prstGeom>
          <a:noFill/>
          <a:ln>
            <a:solidFill>
              <a:schemeClr val="accent1"/>
            </a:solidFill>
          </a:ln>
        </p:spPr>
        <p:txBody>
          <a:bodyPr wrap="square" rtlCol="0">
            <a:spAutoFit/>
          </a:bodyPr>
          <a:lstStyle/>
          <a:p>
            <a:pPr algn="ctr"/>
            <a:r>
              <a:rPr lang="es-ES" sz="1600" dirty="0"/>
              <a:t>FLOOR</a:t>
            </a:r>
          </a:p>
        </p:txBody>
      </p:sp>
      <p:sp>
        <p:nvSpPr>
          <p:cNvPr id="147" name="CuadroTexto 146">
            <a:extLst>
              <a:ext uri="{FF2B5EF4-FFF2-40B4-BE49-F238E27FC236}">
                <a16:creationId xmlns:a16="http://schemas.microsoft.com/office/drawing/2014/main" id="{F0384EC9-BCF2-4663-AE84-704793679AA4}"/>
              </a:ext>
            </a:extLst>
          </p:cNvPr>
          <p:cNvSpPr txBox="1"/>
          <p:nvPr/>
        </p:nvSpPr>
        <p:spPr>
          <a:xfrm>
            <a:off x="6326426" y="5470519"/>
            <a:ext cx="1033696"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LATITUDE</a:t>
            </a:r>
          </a:p>
        </p:txBody>
      </p:sp>
      <p:sp>
        <p:nvSpPr>
          <p:cNvPr id="148" name="CuadroTexto 147">
            <a:extLst>
              <a:ext uri="{FF2B5EF4-FFF2-40B4-BE49-F238E27FC236}">
                <a16:creationId xmlns:a16="http://schemas.microsoft.com/office/drawing/2014/main" id="{29840549-0582-4E8E-A054-D0CCF2BEBB94}"/>
              </a:ext>
            </a:extLst>
          </p:cNvPr>
          <p:cNvSpPr txBox="1"/>
          <p:nvPr/>
        </p:nvSpPr>
        <p:spPr>
          <a:xfrm>
            <a:off x="7409591" y="5478744"/>
            <a:ext cx="1190113"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LONGITUDE</a:t>
            </a:r>
          </a:p>
        </p:txBody>
      </p:sp>
      <p:sp>
        <p:nvSpPr>
          <p:cNvPr id="149" name="CuadroTexto 148">
            <a:extLst>
              <a:ext uri="{FF2B5EF4-FFF2-40B4-BE49-F238E27FC236}">
                <a16:creationId xmlns:a16="http://schemas.microsoft.com/office/drawing/2014/main" id="{6EECECEE-CAC9-4314-9B13-8853C917CEAC}"/>
              </a:ext>
            </a:extLst>
          </p:cNvPr>
          <p:cNvSpPr txBox="1"/>
          <p:nvPr/>
        </p:nvSpPr>
        <p:spPr>
          <a:xfrm>
            <a:off x="9637670" y="4585396"/>
            <a:ext cx="1588655" cy="307777"/>
          </a:xfrm>
          <a:prstGeom prst="rect">
            <a:avLst/>
          </a:prstGeom>
          <a:noFill/>
        </p:spPr>
        <p:txBody>
          <a:bodyPr wrap="square" rtlCol="0">
            <a:spAutoFit/>
          </a:bodyPr>
          <a:lstStyle/>
          <a:p>
            <a:pPr algn="ctr"/>
            <a:r>
              <a:rPr lang="es-ES" sz="1400" b="1" dirty="0" err="1">
                <a:latin typeface="Titillium" panose="00000500000000000000"/>
              </a:rPr>
              <a:t>Building</a:t>
            </a:r>
            <a:r>
              <a:rPr lang="es-ES" sz="1400" b="1" dirty="0">
                <a:latin typeface="Titillium" panose="00000500000000000000"/>
              </a:rPr>
              <a:t> 2</a:t>
            </a:r>
          </a:p>
        </p:txBody>
      </p:sp>
      <p:cxnSp>
        <p:nvCxnSpPr>
          <p:cNvPr id="150" name="Straight Connector 18">
            <a:extLst>
              <a:ext uri="{FF2B5EF4-FFF2-40B4-BE49-F238E27FC236}">
                <a16:creationId xmlns:a16="http://schemas.microsoft.com/office/drawing/2014/main" id="{83C62B64-755D-4B37-A8D0-EF304CA7D93D}"/>
              </a:ext>
            </a:extLst>
          </p:cNvPr>
          <p:cNvCxnSpPr>
            <a:cxnSpLocks/>
          </p:cNvCxnSpPr>
          <p:nvPr/>
        </p:nvCxnSpPr>
        <p:spPr>
          <a:xfrm flipV="1">
            <a:off x="9522691" y="4897239"/>
            <a:ext cx="553882" cy="441211"/>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8">
            <a:extLst>
              <a:ext uri="{FF2B5EF4-FFF2-40B4-BE49-F238E27FC236}">
                <a16:creationId xmlns:a16="http://schemas.microsoft.com/office/drawing/2014/main" id="{F88FB207-1310-4E14-8583-7D2C0192C0C1}"/>
              </a:ext>
            </a:extLst>
          </p:cNvPr>
          <p:cNvCxnSpPr>
            <a:cxnSpLocks/>
          </p:cNvCxnSpPr>
          <p:nvPr/>
        </p:nvCxnSpPr>
        <p:spPr>
          <a:xfrm flipH="1" flipV="1">
            <a:off x="10650917" y="4911582"/>
            <a:ext cx="474088" cy="426868"/>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8">
            <a:extLst>
              <a:ext uri="{FF2B5EF4-FFF2-40B4-BE49-F238E27FC236}">
                <a16:creationId xmlns:a16="http://schemas.microsoft.com/office/drawing/2014/main" id="{E8C200B7-2D89-4EA9-A5E9-652A418976C6}"/>
              </a:ext>
            </a:extLst>
          </p:cNvPr>
          <p:cNvCxnSpPr>
            <a:cxnSpLocks/>
          </p:cNvCxnSpPr>
          <p:nvPr/>
        </p:nvCxnSpPr>
        <p:spPr>
          <a:xfrm flipV="1">
            <a:off x="10367344" y="4874701"/>
            <a:ext cx="1" cy="51407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153" name="CuadroTexto 152">
            <a:extLst>
              <a:ext uri="{FF2B5EF4-FFF2-40B4-BE49-F238E27FC236}">
                <a16:creationId xmlns:a16="http://schemas.microsoft.com/office/drawing/2014/main" id="{93C53C0D-3FB9-43B6-B5E3-B9A7469B9703}"/>
              </a:ext>
            </a:extLst>
          </p:cNvPr>
          <p:cNvSpPr txBox="1"/>
          <p:nvPr/>
        </p:nvSpPr>
        <p:spPr>
          <a:xfrm>
            <a:off x="8884226" y="5475055"/>
            <a:ext cx="760184" cy="338554"/>
          </a:xfrm>
          <a:prstGeom prst="rect">
            <a:avLst/>
          </a:prstGeom>
          <a:noFill/>
          <a:ln>
            <a:solidFill>
              <a:schemeClr val="accent1"/>
            </a:solidFill>
          </a:ln>
        </p:spPr>
        <p:txBody>
          <a:bodyPr wrap="square" rtlCol="0">
            <a:spAutoFit/>
          </a:bodyPr>
          <a:lstStyle/>
          <a:p>
            <a:pPr algn="ctr"/>
            <a:r>
              <a:rPr lang="es-ES" sz="1600" dirty="0"/>
              <a:t>FLOOR</a:t>
            </a:r>
          </a:p>
        </p:txBody>
      </p:sp>
      <p:sp>
        <p:nvSpPr>
          <p:cNvPr id="154" name="CuadroTexto 153">
            <a:extLst>
              <a:ext uri="{FF2B5EF4-FFF2-40B4-BE49-F238E27FC236}">
                <a16:creationId xmlns:a16="http://schemas.microsoft.com/office/drawing/2014/main" id="{978A0462-0D9D-4903-A184-8457F79B4D1F}"/>
              </a:ext>
            </a:extLst>
          </p:cNvPr>
          <p:cNvSpPr txBox="1"/>
          <p:nvPr/>
        </p:nvSpPr>
        <p:spPr>
          <a:xfrm>
            <a:off x="9785446" y="5475143"/>
            <a:ext cx="1033696"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LATITUDE</a:t>
            </a:r>
          </a:p>
        </p:txBody>
      </p:sp>
      <p:sp>
        <p:nvSpPr>
          <p:cNvPr id="155" name="CuadroTexto 154">
            <a:extLst>
              <a:ext uri="{FF2B5EF4-FFF2-40B4-BE49-F238E27FC236}">
                <a16:creationId xmlns:a16="http://schemas.microsoft.com/office/drawing/2014/main" id="{035EF747-FDB9-4C24-A855-9F870DC65F4A}"/>
              </a:ext>
            </a:extLst>
          </p:cNvPr>
          <p:cNvSpPr txBox="1"/>
          <p:nvPr/>
        </p:nvSpPr>
        <p:spPr>
          <a:xfrm>
            <a:off x="10868611" y="5483368"/>
            <a:ext cx="1190113" cy="338554"/>
          </a:xfrm>
          <a:prstGeom prst="rect">
            <a:avLst/>
          </a:prstGeom>
          <a:noFill/>
          <a:ln>
            <a:solidFill>
              <a:schemeClr val="accent1"/>
            </a:solidFill>
          </a:ln>
        </p:spPr>
        <p:txBody>
          <a:bodyPr wrap="square" rtlCol="0">
            <a:spAutoFit/>
          </a:bodyPr>
          <a:lstStyle/>
          <a:p>
            <a:pPr algn="ctr"/>
            <a:r>
              <a:rPr lang="es-ES" sz="1600" dirty="0">
                <a:latin typeface="Titillium" panose="00000500000000000000"/>
              </a:rPr>
              <a:t>LONGITUDE</a:t>
            </a:r>
          </a:p>
        </p:txBody>
      </p:sp>
      <p:cxnSp>
        <p:nvCxnSpPr>
          <p:cNvPr id="158" name="Straight Connector 18">
            <a:extLst>
              <a:ext uri="{FF2B5EF4-FFF2-40B4-BE49-F238E27FC236}">
                <a16:creationId xmlns:a16="http://schemas.microsoft.com/office/drawing/2014/main" id="{70E3D367-7608-433E-87A0-B24086974849}"/>
              </a:ext>
            </a:extLst>
          </p:cNvPr>
          <p:cNvCxnSpPr>
            <a:cxnSpLocks/>
          </p:cNvCxnSpPr>
          <p:nvPr/>
        </p:nvCxnSpPr>
        <p:spPr>
          <a:xfrm flipV="1">
            <a:off x="6967208" y="2516384"/>
            <a:ext cx="40146" cy="188693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8">
            <a:extLst>
              <a:ext uri="{FF2B5EF4-FFF2-40B4-BE49-F238E27FC236}">
                <a16:creationId xmlns:a16="http://schemas.microsoft.com/office/drawing/2014/main" id="{15DCA209-B013-4B7F-BCB7-B76C92AD3F34}"/>
              </a:ext>
            </a:extLst>
          </p:cNvPr>
          <p:cNvCxnSpPr>
            <a:cxnSpLocks/>
          </p:cNvCxnSpPr>
          <p:nvPr/>
        </p:nvCxnSpPr>
        <p:spPr>
          <a:xfrm flipH="1" flipV="1">
            <a:off x="7263035" y="2525910"/>
            <a:ext cx="2813538" cy="1980422"/>
          </a:xfrm>
          <a:prstGeom prst="line">
            <a:avLst/>
          </a:prstGeom>
          <a:ln>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163" name="CuadroTexto 162">
            <a:extLst>
              <a:ext uri="{FF2B5EF4-FFF2-40B4-BE49-F238E27FC236}">
                <a16:creationId xmlns:a16="http://schemas.microsoft.com/office/drawing/2014/main" id="{5A8B9769-1844-487A-9A28-76BC6A74EB63}"/>
              </a:ext>
            </a:extLst>
          </p:cNvPr>
          <p:cNvSpPr txBox="1"/>
          <p:nvPr/>
        </p:nvSpPr>
        <p:spPr>
          <a:xfrm>
            <a:off x="6632124" y="3428999"/>
            <a:ext cx="873768" cy="307777"/>
          </a:xfrm>
          <a:prstGeom prst="rect">
            <a:avLst/>
          </a:prstGeom>
          <a:noFill/>
        </p:spPr>
        <p:txBody>
          <a:bodyPr wrap="square" rtlCol="0">
            <a:spAutoFit/>
          </a:bodyPr>
          <a:lstStyle/>
          <a:p>
            <a:pPr algn="ctr"/>
            <a:r>
              <a:rPr lang="es-ES" sz="1400" dirty="0">
                <a:latin typeface="Titillium" panose="00000500000000000000"/>
              </a:rPr>
              <a:t>212 </a:t>
            </a:r>
            <a:r>
              <a:rPr lang="es-ES" sz="1400" dirty="0" err="1">
                <a:latin typeface="Titillium" panose="00000500000000000000"/>
              </a:rPr>
              <a:t>waps</a:t>
            </a:r>
            <a:endParaRPr lang="es-ES" sz="1400" dirty="0">
              <a:latin typeface="Titillium" panose="00000500000000000000"/>
            </a:endParaRPr>
          </a:p>
        </p:txBody>
      </p:sp>
      <p:sp>
        <p:nvSpPr>
          <p:cNvPr id="164" name="CuadroTexto 163">
            <a:extLst>
              <a:ext uri="{FF2B5EF4-FFF2-40B4-BE49-F238E27FC236}">
                <a16:creationId xmlns:a16="http://schemas.microsoft.com/office/drawing/2014/main" id="{0D5AD0D2-618F-449D-8085-F54F1043A3E1}"/>
              </a:ext>
            </a:extLst>
          </p:cNvPr>
          <p:cNvSpPr txBox="1"/>
          <p:nvPr/>
        </p:nvSpPr>
        <p:spPr>
          <a:xfrm>
            <a:off x="9034068" y="3459850"/>
            <a:ext cx="873768" cy="307777"/>
          </a:xfrm>
          <a:prstGeom prst="rect">
            <a:avLst/>
          </a:prstGeom>
          <a:noFill/>
        </p:spPr>
        <p:txBody>
          <a:bodyPr wrap="square" rtlCol="0">
            <a:spAutoFit/>
          </a:bodyPr>
          <a:lstStyle/>
          <a:p>
            <a:pPr algn="ctr"/>
            <a:r>
              <a:rPr lang="es-ES" sz="1400" dirty="0">
                <a:latin typeface="Titillium" panose="00000500000000000000"/>
              </a:rPr>
              <a:t>218 </a:t>
            </a:r>
            <a:r>
              <a:rPr lang="es-ES" sz="1400" dirty="0" err="1">
                <a:latin typeface="Titillium" panose="00000500000000000000"/>
              </a:rPr>
              <a:t>waps</a:t>
            </a:r>
            <a:endParaRPr lang="es-ES" sz="1400" dirty="0">
              <a:latin typeface="Titillium" panose="00000500000000000000"/>
            </a:endParaRPr>
          </a:p>
        </p:txBody>
      </p:sp>
      <p:sp>
        <p:nvSpPr>
          <p:cNvPr id="165" name="Title 1">
            <a:extLst>
              <a:ext uri="{FF2B5EF4-FFF2-40B4-BE49-F238E27FC236}">
                <a16:creationId xmlns:a16="http://schemas.microsoft.com/office/drawing/2014/main" id="{C17F5CAC-3F68-4023-89E0-E7B1766EC37C}"/>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pic>
        <p:nvPicPr>
          <p:cNvPr id="4" name="Imagen 3">
            <a:extLst>
              <a:ext uri="{FF2B5EF4-FFF2-40B4-BE49-F238E27FC236}">
                <a16:creationId xmlns:a16="http://schemas.microsoft.com/office/drawing/2014/main" id="{A04357E8-5238-46B1-B804-D8A35BF82C17}"/>
              </a:ext>
            </a:extLst>
          </p:cNvPr>
          <p:cNvPicPr>
            <a:picLocks noChangeAspect="1"/>
          </p:cNvPicPr>
          <p:nvPr/>
        </p:nvPicPr>
        <p:blipFill>
          <a:blip r:embed="rId2"/>
          <a:stretch>
            <a:fillRect/>
          </a:stretch>
        </p:blipFill>
        <p:spPr>
          <a:xfrm>
            <a:off x="8106500" y="1403442"/>
            <a:ext cx="865086" cy="582795"/>
          </a:xfrm>
          <a:prstGeom prst="rect">
            <a:avLst/>
          </a:prstGeom>
        </p:spPr>
      </p:pic>
      <p:pic>
        <p:nvPicPr>
          <p:cNvPr id="39" name="Imagen 38">
            <a:extLst>
              <a:ext uri="{FF2B5EF4-FFF2-40B4-BE49-F238E27FC236}">
                <a16:creationId xmlns:a16="http://schemas.microsoft.com/office/drawing/2014/main" id="{C9EE2C05-6EAF-485B-87A6-F53957F93343}"/>
              </a:ext>
            </a:extLst>
          </p:cNvPr>
          <p:cNvPicPr>
            <a:picLocks noChangeAspect="1"/>
          </p:cNvPicPr>
          <p:nvPr/>
        </p:nvPicPr>
        <p:blipFill>
          <a:blip r:embed="rId2"/>
          <a:stretch>
            <a:fillRect/>
          </a:stretch>
        </p:blipFill>
        <p:spPr>
          <a:xfrm>
            <a:off x="1975427" y="5940966"/>
            <a:ext cx="671942" cy="452677"/>
          </a:xfrm>
          <a:prstGeom prst="rect">
            <a:avLst/>
          </a:prstGeom>
        </p:spPr>
      </p:pic>
      <p:pic>
        <p:nvPicPr>
          <p:cNvPr id="7" name="Imagen 6">
            <a:extLst>
              <a:ext uri="{FF2B5EF4-FFF2-40B4-BE49-F238E27FC236}">
                <a16:creationId xmlns:a16="http://schemas.microsoft.com/office/drawing/2014/main" id="{3EE31D4D-7D16-4205-BC0D-3C572F936120}"/>
              </a:ext>
            </a:extLst>
          </p:cNvPr>
          <p:cNvPicPr>
            <a:picLocks noChangeAspect="1"/>
          </p:cNvPicPr>
          <p:nvPr/>
        </p:nvPicPr>
        <p:blipFill>
          <a:blip r:embed="rId3"/>
          <a:stretch>
            <a:fillRect/>
          </a:stretch>
        </p:blipFill>
        <p:spPr>
          <a:xfrm>
            <a:off x="5527499" y="5940966"/>
            <a:ext cx="555598" cy="593740"/>
          </a:xfrm>
          <a:prstGeom prst="rect">
            <a:avLst/>
          </a:prstGeom>
        </p:spPr>
      </p:pic>
      <p:pic>
        <p:nvPicPr>
          <p:cNvPr id="11" name="Imagen 10">
            <a:extLst>
              <a:ext uri="{FF2B5EF4-FFF2-40B4-BE49-F238E27FC236}">
                <a16:creationId xmlns:a16="http://schemas.microsoft.com/office/drawing/2014/main" id="{BE7DAF75-450A-4DB7-8881-88E7F6CEDD37}"/>
              </a:ext>
            </a:extLst>
          </p:cNvPr>
          <p:cNvPicPr>
            <a:picLocks noChangeAspect="1"/>
          </p:cNvPicPr>
          <p:nvPr/>
        </p:nvPicPr>
        <p:blipFill>
          <a:blip r:embed="rId4"/>
          <a:stretch>
            <a:fillRect/>
          </a:stretch>
        </p:blipFill>
        <p:spPr>
          <a:xfrm>
            <a:off x="3055025" y="5893979"/>
            <a:ext cx="612934" cy="612934"/>
          </a:xfrm>
          <a:prstGeom prst="rect">
            <a:avLst/>
          </a:prstGeom>
        </p:spPr>
      </p:pic>
      <p:pic>
        <p:nvPicPr>
          <p:cNvPr id="46" name="Imagen 45">
            <a:extLst>
              <a:ext uri="{FF2B5EF4-FFF2-40B4-BE49-F238E27FC236}">
                <a16:creationId xmlns:a16="http://schemas.microsoft.com/office/drawing/2014/main" id="{57EB8DCF-6B74-4A2D-BC28-3D8BF815317D}"/>
              </a:ext>
            </a:extLst>
          </p:cNvPr>
          <p:cNvPicPr>
            <a:picLocks noChangeAspect="1"/>
          </p:cNvPicPr>
          <p:nvPr/>
        </p:nvPicPr>
        <p:blipFill>
          <a:blip r:embed="rId4"/>
          <a:stretch>
            <a:fillRect/>
          </a:stretch>
        </p:blipFill>
        <p:spPr>
          <a:xfrm>
            <a:off x="4184203" y="5893979"/>
            <a:ext cx="612934" cy="612934"/>
          </a:xfrm>
          <a:prstGeom prst="rect">
            <a:avLst/>
          </a:prstGeom>
        </p:spPr>
      </p:pic>
      <p:pic>
        <p:nvPicPr>
          <p:cNvPr id="47" name="Imagen 46">
            <a:extLst>
              <a:ext uri="{FF2B5EF4-FFF2-40B4-BE49-F238E27FC236}">
                <a16:creationId xmlns:a16="http://schemas.microsoft.com/office/drawing/2014/main" id="{5CA82E01-2DA1-4FF3-8B61-A54646AAD823}"/>
              </a:ext>
            </a:extLst>
          </p:cNvPr>
          <p:cNvPicPr>
            <a:picLocks noChangeAspect="1"/>
          </p:cNvPicPr>
          <p:nvPr/>
        </p:nvPicPr>
        <p:blipFill>
          <a:blip r:embed="rId4"/>
          <a:stretch>
            <a:fillRect/>
          </a:stretch>
        </p:blipFill>
        <p:spPr>
          <a:xfrm>
            <a:off x="6536807" y="5915796"/>
            <a:ext cx="612934" cy="612934"/>
          </a:xfrm>
          <a:prstGeom prst="rect">
            <a:avLst/>
          </a:prstGeom>
        </p:spPr>
      </p:pic>
      <p:pic>
        <p:nvPicPr>
          <p:cNvPr id="48" name="Imagen 47">
            <a:extLst>
              <a:ext uri="{FF2B5EF4-FFF2-40B4-BE49-F238E27FC236}">
                <a16:creationId xmlns:a16="http://schemas.microsoft.com/office/drawing/2014/main" id="{84C10E8D-4542-4551-8C45-423DB01DFE98}"/>
              </a:ext>
            </a:extLst>
          </p:cNvPr>
          <p:cNvPicPr>
            <a:picLocks noChangeAspect="1"/>
          </p:cNvPicPr>
          <p:nvPr/>
        </p:nvPicPr>
        <p:blipFill>
          <a:blip r:embed="rId4"/>
          <a:stretch>
            <a:fillRect/>
          </a:stretch>
        </p:blipFill>
        <p:spPr>
          <a:xfrm>
            <a:off x="7636170" y="5931369"/>
            <a:ext cx="612934" cy="612934"/>
          </a:xfrm>
          <a:prstGeom prst="rect">
            <a:avLst/>
          </a:prstGeom>
        </p:spPr>
      </p:pic>
      <p:pic>
        <p:nvPicPr>
          <p:cNvPr id="49" name="Imagen 48">
            <a:extLst>
              <a:ext uri="{FF2B5EF4-FFF2-40B4-BE49-F238E27FC236}">
                <a16:creationId xmlns:a16="http://schemas.microsoft.com/office/drawing/2014/main" id="{71D1DA4D-6510-4DB2-AA97-D08721E19C04}"/>
              </a:ext>
            </a:extLst>
          </p:cNvPr>
          <p:cNvPicPr>
            <a:picLocks noChangeAspect="1"/>
          </p:cNvPicPr>
          <p:nvPr/>
        </p:nvPicPr>
        <p:blipFill>
          <a:blip r:embed="rId4"/>
          <a:stretch>
            <a:fillRect/>
          </a:stretch>
        </p:blipFill>
        <p:spPr>
          <a:xfrm>
            <a:off x="8981890" y="5893979"/>
            <a:ext cx="612934" cy="612934"/>
          </a:xfrm>
          <a:prstGeom prst="rect">
            <a:avLst/>
          </a:prstGeom>
        </p:spPr>
      </p:pic>
      <p:pic>
        <p:nvPicPr>
          <p:cNvPr id="50" name="Imagen 49">
            <a:extLst>
              <a:ext uri="{FF2B5EF4-FFF2-40B4-BE49-F238E27FC236}">
                <a16:creationId xmlns:a16="http://schemas.microsoft.com/office/drawing/2014/main" id="{FFFB2E2A-7C40-417C-BD02-2F33BCDC67A5}"/>
              </a:ext>
            </a:extLst>
          </p:cNvPr>
          <p:cNvPicPr>
            <a:picLocks noChangeAspect="1"/>
          </p:cNvPicPr>
          <p:nvPr/>
        </p:nvPicPr>
        <p:blipFill>
          <a:blip r:embed="rId4"/>
          <a:stretch>
            <a:fillRect/>
          </a:stretch>
        </p:blipFill>
        <p:spPr>
          <a:xfrm>
            <a:off x="9995827" y="5860837"/>
            <a:ext cx="612934" cy="612934"/>
          </a:xfrm>
          <a:prstGeom prst="rect">
            <a:avLst/>
          </a:prstGeom>
        </p:spPr>
      </p:pic>
      <p:pic>
        <p:nvPicPr>
          <p:cNvPr id="51" name="Imagen 50">
            <a:extLst>
              <a:ext uri="{FF2B5EF4-FFF2-40B4-BE49-F238E27FC236}">
                <a16:creationId xmlns:a16="http://schemas.microsoft.com/office/drawing/2014/main" id="{EA26F853-EF2F-434C-8C55-642EADA8F49D}"/>
              </a:ext>
            </a:extLst>
          </p:cNvPr>
          <p:cNvPicPr>
            <a:picLocks noChangeAspect="1"/>
          </p:cNvPicPr>
          <p:nvPr/>
        </p:nvPicPr>
        <p:blipFill>
          <a:blip r:embed="rId4"/>
          <a:stretch>
            <a:fillRect/>
          </a:stretch>
        </p:blipFill>
        <p:spPr>
          <a:xfrm>
            <a:off x="11125005" y="5893979"/>
            <a:ext cx="612934" cy="612934"/>
          </a:xfrm>
          <a:prstGeom prst="rect">
            <a:avLst/>
          </a:prstGeom>
        </p:spPr>
      </p:pic>
    </p:spTree>
    <p:extLst>
      <p:ext uri="{BB962C8B-B14F-4D97-AF65-F5344CB8AC3E}">
        <p14:creationId xmlns:p14="http://schemas.microsoft.com/office/powerpoint/2010/main" val="49617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4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5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74" grpId="0" animBg="1"/>
      <p:bldP spid="2" grpId="0"/>
      <p:bldP spid="5" grpId="0"/>
      <p:bldP spid="21" grpId="0"/>
      <p:bldP spid="69" grpId="0"/>
      <p:bldP spid="71" grpId="0"/>
      <p:bldP spid="128" grpId="0" animBg="1"/>
      <p:bldP spid="130" grpId="0" animBg="1"/>
      <p:bldP spid="132" grpId="0" animBg="1"/>
      <p:bldP spid="142" grpId="0"/>
      <p:bldP spid="146" grpId="0" animBg="1"/>
      <p:bldP spid="147" grpId="0" animBg="1"/>
      <p:bldP spid="148" grpId="0" animBg="1"/>
      <p:bldP spid="149" grpId="0"/>
      <p:bldP spid="153" grpId="0" animBg="1"/>
      <p:bldP spid="154" grpId="0" animBg="1"/>
      <p:bldP spid="155" grpId="0" animBg="1"/>
      <p:bldP spid="163" grpId="0"/>
      <p:bldP spid="16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0699" y="2985801"/>
            <a:ext cx="3871191" cy="897490"/>
          </a:xfrm>
          <a:prstGeom prst="rect">
            <a:avLst/>
          </a:prstGeom>
          <a:noFill/>
        </p:spPr>
        <p:txBody>
          <a:bodyPr wrap="square" lIns="0" tIns="0" rIns="0" bIns="0" rtlCol="0">
            <a:spAutoFit/>
          </a:bodyPr>
          <a:lstStyle/>
          <a:p>
            <a:pPr>
              <a:lnSpc>
                <a:spcPct val="80000"/>
              </a:lnSpc>
            </a:pPr>
            <a:r>
              <a:rPr lang="en-US" sz="3600" dirty="0">
                <a:latin typeface="Titillium Light" charset="0"/>
                <a:ea typeface="Titillium Light" charset="0"/>
                <a:cs typeface="Titillium Light" charset="0"/>
              </a:rPr>
              <a:t>4.</a:t>
            </a:r>
          </a:p>
          <a:p>
            <a:pPr>
              <a:lnSpc>
                <a:spcPct val="80000"/>
              </a:lnSpc>
            </a:pPr>
            <a:r>
              <a:rPr lang="en-US" sz="3600" dirty="0">
                <a:latin typeface="Titillium Light" charset="0"/>
                <a:ea typeface="Titillium Light" charset="0"/>
                <a:cs typeface="Titillium Light" charset="0"/>
              </a:rPr>
              <a:t>RECCOMENDATIONS</a:t>
            </a:r>
          </a:p>
        </p:txBody>
      </p:sp>
      <p:sp>
        <p:nvSpPr>
          <p:cNvPr id="2" name="Rectángulo 1">
            <a:extLst>
              <a:ext uri="{FF2B5EF4-FFF2-40B4-BE49-F238E27FC236}">
                <a16:creationId xmlns:a16="http://schemas.microsoft.com/office/drawing/2014/main" id="{437C1C57-E01A-4A6E-8B9E-9F16A2F4634B}"/>
              </a:ext>
            </a:extLst>
          </p:cNvPr>
          <p:cNvSpPr/>
          <p:nvPr/>
        </p:nvSpPr>
        <p:spPr bwMode="auto">
          <a:xfrm>
            <a:off x="1801092" y="4485503"/>
            <a:ext cx="4294907" cy="2372496"/>
          </a:xfrm>
          <a:prstGeom prst="rect">
            <a:avLst/>
          </a:prstGeom>
          <a:solidFill>
            <a:srgbClr val="8C5057"/>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28600" indent="-228600" algn="ctr">
              <a:lnSpc>
                <a:spcPct val="90000"/>
              </a:lnSpc>
              <a:spcBef>
                <a:spcPts val="1000"/>
              </a:spcBef>
              <a:buFont typeface="Arial"/>
              <a:buChar char="•"/>
            </a:pPr>
            <a:endParaRPr lang="es-ES" sz="1600">
              <a:latin typeface="Titillium" charset="0"/>
            </a:endParaRPr>
          </a:p>
        </p:txBody>
      </p:sp>
      <p:sp>
        <p:nvSpPr>
          <p:cNvPr id="10" name="Rectángulo 9">
            <a:extLst>
              <a:ext uri="{FF2B5EF4-FFF2-40B4-BE49-F238E27FC236}">
                <a16:creationId xmlns:a16="http://schemas.microsoft.com/office/drawing/2014/main" id="{F8B37287-8EA4-4B66-889F-BFBA6D36E8BA}"/>
              </a:ext>
            </a:extLst>
          </p:cNvPr>
          <p:cNvSpPr/>
          <p:nvPr/>
        </p:nvSpPr>
        <p:spPr bwMode="auto">
          <a:xfrm>
            <a:off x="1801092" y="0"/>
            <a:ext cx="4294907" cy="2372496"/>
          </a:xfrm>
          <a:prstGeom prst="rect">
            <a:avLst/>
          </a:prstGeom>
          <a:solidFill>
            <a:srgbClr val="8C5057"/>
          </a:solidFill>
        </p:spPr>
        <p:txBody>
          <a:bodyPr wrap="square" anchor="ctr">
            <a:noAutofit/>
          </a:bodyPr>
          <a:lstStyle/>
          <a:p>
            <a:pPr marL="228600" indent="-228600" algn="ctr">
              <a:lnSpc>
                <a:spcPct val="90000"/>
              </a:lnSpc>
              <a:spcBef>
                <a:spcPts val="1000"/>
              </a:spcBef>
              <a:buFont typeface="Arial"/>
              <a:buChar char="•"/>
            </a:pPr>
            <a:endParaRPr lang="es-ES" sz="1600" dirty="0">
              <a:latin typeface="Titillium" charset="0"/>
            </a:endParaRPr>
          </a:p>
        </p:txBody>
      </p:sp>
    </p:spTree>
    <p:extLst>
      <p:ext uri="{BB962C8B-B14F-4D97-AF65-F5344CB8AC3E}">
        <p14:creationId xmlns:p14="http://schemas.microsoft.com/office/powerpoint/2010/main" val="1064549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Conclusions</a:t>
            </a:r>
          </a:p>
        </p:txBody>
      </p:sp>
      <p:sp>
        <p:nvSpPr>
          <p:cNvPr id="2" name="CuadroTexto 1">
            <a:extLst>
              <a:ext uri="{FF2B5EF4-FFF2-40B4-BE49-F238E27FC236}">
                <a16:creationId xmlns:a16="http://schemas.microsoft.com/office/drawing/2014/main" id="{533D2C94-B27D-46D7-82BE-5DB58FF4BF69}"/>
              </a:ext>
            </a:extLst>
          </p:cNvPr>
          <p:cNvSpPr txBox="1"/>
          <p:nvPr/>
        </p:nvSpPr>
        <p:spPr>
          <a:xfrm>
            <a:off x="2025207" y="2133723"/>
            <a:ext cx="10091378" cy="369332"/>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Titillium" panose="00000500000000000000"/>
              </a:rPr>
              <a:t>WE CAN PREDICT THE INDOOR POSITION OF A USER WITH AN ACCURACY OF 3/8 METERS</a:t>
            </a:r>
          </a:p>
        </p:txBody>
      </p:sp>
      <p:sp>
        <p:nvSpPr>
          <p:cNvPr id="7" name="CuadroTexto 6">
            <a:extLst>
              <a:ext uri="{FF2B5EF4-FFF2-40B4-BE49-F238E27FC236}">
                <a16:creationId xmlns:a16="http://schemas.microsoft.com/office/drawing/2014/main" id="{B08B418F-0D3D-4F95-BFD8-7A6B6CADCDA5}"/>
              </a:ext>
            </a:extLst>
          </p:cNvPr>
          <p:cNvSpPr txBox="1"/>
          <p:nvPr/>
        </p:nvSpPr>
        <p:spPr>
          <a:xfrm>
            <a:off x="2025207" y="2775650"/>
            <a:ext cx="10091378" cy="369332"/>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Titillium" panose="00000500000000000000"/>
              </a:rPr>
              <a:t>NO CORRELATION BETWEEN ERRORS AND PHONE ID OF VALIFATION DATA SET</a:t>
            </a:r>
          </a:p>
        </p:txBody>
      </p:sp>
      <p:sp>
        <p:nvSpPr>
          <p:cNvPr id="8" name="CuadroTexto 7">
            <a:extLst>
              <a:ext uri="{FF2B5EF4-FFF2-40B4-BE49-F238E27FC236}">
                <a16:creationId xmlns:a16="http://schemas.microsoft.com/office/drawing/2014/main" id="{7A5E5A4A-EA04-4231-81BE-0360BE5C85C1}"/>
              </a:ext>
            </a:extLst>
          </p:cNvPr>
          <p:cNvSpPr txBox="1"/>
          <p:nvPr/>
        </p:nvSpPr>
        <p:spPr>
          <a:xfrm>
            <a:off x="2025207" y="3417576"/>
            <a:ext cx="10091378" cy="369332"/>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Titillium" panose="00000500000000000000"/>
              </a:rPr>
              <a:t>UNRELIABLE PHONE ARE THE BIGGEST ISSUE WE FACED TO BUILDING THE MODEL</a:t>
            </a:r>
          </a:p>
        </p:txBody>
      </p:sp>
      <p:sp>
        <p:nvSpPr>
          <p:cNvPr id="15" name="Picture Placeholder 3">
            <a:extLst>
              <a:ext uri="{FF2B5EF4-FFF2-40B4-BE49-F238E27FC236}">
                <a16:creationId xmlns:a16="http://schemas.microsoft.com/office/drawing/2014/main" id="{752EEC05-BD17-4876-90B9-443CB148E611}"/>
              </a:ext>
            </a:extLst>
          </p:cNvPr>
          <p:cNvSpPr txBox="1">
            <a:spLocks/>
          </p:cNvSpPr>
          <p:nvPr/>
        </p:nvSpPr>
        <p:spPr>
          <a:xfrm>
            <a:off x="0" y="0"/>
            <a:ext cx="1884218" cy="6857999"/>
          </a:xfrm>
          <a:prstGeom prst="rect">
            <a:avLst/>
          </a:prstGeom>
          <a:solidFill>
            <a:srgbClr val="8C5057"/>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Insert Image</a:t>
            </a:r>
          </a:p>
        </p:txBody>
      </p:sp>
      <p:sp>
        <p:nvSpPr>
          <p:cNvPr id="16" name="Title 1">
            <a:extLst>
              <a:ext uri="{FF2B5EF4-FFF2-40B4-BE49-F238E27FC236}">
                <a16:creationId xmlns:a16="http://schemas.microsoft.com/office/drawing/2014/main" id="{3CE47E9F-CC70-44EC-91B6-2547C0495360}"/>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
        <p:nvSpPr>
          <p:cNvPr id="9" name="CuadroTexto 8">
            <a:extLst>
              <a:ext uri="{FF2B5EF4-FFF2-40B4-BE49-F238E27FC236}">
                <a16:creationId xmlns:a16="http://schemas.microsoft.com/office/drawing/2014/main" id="{7E2A8E63-1B0E-4498-9C3A-B5A8E1472B01}"/>
              </a:ext>
            </a:extLst>
          </p:cNvPr>
          <p:cNvSpPr txBox="1"/>
          <p:nvPr/>
        </p:nvSpPr>
        <p:spPr>
          <a:xfrm>
            <a:off x="2025207" y="4059502"/>
            <a:ext cx="10091378" cy="369332"/>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Titillium" panose="00000500000000000000"/>
              </a:rPr>
              <a:t>COMPUTATIONAL POWER IS IMPORTANT FOR PRODUCTIVITY</a:t>
            </a:r>
          </a:p>
        </p:txBody>
      </p:sp>
    </p:spTree>
    <p:extLst>
      <p:ext uri="{BB962C8B-B14F-4D97-AF65-F5344CB8AC3E}">
        <p14:creationId xmlns:p14="http://schemas.microsoft.com/office/powerpoint/2010/main" val="412874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7"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F2E2D70-627C-4A2E-9226-163A8335116B}"/>
              </a:ext>
            </a:extLst>
          </p:cNvPr>
          <p:cNvSpPr txBox="1">
            <a:spLocks/>
          </p:cNvSpPr>
          <p:nvPr/>
        </p:nvSpPr>
        <p:spPr>
          <a:xfrm>
            <a:off x="1884218" y="351087"/>
            <a:ext cx="10174506" cy="495486"/>
          </a:xfrm>
          <a:prstGeom prst="rect">
            <a:avLst/>
          </a:prstGeom>
        </p:spPr>
        <p:txBody>
          <a:bodyPr lIns="0" rIns="0"/>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r>
              <a:rPr lang="en-US" dirty="0"/>
              <a:t>General recommendations</a:t>
            </a:r>
          </a:p>
        </p:txBody>
      </p:sp>
      <p:sp>
        <p:nvSpPr>
          <p:cNvPr id="2" name="CuadroTexto 1">
            <a:extLst>
              <a:ext uri="{FF2B5EF4-FFF2-40B4-BE49-F238E27FC236}">
                <a16:creationId xmlns:a16="http://schemas.microsoft.com/office/drawing/2014/main" id="{533D2C94-B27D-46D7-82BE-5DB58FF4BF69}"/>
              </a:ext>
            </a:extLst>
          </p:cNvPr>
          <p:cNvSpPr txBox="1"/>
          <p:nvPr/>
        </p:nvSpPr>
        <p:spPr>
          <a:xfrm>
            <a:off x="2244437" y="1889697"/>
            <a:ext cx="10091378" cy="369332"/>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Titillium" panose="00000500000000000000"/>
              </a:rPr>
              <a:t>WE COULD CROSS BUILDING PREDICTION AND LONG / LAT PREDICTION</a:t>
            </a:r>
          </a:p>
        </p:txBody>
      </p:sp>
      <p:sp>
        <p:nvSpPr>
          <p:cNvPr id="7" name="CuadroTexto 6">
            <a:extLst>
              <a:ext uri="{FF2B5EF4-FFF2-40B4-BE49-F238E27FC236}">
                <a16:creationId xmlns:a16="http://schemas.microsoft.com/office/drawing/2014/main" id="{B08B418F-0D3D-4F95-BFD8-7A6B6CADCDA5}"/>
              </a:ext>
            </a:extLst>
          </p:cNvPr>
          <p:cNvSpPr txBox="1"/>
          <p:nvPr/>
        </p:nvSpPr>
        <p:spPr>
          <a:xfrm>
            <a:off x="2244437" y="2531624"/>
            <a:ext cx="10091378" cy="369332"/>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Titillium" panose="00000500000000000000"/>
              </a:rPr>
              <a:t>POINTS IN TRAINING SHALL HAVE BEEN TAKEN BY AS MUCH PHONE AS POSSIBLE</a:t>
            </a:r>
          </a:p>
        </p:txBody>
      </p:sp>
      <p:sp>
        <p:nvSpPr>
          <p:cNvPr id="15" name="Picture Placeholder 3">
            <a:extLst>
              <a:ext uri="{FF2B5EF4-FFF2-40B4-BE49-F238E27FC236}">
                <a16:creationId xmlns:a16="http://schemas.microsoft.com/office/drawing/2014/main" id="{752EEC05-BD17-4876-90B9-443CB148E611}"/>
              </a:ext>
            </a:extLst>
          </p:cNvPr>
          <p:cNvSpPr txBox="1">
            <a:spLocks/>
          </p:cNvSpPr>
          <p:nvPr/>
        </p:nvSpPr>
        <p:spPr>
          <a:xfrm>
            <a:off x="0" y="0"/>
            <a:ext cx="1884218" cy="6857999"/>
          </a:xfrm>
          <a:prstGeom prst="rect">
            <a:avLst/>
          </a:prstGeom>
          <a:solidFill>
            <a:srgbClr val="8C5057"/>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Insert Image</a:t>
            </a:r>
          </a:p>
        </p:txBody>
      </p:sp>
      <p:sp>
        <p:nvSpPr>
          <p:cNvPr id="16" name="Title 1">
            <a:extLst>
              <a:ext uri="{FF2B5EF4-FFF2-40B4-BE49-F238E27FC236}">
                <a16:creationId xmlns:a16="http://schemas.microsoft.com/office/drawing/2014/main" id="{3CE47E9F-CC70-44EC-91B6-2547C0495360}"/>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rPr>
              <a:t>MODELS</a:t>
            </a:r>
          </a:p>
        </p:txBody>
      </p:sp>
      <p:sp>
        <p:nvSpPr>
          <p:cNvPr id="8" name="CuadroTexto 7">
            <a:extLst>
              <a:ext uri="{FF2B5EF4-FFF2-40B4-BE49-F238E27FC236}">
                <a16:creationId xmlns:a16="http://schemas.microsoft.com/office/drawing/2014/main" id="{A14B629B-2E31-4E89-A33E-A38546EDD9D1}"/>
              </a:ext>
            </a:extLst>
          </p:cNvPr>
          <p:cNvSpPr txBox="1"/>
          <p:nvPr/>
        </p:nvSpPr>
        <p:spPr>
          <a:xfrm>
            <a:off x="2244437" y="3086176"/>
            <a:ext cx="9814287" cy="646331"/>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Titillium" panose="00000500000000000000"/>
              </a:rPr>
              <a:t>GET INDOOR COORDINATES OF THE BUILDINGS TO FIX THE ERRORS THAT APPEARS OUTSIDE THE BUILDINGS AND PUT THEM INSIDE (THE COLSEST ONE)</a:t>
            </a:r>
          </a:p>
        </p:txBody>
      </p:sp>
      <p:sp>
        <p:nvSpPr>
          <p:cNvPr id="9" name="CuadroTexto 8">
            <a:extLst>
              <a:ext uri="{FF2B5EF4-FFF2-40B4-BE49-F238E27FC236}">
                <a16:creationId xmlns:a16="http://schemas.microsoft.com/office/drawing/2014/main" id="{197B79E3-73EF-4F34-B274-25C87FF0EB3D}"/>
              </a:ext>
            </a:extLst>
          </p:cNvPr>
          <p:cNvSpPr txBox="1"/>
          <p:nvPr/>
        </p:nvSpPr>
        <p:spPr>
          <a:xfrm>
            <a:off x="2244437" y="3869575"/>
            <a:ext cx="9814287" cy="923330"/>
          </a:xfrm>
          <a:prstGeom prst="rect">
            <a:avLst/>
          </a:prstGeom>
          <a:noFill/>
        </p:spPr>
        <p:txBody>
          <a:bodyPr wrap="square" rtlCol="0">
            <a:spAutoFit/>
          </a:bodyPr>
          <a:lstStyle/>
          <a:p>
            <a:pPr marL="285750" indent="-285750">
              <a:buFont typeface="Arial" panose="020B0604020202020204" pitchFamily="34" charset="0"/>
              <a:buChar char="•"/>
            </a:pPr>
            <a:r>
              <a:rPr lang="es-ES" dirty="0">
                <a:latin typeface="Titillium" panose="00000500000000000000"/>
              </a:rPr>
              <a:t>TRANSFORM UTM COORDINATES INTO DECIMAL DEGREES LATITUDE AND LONGITUDE IN ORDER TO USE THEM WITH GOOGLE MAPS. IN THAT WAY WE COULD CREATE AN INDOOR NAVIGATION INSIDE THE BUILDINGS USING GOOGLE API</a:t>
            </a:r>
          </a:p>
        </p:txBody>
      </p:sp>
    </p:spTree>
    <p:extLst>
      <p:ext uri="{BB962C8B-B14F-4D97-AF65-F5344CB8AC3E}">
        <p14:creationId xmlns:p14="http://schemas.microsoft.com/office/powerpoint/2010/main" val="347007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7" grpId="0"/>
      <p:bldP spid="8"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EC39E185-3FFE-48B1-A826-121EAA87EC3B}"/>
              </a:ext>
            </a:extLst>
          </p:cNvPr>
          <p:cNvSpPr txBox="1"/>
          <p:nvPr/>
        </p:nvSpPr>
        <p:spPr>
          <a:xfrm>
            <a:off x="659875" y="4811339"/>
            <a:ext cx="10239034" cy="504754"/>
          </a:xfrm>
          <a:prstGeom prst="rect">
            <a:avLst/>
          </a:prstGeom>
          <a:noFill/>
        </p:spPr>
        <p:txBody>
          <a:bodyPr wrap="square" lIns="0" tIns="0" rIns="0" bIns="0" rtlCol="0">
            <a:spAutoFit/>
          </a:bodyPr>
          <a:lstStyle/>
          <a:p>
            <a:pPr algn="ctr">
              <a:lnSpc>
                <a:spcPct val="80000"/>
              </a:lnSpc>
            </a:pPr>
            <a:r>
              <a:rPr lang="en-US" sz="4000" b="1" dirty="0">
                <a:latin typeface="Titillium" charset="0"/>
                <a:ea typeface="Titillium" charset="0"/>
                <a:cs typeface="Titillium" charset="0"/>
              </a:rPr>
              <a:t>THANK YOU!</a:t>
            </a:r>
          </a:p>
        </p:txBody>
      </p:sp>
      <p:cxnSp>
        <p:nvCxnSpPr>
          <p:cNvPr id="4" name="Straight Connector 5">
            <a:extLst>
              <a:ext uri="{FF2B5EF4-FFF2-40B4-BE49-F238E27FC236}">
                <a16:creationId xmlns:a16="http://schemas.microsoft.com/office/drawing/2014/main" id="{EBE613BA-A5A4-4779-A004-0EAA723DD39E}"/>
              </a:ext>
            </a:extLst>
          </p:cNvPr>
          <p:cNvCxnSpPr>
            <a:cxnSpLocks/>
          </p:cNvCxnSpPr>
          <p:nvPr/>
        </p:nvCxnSpPr>
        <p:spPr>
          <a:xfrm>
            <a:off x="659875" y="5376183"/>
            <a:ext cx="37453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22692226-E52A-4F66-84D4-E5D0303B6BA4}"/>
              </a:ext>
            </a:extLst>
          </p:cNvPr>
          <p:cNvSpPr txBox="1"/>
          <p:nvPr/>
        </p:nvSpPr>
        <p:spPr>
          <a:xfrm>
            <a:off x="659875" y="5546234"/>
            <a:ext cx="2646743" cy="126188"/>
          </a:xfrm>
          <a:prstGeom prst="rect">
            <a:avLst/>
          </a:prstGeom>
          <a:noFill/>
        </p:spPr>
        <p:txBody>
          <a:bodyPr wrap="square" lIns="0" tIns="0" rIns="0" bIns="0" rtlCol="0">
            <a:spAutoFit/>
          </a:bodyPr>
          <a:lstStyle/>
          <a:p>
            <a:pPr>
              <a:lnSpc>
                <a:spcPct val="80000"/>
              </a:lnSpc>
            </a:pPr>
            <a:r>
              <a:rPr lang="en-US" sz="1000" spc="200" dirty="0">
                <a:latin typeface="Titillium" charset="0"/>
                <a:ea typeface="Titillium" charset="0"/>
                <a:cs typeface="Titillium" charset="0"/>
              </a:rPr>
              <a:t>A MACHINE LEARNING PROJECT</a:t>
            </a:r>
          </a:p>
        </p:txBody>
      </p:sp>
      <p:sp>
        <p:nvSpPr>
          <p:cNvPr id="6" name="CuadroTexto 5">
            <a:extLst>
              <a:ext uri="{FF2B5EF4-FFF2-40B4-BE49-F238E27FC236}">
                <a16:creationId xmlns:a16="http://schemas.microsoft.com/office/drawing/2014/main" id="{19638083-ED02-4263-B64D-DABF220E82CA}"/>
              </a:ext>
            </a:extLst>
          </p:cNvPr>
          <p:cNvSpPr txBox="1"/>
          <p:nvPr/>
        </p:nvSpPr>
        <p:spPr>
          <a:xfrm>
            <a:off x="567510" y="6308499"/>
            <a:ext cx="4106089" cy="261610"/>
          </a:xfrm>
          <a:prstGeom prst="rect">
            <a:avLst/>
          </a:prstGeom>
          <a:noFill/>
        </p:spPr>
        <p:txBody>
          <a:bodyPr wrap="square" rtlCol="0">
            <a:spAutoFit/>
          </a:bodyPr>
          <a:lstStyle/>
          <a:p>
            <a:r>
              <a:rPr lang="es-ES" sz="1100" dirty="0" err="1">
                <a:solidFill>
                  <a:schemeClr val="bg1">
                    <a:lumMod val="75000"/>
                  </a:schemeClr>
                </a:solidFill>
                <a:latin typeface="Titillium" panose="00000500000000000000"/>
              </a:rPr>
              <a:t>Valerian</a:t>
            </a:r>
            <a:r>
              <a:rPr lang="es-ES" sz="1100" dirty="0">
                <a:solidFill>
                  <a:schemeClr val="bg1">
                    <a:lumMod val="75000"/>
                  </a:schemeClr>
                </a:solidFill>
                <a:latin typeface="Titillium" panose="00000500000000000000"/>
              </a:rPr>
              <a:t> </a:t>
            </a:r>
            <a:r>
              <a:rPr lang="es-ES" sz="1100" dirty="0" err="1">
                <a:solidFill>
                  <a:schemeClr val="bg1">
                    <a:lumMod val="75000"/>
                  </a:schemeClr>
                </a:solidFill>
                <a:latin typeface="Titillium" panose="00000500000000000000"/>
              </a:rPr>
              <a:t>Virmaux</a:t>
            </a:r>
            <a:r>
              <a:rPr lang="es-ES" sz="1100" dirty="0">
                <a:solidFill>
                  <a:schemeClr val="bg1">
                    <a:lumMod val="75000"/>
                  </a:schemeClr>
                </a:solidFill>
                <a:latin typeface="Titillium" panose="00000500000000000000"/>
              </a:rPr>
              <a:t> &amp; Kiko Sánchez</a:t>
            </a:r>
          </a:p>
        </p:txBody>
      </p:sp>
      <p:sp>
        <p:nvSpPr>
          <p:cNvPr id="8" name="Marcador de posición de imagen 7">
            <a:extLst>
              <a:ext uri="{FF2B5EF4-FFF2-40B4-BE49-F238E27FC236}">
                <a16:creationId xmlns:a16="http://schemas.microsoft.com/office/drawing/2014/main" id="{1FB08694-F78B-403A-8963-B20889A8BE8D}"/>
              </a:ext>
            </a:extLst>
          </p:cNvPr>
          <p:cNvSpPr>
            <a:spLocks noGrp="1"/>
          </p:cNvSpPr>
          <p:nvPr>
            <p:ph type="pic" sz="quarter" idx="16"/>
          </p:nvPr>
        </p:nvSpPr>
        <p:spPr/>
      </p:sp>
      <p:pic>
        <p:nvPicPr>
          <p:cNvPr id="10" name="Marcador de posición de imagen 9">
            <a:extLst>
              <a:ext uri="{FF2B5EF4-FFF2-40B4-BE49-F238E27FC236}">
                <a16:creationId xmlns:a16="http://schemas.microsoft.com/office/drawing/2014/main" id="{53CCC9D4-D7B1-47CC-A081-0D1EB9EC65BF}"/>
              </a:ext>
            </a:extLst>
          </p:cNvPr>
          <p:cNvPicPr>
            <a:picLocks noChangeAspect="1"/>
          </p:cNvPicPr>
          <p:nvPr/>
        </p:nvPicPr>
        <p:blipFill>
          <a:blip r:embed="rId2"/>
          <a:srcRect t="3598" b="3598"/>
          <a:stretch>
            <a:fillRect/>
          </a:stretch>
        </p:blipFill>
        <p:spPr>
          <a:xfrm>
            <a:off x="0" y="0"/>
            <a:ext cx="12192000" cy="3818927"/>
          </a:xfrm>
          <a:prstGeom prst="rect">
            <a:avLst/>
          </a:prstGeom>
          <a:pattFill prst="pct10">
            <a:fgClr>
              <a:schemeClr val="tx1"/>
            </a:fgClr>
            <a:bgClr>
              <a:schemeClr val="bg1"/>
            </a:bgClr>
          </a:pattFill>
        </p:spPr>
      </p:pic>
      <p:sp>
        <p:nvSpPr>
          <p:cNvPr id="11" name="TextBox 6">
            <a:extLst>
              <a:ext uri="{FF2B5EF4-FFF2-40B4-BE49-F238E27FC236}">
                <a16:creationId xmlns:a16="http://schemas.microsoft.com/office/drawing/2014/main" id="{6917F4D4-CFBA-459B-A2DE-E6A2D568676D}"/>
              </a:ext>
            </a:extLst>
          </p:cNvPr>
          <p:cNvSpPr txBox="1"/>
          <p:nvPr/>
        </p:nvSpPr>
        <p:spPr>
          <a:xfrm>
            <a:off x="91839" y="3925883"/>
            <a:ext cx="2646743" cy="126188"/>
          </a:xfrm>
          <a:prstGeom prst="rect">
            <a:avLst/>
          </a:prstGeom>
          <a:noFill/>
        </p:spPr>
        <p:txBody>
          <a:bodyPr wrap="square" lIns="0" tIns="0" rIns="0" bIns="0" rtlCol="0">
            <a:spAutoFit/>
          </a:bodyPr>
          <a:lstStyle/>
          <a:p>
            <a:pPr>
              <a:lnSpc>
                <a:spcPct val="80000"/>
              </a:lnSpc>
            </a:pPr>
            <a:r>
              <a:rPr lang="en-US" sz="1000" spc="200" dirty="0">
                <a:latin typeface="Titillium" charset="0"/>
                <a:ea typeface="Titillium" charset="0"/>
                <a:cs typeface="Titillium" charset="0"/>
              </a:rPr>
              <a:t>JAUME I UNIVERSITY, SPAIN.</a:t>
            </a:r>
          </a:p>
        </p:txBody>
      </p:sp>
    </p:spTree>
    <p:extLst>
      <p:ext uri="{BB962C8B-B14F-4D97-AF65-F5344CB8AC3E}">
        <p14:creationId xmlns:p14="http://schemas.microsoft.com/office/powerpoint/2010/main" val="2203860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2A4A2262-9C1E-4AAB-9410-EE17031DA5A7}"/>
              </a:ext>
            </a:extLst>
          </p:cNvPr>
          <p:cNvSpPr txBox="1">
            <a:spLocks/>
          </p:cNvSpPr>
          <p:nvPr/>
        </p:nvSpPr>
        <p:spPr>
          <a:xfrm>
            <a:off x="0" y="0"/>
            <a:ext cx="1884218" cy="6857999"/>
          </a:xfrm>
          <a:prstGeom prst="rect">
            <a:avLst/>
          </a:prstGeom>
          <a:solidFill>
            <a:srgbClr val="00B0F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3" name="CuadroTexto 2">
            <a:extLst>
              <a:ext uri="{FF2B5EF4-FFF2-40B4-BE49-F238E27FC236}">
                <a16:creationId xmlns:a16="http://schemas.microsoft.com/office/drawing/2014/main" id="{AC99B751-1C25-4194-9951-4565422D1E53}"/>
              </a:ext>
            </a:extLst>
          </p:cNvPr>
          <p:cNvSpPr txBox="1"/>
          <p:nvPr/>
        </p:nvSpPr>
        <p:spPr>
          <a:xfrm>
            <a:off x="2692471" y="694126"/>
            <a:ext cx="88206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GENERAL VIEW</a:t>
            </a:r>
          </a:p>
        </p:txBody>
      </p:sp>
      <p:sp>
        <p:nvSpPr>
          <p:cNvPr id="11" name="CuadroTexto 10">
            <a:extLst>
              <a:ext uri="{FF2B5EF4-FFF2-40B4-BE49-F238E27FC236}">
                <a16:creationId xmlns:a16="http://schemas.microsoft.com/office/drawing/2014/main" id="{BB0318F8-0253-4C25-9D19-B15D9786BF9E}"/>
              </a:ext>
            </a:extLst>
          </p:cNvPr>
          <p:cNvSpPr txBox="1"/>
          <p:nvPr/>
        </p:nvSpPr>
        <p:spPr>
          <a:xfrm>
            <a:off x="3062120" y="3174361"/>
            <a:ext cx="1622702" cy="40011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GB" sz="20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 2 DATA SETS</a:t>
            </a:r>
          </a:p>
        </p:txBody>
      </p:sp>
      <p:cxnSp>
        <p:nvCxnSpPr>
          <p:cNvPr id="13" name="Conector recto de flecha 12">
            <a:extLst>
              <a:ext uri="{FF2B5EF4-FFF2-40B4-BE49-F238E27FC236}">
                <a16:creationId xmlns:a16="http://schemas.microsoft.com/office/drawing/2014/main" id="{7A756AD6-FA2D-4C9E-BB8C-7567EF92559D}"/>
              </a:ext>
            </a:extLst>
          </p:cNvPr>
          <p:cNvCxnSpPr/>
          <p:nvPr/>
        </p:nvCxnSpPr>
        <p:spPr>
          <a:xfrm flipV="1">
            <a:off x="4608944" y="2281382"/>
            <a:ext cx="1819563" cy="806129"/>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
        <p:nvSpPr>
          <p:cNvPr id="14" name="CuadroTexto 13">
            <a:extLst>
              <a:ext uri="{FF2B5EF4-FFF2-40B4-BE49-F238E27FC236}">
                <a16:creationId xmlns:a16="http://schemas.microsoft.com/office/drawing/2014/main" id="{F564D40A-50E2-4122-8D6B-DA10CFA24568}"/>
              </a:ext>
            </a:extLst>
          </p:cNvPr>
          <p:cNvSpPr txBox="1"/>
          <p:nvPr/>
        </p:nvSpPr>
        <p:spPr>
          <a:xfrm>
            <a:off x="6530108" y="2074363"/>
            <a:ext cx="3768437" cy="646331"/>
          </a:xfrm>
          <a:prstGeom prst="rect">
            <a:avLst/>
          </a:prstGeom>
          <a:noFill/>
        </p:spPr>
        <p:txBody>
          <a:bodyPr wrap="square" rtlCol="0">
            <a:spAutoFit/>
          </a:bodyPr>
          <a:lstStyle/>
          <a:p>
            <a:r>
              <a:rPr lang="en-GB" dirty="0">
                <a:solidFill>
                  <a:srgbClr val="000000"/>
                </a:solidFill>
                <a:latin typeface="Titillium" panose="00000500000000000000" pitchFamily="50" charset="0"/>
              </a:rPr>
              <a:t>Training set with 19937 samples in 933 fixed points.</a:t>
            </a:r>
            <a:endParaRPr lang="es-ES" dirty="0"/>
          </a:p>
        </p:txBody>
      </p:sp>
      <p:cxnSp>
        <p:nvCxnSpPr>
          <p:cNvPr id="18" name="Conector recto de flecha 17">
            <a:extLst>
              <a:ext uri="{FF2B5EF4-FFF2-40B4-BE49-F238E27FC236}">
                <a16:creationId xmlns:a16="http://schemas.microsoft.com/office/drawing/2014/main" id="{F81AED0F-0B6F-4010-812A-55B28E991B67}"/>
              </a:ext>
            </a:extLst>
          </p:cNvPr>
          <p:cNvCxnSpPr>
            <a:cxnSpLocks/>
          </p:cNvCxnSpPr>
          <p:nvPr/>
        </p:nvCxnSpPr>
        <p:spPr>
          <a:xfrm>
            <a:off x="4659744" y="3661321"/>
            <a:ext cx="1985144" cy="790606"/>
          </a:xfrm>
          <a:prstGeom prst="straightConnector1">
            <a:avLst/>
          </a:prstGeom>
          <a:ln w="25400">
            <a:gradFill>
              <a:gsLst>
                <a:gs pos="0">
                  <a:schemeClr val="accent1"/>
                </a:gs>
                <a:gs pos="100000">
                  <a:schemeClr val="accent2"/>
                </a:gs>
              </a:gsLst>
              <a:lin ang="2700000" scaled="0"/>
            </a:gradFill>
            <a:tailEnd type="triangle"/>
          </a:ln>
        </p:spPr>
        <p:style>
          <a:lnRef idx="1">
            <a:schemeClr val="accent1"/>
          </a:lnRef>
          <a:fillRef idx="0">
            <a:schemeClr val="accent1"/>
          </a:fillRef>
          <a:effectRef idx="0">
            <a:schemeClr val="accent1"/>
          </a:effectRef>
          <a:fontRef idx="minor">
            <a:schemeClr val="tx1"/>
          </a:fontRef>
        </p:style>
      </p:cxnSp>
      <p:sp>
        <p:nvSpPr>
          <p:cNvPr id="22" name="CuadroTexto 21">
            <a:extLst>
              <a:ext uri="{FF2B5EF4-FFF2-40B4-BE49-F238E27FC236}">
                <a16:creationId xmlns:a16="http://schemas.microsoft.com/office/drawing/2014/main" id="{C1542EEC-05A4-4604-A5BD-2897FD8E62B9}"/>
              </a:ext>
            </a:extLst>
          </p:cNvPr>
          <p:cNvSpPr txBox="1"/>
          <p:nvPr/>
        </p:nvSpPr>
        <p:spPr>
          <a:xfrm>
            <a:off x="6700308" y="4267261"/>
            <a:ext cx="3768437" cy="646331"/>
          </a:xfrm>
          <a:prstGeom prst="rect">
            <a:avLst/>
          </a:prstGeom>
          <a:noFill/>
        </p:spPr>
        <p:txBody>
          <a:bodyPr wrap="square" rtlCol="0">
            <a:spAutoFit/>
          </a:bodyPr>
          <a:lstStyle/>
          <a:p>
            <a:r>
              <a:rPr lang="en-GB" dirty="0">
                <a:solidFill>
                  <a:srgbClr val="000000"/>
                </a:solidFill>
                <a:latin typeface="Titillium" panose="00000500000000000000" pitchFamily="50" charset="0"/>
              </a:rPr>
              <a:t>Validation set with 1111 random points.</a:t>
            </a:r>
            <a:endParaRPr lang="es-ES" dirty="0"/>
          </a:p>
        </p:txBody>
      </p:sp>
      <p:sp>
        <p:nvSpPr>
          <p:cNvPr id="15" name="Title 1">
            <a:extLst>
              <a:ext uri="{FF2B5EF4-FFF2-40B4-BE49-F238E27FC236}">
                <a16:creationId xmlns:a16="http://schemas.microsoft.com/office/drawing/2014/main" id="{C91BE0C3-421D-4DED-9F57-B04183F1D80F}"/>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ea typeface="+mj-ea"/>
                <a:cs typeface="+mj-cs"/>
              </a:rPr>
              <a:t>INTRODUCTION</a:t>
            </a:r>
          </a:p>
        </p:txBody>
      </p:sp>
    </p:spTree>
    <p:extLst>
      <p:ext uri="{BB962C8B-B14F-4D97-AF65-F5344CB8AC3E}">
        <p14:creationId xmlns:p14="http://schemas.microsoft.com/office/powerpoint/2010/main" val="337493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99B751-1C25-4194-9951-4565422D1E53}"/>
              </a:ext>
            </a:extLst>
          </p:cNvPr>
          <p:cNvSpPr txBox="1"/>
          <p:nvPr/>
        </p:nvSpPr>
        <p:spPr>
          <a:xfrm>
            <a:off x="2692471" y="694126"/>
            <a:ext cx="88206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GENERAL VIEW</a:t>
            </a:r>
          </a:p>
        </p:txBody>
      </p:sp>
      <p:sp>
        <p:nvSpPr>
          <p:cNvPr id="12" name="CuadroTexto 11">
            <a:extLst>
              <a:ext uri="{FF2B5EF4-FFF2-40B4-BE49-F238E27FC236}">
                <a16:creationId xmlns:a16="http://schemas.microsoft.com/office/drawing/2014/main" id="{47EECB3B-11D6-4417-B814-D785D9D4AC86}"/>
              </a:ext>
            </a:extLst>
          </p:cNvPr>
          <p:cNvSpPr txBox="1"/>
          <p:nvPr/>
        </p:nvSpPr>
        <p:spPr>
          <a:xfrm>
            <a:off x="2692471" y="1464162"/>
            <a:ext cx="8206438" cy="40011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GB" sz="20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529 FEATURES</a:t>
            </a:r>
          </a:p>
        </p:txBody>
      </p:sp>
      <p:graphicFrame>
        <p:nvGraphicFramePr>
          <p:cNvPr id="2" name="Tabla 1">
            <a:extLst>
              <a:ext uri="{FF2B5EF4-FFF2-40B4-BE49-F238E27FC236}">
                <a16:creationId xmlns:a16="http://schemas.microsoft.com/office/drawing/2014/main" id="{AE131673-3431-43DC-800D-065752C20BA3}"/>
              </a:ext>
            </a:extLst>
          </p:cNvPr>
          <p:cNvGraphicFramePr>
            <a:graphicFrameLocks noGrp="1"/>
          </p:cNvGraphicFramePr>
          <p:nvPr>
            <p:extLst>
              <p:ext uri="{D42A27DB-BD31-4B8C-83A1-F6EECF244321}">
                <p14:modId xmlns:p14="http://schemas.microsoft.com/office/powerpoint/2010/main" val="3946695649"/>
              </p:ext>
            </p:extLst>
          </p:nvPr>
        </p:nvGraphicFramePr>
        <p:xfrm>
          <a:off x="2770909" y="2292405"/>
          <a:ext cx="8128000" cy="3337560"/>
        </p:xfrm>
        <a:graphic>
          <a:graphicData uri="http://schemas.openxmlformats.org/drawingml/2006/table">
            <a:tbl>
              <a:tblPr firstRow="1" bandRow="1">
                <a:tableStyleId>{073A0DAA-6AF3-43AB-8588-CEC1D06C72B9}</a:tableStyleId>
              </a:tblPr>
              <a:tblGrid>
                <a:gridCol w="2447636">
                  <a:extLst>
                    <a:ext uri="{9D8B030D-6E8A-4147-A177-3AD203B41FA5}">
                      <a16:colId xmlns:a16="http://schemas.microsoft.com/office/drawing/2014/main" val="1980063232"/>
                    </a:ext>
                  </a:extLst>
                </a:gridCol>
                <a:gridCol w="5680364">
                  <a:extLst>
                    <a:ext uri="{9D8B030D-6E8A-4147-A177-3AD203B41FA5}">
                      <a16:colId xmlns:a16="http://schemas.microsoft.com/office/drawing/2014/main" val="1918902214"/>
                    </a:ext>
                  </a:extLst>
                </a:gridCol>
              </a:tblGrid>
              <a:tr h="370840">
                <a:tc>
                  <a:txBody>
                    <a:bodyPr/>
                    <a:lstStyle/>
                    <a:p>
                      <a:r>
                        <a:rPr lang="es-ES" dirty="0"/>
                        <a:t>COLUMN NUMBERS</a:t>
                      </a:r>
                    </a:p>
                  </a:txBody>
                  <a:tcPr/>
                </a:tc>
                <a:tc>
                  <a:txBody>
                    <a:bodyPr/>
                    <a:lstStyle/>
                    <a:p>
                      <a:r>
                        <a:rPr lang="es-ES" dirty="0"/>
                        <a:t>FEATURE</a:t>
                      </a:r>
                    </a:p>
                  </a:txBody>
                  <a:tcPr/>
                </a:tc>
                <a:extLst>
                  <a:ext uri="{0D108BD9-81ED-4DB2-BD59-A6C34878D82A}">
                    <a16:rowId xmlns:a16="http://schemas.microsoft.com/office/drawing/2014/main" val="2233152608"/>
                  </a:ext>
                </a:extLst>
              </a:tr>
              <a:tr h="370840">
                <a:tc>
                  <a:txBody>
                    <a:bodyPr/>
                    <a:lstStyle/>
                    <a:p>
                      <a:r>
                        <a:rPr lang="es-ES" dirty="0"/>
                        <a:t>001 – 520</a:t>
                      </a:r>
                    </a:p>
                  </a:txBody>
                  <a:tcPr/>
                </a:tc>
                <a:tc>
                  <a:txBody>
                    <a:bodyPr/>
                    <a:lstStyle/>
                    <a:p>
                      <a:r>
                        <a:rPr lang="es-ES" dirty="0"/>
                        <a:t>RSSI </a:t>
                      </a:r>
                      <a:r>
                        <a:rPr lang="es-ES" dirty="0" err="1"/>
                        <a:t>signals</a:t>
                      </a:r>
                      <a:endParaRPr lang="es-ES" dirty="0"/>
                    </a:p>
                  </a:txBody>
                  <a:tcPr/>
                </a:tc>
                <a:extLst>
                  <a:ext uri="{0D108BD9-81ED-4DB2-BD59-A6C34878D82A}">
                    <a16:rowId xmlns:a16="http://schemas.microsoft.com/office/drawing/2014/main" val="2640252111"/>
                  </a:ext>
                </a:extLst>
              </a:tr>
              <a:tr h="370840">
                <a:tc>
                  <a:txBody>
                    <a:bodyPr/>
                    <a:lstStyle/>
                    <a:p>
                      <a:r>
                        <a:rPr lang="es-ES" dirty="0"/>
                        <a:t>521 -523</a:t>
                      </a:r>
                    </a:p>
                  </a:txBody>
                  <a:tcPr/>
                </a:tc>
                <a:tc>
                  <a:txBody>
                    <a:bodyPr/>
                    <a:lstStyle/>
                    <a:p>
                      <a:r>
                        <a:rPr lang="es-ES" dirty="0"/>
                        <a:t>Real </a:t>
                      </a:r>
                      <a:r>
                        <a:rPr lang="es-ES" dirty="0" err="1"/>
                        <a:t>world</a:t>
                      </a:r>
                      <a:r>
                        <a:rPr lang="es-ES" dirty="0"/>
                        <a:t> </a:t>
                      </a:r>
                      <a:r>
                        <a:rPr lang="es-ES" dirty="0" err="1"/>
                        <a:t>coordinates</a:t>
                      </a:r>
                      <a:r>
                        <a:rPr lang="es-ES" dirty="0"/>
                        <a:t> </a:t>
                      </a:r>
                      <a:r>
                        <a:rPr lang="es-ES" dirty="0" err="1"/>
                        <a:t>of</a:t>
                      </a:r>
                      <a:r>
                        <a:rPr lang="es-ES" dirty="0"/>
                        <a:t> </a:t>
                      </a:r>
                      <a:r>
                        <a:rPr lang="es-ES" dirty="0" err="1"/>
                        <a:t>the</a:t>
                      </a:r>
                      <a:r>
                        <a:rPr lang="es-ES" dirty="0"/>
                        <a:t> </a:t>
                      </a:r>
                      <a:r>
                        <a:rPr lang="es-ES" dirty="0" err="1"/>
                        <a:t>sample</a:t>
                      </a:r>
                      <a:r>
                        <a:rPr lang="es-ES" dirty="0"/>
                        <a:t> </a:t>
                      </a:r>
                      <a:r>
                        <a:rPr lang="es-ES" dirty="0" err="1"/>
                        <a:t>points</a:t>
                      </a:r>
                      <a:endParaRPr lang="es-ES" dirty="0"/>
                    </a:p>
                  </a:txBody>
                  <a:tcPr/>
                </a:tc>
                <a:extLst>
                  <a:ext uri="{0D108BD9-81ED-4DB2-BD59-A6C34878D82A}">
                    <a16:rowId xmlns:a16="http://schemas.microsoft.com/office/drawing/2014/main" val="4190577434"/>
                  </a:ext>
                </a:extLst>
              </a:tr>
              <a:tr h="370840">
                <a:tc>
                  <a:txBody>
                    <a:bodyPr/>
                    <a:lstStyle/>
                    <a:p>
                      <a:r>
                        <a:rPr lang="es-ES" dirty="0"/>
                        <a:t>524</a:t>
                      </a:r>
                    </a:p>
                  </a:txBody>
                  <a:tcPr/>
                </a:tc>
                <a:tc>
                  <a:txBody>
                    <a:bodyPr/>
                    <a:lstStyle/>
                    <a:p>
                      <a:r>
                        <a:rPr lang="es-ES" dirty="0" err="1"/>
                        <a:t>Building</a:t>
                      </a:r>
                      <a:r>
                        <a:rPr lang="es-ES" dirty="0"/>
                        <a:t> ID</a:t>
                      </a:r>
                    </a:p>
                  </a:txBody>
                  <a:tcPr/>
                </a:tc>
                <a:extLst>
                  <a:ext uri="{0D108BD9-81ED-4DB2-BD59-A6C34878D82A}">
                    <a16:rowId xmlns:a16="http://schemas.microsoft.com/office/drawing/2014/main" val="1525468057"/>
                  </a:ext>
                </a:extLst>
              </a:tr>
              <a:tr h="370840">
                <a:tc>
                  <a:txBody>
                    <a:bodyPr/>
                    <a:lstStyle/>
                    <a:p>
                      <a:r>
                        <a:rPr lang="es-ES" dirty="0"/>
                        <a:t>525</a:t>
                      </a:r>
                    </a:p>
                  </a:txBody>
                  <a:tcPr/>
                </a:tc>
                <a:tc>
                  <a:txBody>
                    <a:bodyPr/>
                    <a:lstStyle/>
                    <a:p>
                      <a:r>
                        <a:rPr lang="es-ES" dirty="0" err="1"/>
                        <a:t>Space</a:t>
                      </a:r>
                      <a:r>
                        <a:rPr lang="es-ES" dirty="0"/>
                        <a:t> ID</a:t>
                      </a:r>
                    </a:p>
                  </a:txBody>
                  <a:tcPr/>
                </a:tc>
                <a:extLst>
                  <a:ext uri="{0D108BD9-81ED-4DB2-BD59-A6C34878D82A}">
                    <a16:rowId xmlns:a16="http://schemas.microsoft.com/office/drawing/2014/main" val="3702492941"/>
                  </a:ext>
                </a:extLst>
              </a:tr>
              <a:tr h="370840">
                <a:tc>
                  <a:txBody>
                    <a:bodyPr/>
                    <a:lstStyle/>
                    <a:p>
                      <a:r>
                        <a:rPr lang="es-ES" dirty="0"/>
                        <a:t>526</a:t>
                      </a:r>
                    </a:p>
                  </a:txBody>
                  <a:tcPr/>
                </a:tc>
                <a:tc>
                  <a:txBody>
                    <a:bodyPr/>
                    <a:lstStyle/>
                    <a:p>
                      <a:r>
                        <a:rPr lang="es-ES" dirty="0" err="1"/>
                        <a:t>Realtive</a:t>
                      </a:r>
                      <a:r>
                        <a:rPr lang="es-ES" dirty="0"/>
                        <a:t> position </a:t>
                      </a:r>
                      <a:r>
                        <a:rPr lang="es-ES" dirty="0" err="1"/>
                        <a:t>to</a:t>
                      </a:r>
                      <a:r>
                        <a:rPr lang="es-ES" dirty="0"/>
                        <a:t> </a:t>
                      </a:r>
                      <a:r>
                        <a:rPr lang="es-ES" dirty="0" err="1"/>
                        <a:t>respect</a:t>
                      </a:r>
                      <a:r>
                        <a:rPr lang="es-ES" dirty="0"/>
                        <a:t> </a:t>
                      </a:r>
                      <a:r>
                        <a:rPr lang="es-ES" dirty="0" err="1"/>
                        <a:t>Space</a:t>
                      </a:r>
                      <a:r>
                        <a:rPr lang="es-ES" dirty="0"/>
                        <a:t> ID</a:t>
                      </a:r>
                    </a:p>
                  </a:txBody>
                  <a:tcPr/>
                </a:tc>
                <a:extLst>
                  <a:ext uri="{0D108BD9-81ED-4DB2-BD59-A6C34878D82A}">
                    <a16:rowId xmlns:a16="http://schemas.microsoft.com/office/drawing/2014/main" val="1578767469"/>
                  </a:ext>
                </a:extLst>
              </a:tr>
              <a:tr h="370840">
                <a:tc>
                  <a:txBody>
                    <a:bodyPr/>
                    <a:lstStyle/>
                    <a:p>
                      <a:r>
                        <a:rPr lang="es-ES" dirty="0"/>
                        <a:t>527</a:t>
                      </a:r>
                    </a:p>
                  </a:txBody>
                  <a:tcPr/>
                </a:tc>
                <a:tc>
                  <a:txBody>
                    <a:bodyPr/>
                    <a:lstStyle/>
                    <a:p>
                      <a:r>
                        <a:rPr lang="es-ES" dirty="0" err="1"/>
                        <a:t>User</a:t>
                      </a:r>
                      <a:r>
                        <a:rPr lang="es-ES" dirty="0"/>
                        <a:t> ID</a:t>
                      </a:r>
                    </a:p>
                  </a:txBody>
                  <a:tcPr/>
                </a:tc>
                <a:extLst>
                  <a:ext uri="{0D108BD9-81ED-4DB2-BD59-A6C34878D82A}">
                    <a16:rowId xmlns:a16="http://schemas.microsoft.com/office/drawing/2014/main" val="4090027894"/>
                  </a:ext>
                </a:extLst>
              </a:tr>
              <a:tr h="370840">
                <a:tc>
                  <a:txBody>
                    <a:bodyPr/>
                    <a:lstStyle/>
                    <a:p>
                      <a:r>
                        <a:rPr lang="es-ES" dirty="0"/>
                        <a:t>528</a:t>
                      </a:r>
                    </a:p>
                  </a:txBody>
                  <a:tcPr/>
                </a:tc>
                <a:tc>
                  <a:txBody>
                    <a:bodyPr/>
                    <a:lstStyle/>
                    <a:p>
                      <a:r>
                        <a:rPr lang="es-ES" dirty="0" err="1"/>
                        <a:t>Phone</a:t>
                      </a:r>
                      <a:r>
                        <a:rPr lang="es-ES" dirty="0"/>
                        <a:t> ID</a:t>
                      </a:r>
                    </a:p>
                  </a:txBody>
                  <a:tcPr/>
                </a:tc>
                <a:extLst>
                  <a:ext uri="{0D108BD9-81ED-4DB2-BD59-A6C34878D82A}">
                    <a16:rowId xmlns:a16="http://schemas.microsoft.com/office/drawing/2014/main" val="525646180"/>
                  </a:ext>
                </a:extLst>
              </a:tr>
              <a:tr h="370840">
                <a:tc>
                  <a:txBody>
                    <a:bodyPr/>
                    <a:lstStyle/>
                    <a:p>
                      <a:r>
                        <a:rPr lang="es-ES" dirty="0"/>
                        <a:t>529</a:t>
                      </a:r>
                    </a:p>
                  </a:txBody>
                  <a:tcPr/>
                </a:tc>
                <a:tc>
                  <a:txBody>
                    <a:bodyPr/>
                    <a:lstStyle/>
                    <a:p>
                      <a:r>
                        <a:rPr lang="es-ES" dirty="0" err="1"/>
                        <a:t>Timestamp</a:t>
                      </a:r>
                      <a:endParaRPr lang="es-ES" dirty="0"/>
                    </a:p>
                  </a:txBody>
                  <a:tcPr/>
                </a:tc>
                <a:extLst>
                  <a:ext uri="{0D108BD9-81ED-4DB2-BD59-A6C34878D82A}">
                    <a16:rowId xmlns:a16="http://schemas.microsoft.com/office/drawing/2014/main" val="638448401"/>
                  </a:ext>
                </a:extLst>
              </a:tr>
            </a:tbl>
          </a:graphicData>
        </a:graphic>
      </p:graphicFrame>
      <p:sp>
        <p:nvSpPr>
          <p:cNvPr id="9" name="Picture Placeholder 3">
            <a:extLst>
              <a:ext uri="{FF2B5EF4-FFF2-40B4-BE49-F238E27FC236}">
                <a16:creationId xmlns:a16="http://schemas.microsoft.com/office/drawing/2014/main" id="{E3A7740F-EED3-4483-8CDF-4ADDDE0424F0}"/>
              </a:ext>
            </a:extLst>
          </p:cNvPr>
          <p:cNvSpPr txBox="1">
            <a:spLocks/>
          </p:cNvSpPr>
          <p:nvPr/>
        </p:nvSpPr>
        <p:spPr>
          <a:xfrm>
            <a:off x="0" y="0"/>
            <a:ext cx="1884218" cy="6857999"/>
          </a:xfrm>
          <a:prstGeom prst="rect">
            <a:avLst/>
          </a:prstGeom>
          <a:solidFill>
            <a:srgbClr val="00B0F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69655210-E6B1-428B-BFD0-2D400047E32A}"/>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ea typeface="+mj-ea"/>
                <a:cs typeface="+mj-cs"/>
              </a:rPr>
              <a:t>INTRODUCTION</a:t>
            </a:r>
          </a:p>
        </p:txBody>
      </p:sp>
    </p:spTree>
    <p:extLst>
      <p:ext uri="{BB962C8B-B14F-4D97-AF65-F5344CB8AC3E}">
        <p14:creationId xmlns:p14="http://schemas.microsoft.com/office/powerpoint/2010/main" val="322194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99B751-1C25-4194-9951-4565422D1E53}"/>
              </a:ext>
            </a:extLst>
          </p:cNvPr>
          <p:cNvSpPr txBox="1"/>
          <p:nvPr/>
        </p:nvSpPr>
        <p:spPr>
          <a:xfrm>
            <a:off x="2692471" y="694126"/>
            <a:ext cx="88206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GENERAL VIEW</a:t>
            </a:r>
          </a:p>
        </p:txBody>
      </p:sp>
      <p:sp>
        <p:nvSpPr>
          <p:cNvPr id="12" name="CuadroTexto 11">
            <a:extLst>
              <a:ext uri="{FF2B5EF4-FFF2-40B4-BE49-F238E27FC236}">
                <a16:creationId xmlns:a16="http://schemas.microsoft.com/office/drawing/2014/main" id="{47EECB3B-11D6-4417-B814-D785D9D4AC86}"/>
              </a:ext>
            </a:extLst>
          </p:cNvPr>
          <p:cNvSpPr txBox="1"/>
          <p:nvPr/>
        </p:nvSpPr>
        <p:spPr>
          <a:xfrm>
            <a:off x="2692471" y="1464162"/>
            <a:ext cx="8206438" cy="40011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GB" sz="20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520 WAPS</a:t>
            </a:r>
            <a:r>
              <a:rPr kumimoji="0" lang="en-GB" sz="2000" b="0" i="0" u="none" strike="noStrike" kern="1200" cap="none" spc="0" normalizeH="0" noProof="0" dirty="0">
                <a:ln>
                  <a:noFill/>
                </a:ln>
                <a:solidFill>
                  <a:srgbClr val="000000"/>
                </a:solidFill>
                <a:effectLst/>
                <a:uLnTx/>
                <a:uFillTx/>
                <a:latin typeface="Titillium" panose="00000500000000000000" pitchFamily="50" charset="0"/>
                <a:ea typeface="+mn-ea"/>
                <a:cs typeface="+mn-cs"/>
              </a:rPr>
              <a:t> (giving RSSI signal to the phones)</a:t>
            </a:r>
            <a:endParaRPr kumimoji="0" lang="en-GB" sz="20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endParaRPr>
          </a:p>
        </p:txBody>
      </p:sp>
      <p:pic>
        <p:nvPicPr>
          <p:cNvPr id="9" name="Imagen 8">
            <a:extLst>
              <a:ext uri="{FF2B5EF4-FFF2-40B4-BE49-F238E27FC236}">
                <a16:creationId xmlns:a16="http://schemas.microsoft.com/office/drawing/2014/main" id="{909878FE-EEB6-4A84-A044-0FC0ED125E3C}"/>
              </a:ext>
            </a:extLst>
          </p:cNvPr>
          <p:cNvPicPr>
            <a:picLocks noChangeAspect="1"/>
          </p:cNvPicPr>
          <p:nvPr/>
        </p:nvPicPr>
        <p:blipFill>
          <a:blip r:embed="rId2"/>
          <a:stretch>
            <a:fillRect/>
          </a:stretch>
        </p:blipFill>
        <p:spPr>
          <a:xfrm>
            <a:off x="2692471" y="2027045"/>
            <a:ext cx="8206439" cy="4668182"/>
          </a:xfrm>
          <a:prstGeom prst="rect">
            <a:avLst/>
          </a:prstGeom>
        </p:spPr>
      </p:pic>
      <p:sp>
        <p:nvSpPr>
          <p:cNvPr id="10" name="Picture Placeholder 3">
            <a:extLst>
              <a:ext uri="{FF2B5EF4-FFF2-40B4-BE49-F238E27FC236}">
                <a16:creationId xmlns:a16="http://schemas.microsoft.com/office/drawing/2014/main" id="{D32EC8F3-93CF-48D7-881F-65BE561022C1}"/>
              </a:ext>
            </a:extLst>
          </p:cNvPr>
          <p:cNvSpPr txBox="1">
            <a:spLocks/>
          </p:cNvSpPr>
          <p:nvPr/>
        </p:nvSpPr>
        <p:spPr>
          <a:xfrm>
            <a:off x="0" y="0"/>
            <a:ext cx="1884218" cy="6857999"/>
          </a:xfrm>
          <a:prstGeom prst="rect">
            <a:avLst/>
          </a:prstGeom>
          <a:solidFill>
            <a:srgbClr val="00B0F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1" name="Title 1">
            <a:extLst>
              <a:ext uri="{FF2B5EF4-FFF2-40B4-BE49-F238E27FC236}">
                <a16:creationId xmlns:a16="http://schemas.microsoft.com/office/drawing/2014/main" id="{444F1433-9DEF-4287-A0AC-58D3C500B6FF}"/>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ea typeface="+mj-ea"/>
                <a:cs typeface="+mj-cs"/>
              </a:rPr>
              <a:t>INTRODUCTION</a:t>
            </a:r>
          </a:p>
        </p:txBody>
      </p:sp>
    </p:spTree>
    <p:extLst>
      <p:ext uri="{BB962C8B-B14F-4D97-AF65-F5344CB8AC3E}">
        <p14:creationId xmlns:p14="http://schemas.microsoft.com/office/powerpoint/2010/main" val="322070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99B751-1C25-4194-9951-4565422D1E53}"/>
              </a:ext>
            </a:extLst>
          </p:cNvPr>
          <p:cNvSpPr txBox="1"/>
          <p:nvPr/>
        </p:nvSpPr>
        <p:spPr>
          <a:xfrm>
            <a:off x="2692471" y="1489588"/>
            <a:ext cx="88206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Distribution of the data set</a:t>
            </a:r>
          </a:p>
        </p:txBody>
      </p:sp>
      <p:graphicFrame>
        <p:nvGraphicFramePr>
          <p:cNvPr id="4" name="Tabla 3">
            <a:extLst>
              <a:ext uri="{FF2B5EF4-FFF2-40B4-BE49-F238E27FC236}">
                <a16:creationId xmlns:a16="http://schemas.microsoft.com/office/drawing/2014/main" id="{F67B5694-64E4-4672-B1AB-DCC4F709CCF0}"/>
              </a:ext>
            </a:extLst>
          </p:cNvPr>
          <p:cNvGraphicFramePr>
            <a:graphicFrameLocks noGrp="1"/>
          </p:cNvGraphicFramePr>
          <p:nvPr>
            <p:extLst>
              <p:ext uri="{D42A27DB-BD31-4B8C-83A1-F6EECF244321}">
                <p14:modId xmlns:p14="http://schemas.microsoft.com/office/powerpoint/2010/main" val="2482003182"/>
              </p:ext>
            </p:extLst>
          </p:nvPr>
        </p:nvGraphicFramePr>
        <p:xfrm>
          <a:off x="2692471" y="2994249"/>
          <a:ext cx="8128001" cy="1854200"/>
        </p:xfrm>
        <a:graphic>
          <a:graphicData uri="http://schemas.openxmlformats.org/drawingml/2006/table">
            <a:tbl>
              <a:tblPr firstRow="1" bandRow="1">
                <a:tableStyleId>{073A0DAA-6AF3-43AB-8588-CEC1D06C72B9}</a:tableStyleId>
              </a:tblPr>
              <a:tblGrid>
                <a:gridCol w="1357745">
                  <a:extLst>
                    <a:ext uri="{9D8B030D-6E8A-4147-A177-3AD203B41FA5}">
                      <a16:colId xmlns:a16="http://schemas.microsoft.com/office/drawing/2014/main" val="503639975"/>
                    </a:ext>
                  </a:extLst>
                </a:gridCol>
                <a:gridCol w="1071419">
                  <a:extLst>
                    <a:ext uri="{9D8B030D-6E8A-4147-A177-3AD203B41FA5}">
                      <a16:colId xmlns:a16="http://schemas.microsoft.com/office/drawing/2014/main" val="1323659853"/>
                    </a:ext>
                  </a:extLst>
                </a:gridCol>
                <a:gridCol w="1054265">
                  <a:extLst>
                    <a:ext uri="{9D8B030D-6E8A-4147-A177-3AD203B41FA5}">
                      <a16:colId xmlns:a16="http://schemas.microsoft.com/office/drawing/2014/main" val="1752492863"/>
                    </a:ext>
                  </a:extLst>
                </a:gridCol>
                <a:gridCol w="1161143">
                  <a:extLst>
                    <a:ext uri="{9D8B030D-6E8A-4147-A177-3AD203B41FA5}">
                      <a16:colId xmlns:a16="http://schemas.microsoft.com/office/drawing/2014/main" val="1871974063"/>
                    </a:ext>
                  </a:extLst>
                </a:gridCol>
                <a:gridCol w="1161143">
                  <a:extLst>
                    <a:ext uri="{9D8B030D-6E8A-4147-A177-3AD203B41FA5}">
                      <a16:colId xmlns:a16="http://schemas.microsoft.com/office/drawing/2014/main" val="1165989943"/>
                    </a:ext>
                  </a:extLst>
                </a:gridCol>
                <a:gridCol w="1161143">
                  <a:extLst>
                    <a:ext uri="{9D8B030D-6E8A-4147-A177-3AD203B41FA5}">
                      <a16:colId xmlns:a16="http://schemas.microsoft.com/office/drawing/2014/main" val="3137599534"/>
                    </a:ext>
                  </a:extLst>
                </a:gridCol>
                <a:gridCol w="1161143">
                  <a:extLst>
                    <a:ext uri="{9D8B030D-6E8A-4147-A177-3AD203B41FA5}">
                      <a16:colId xmlns:a16="http://schemas.microsoft.com/office/drawing/2014/main" val="2540056631"/>
                    </a:ext>
                  </a:extLst>
                </a:gridCol>
              </a:tblGrid>
              <a:tr h="370840">
                <a:tc>
                  <a:txBody>
                    <a:bodyPr/>
                    <a:lstStyle/>
                    <a:p>
                      <a:endParaRPr lang="es-ES" dirty="0"/>
                    </a:p>
                  </a:txBody>
                  <a:tcPr/>
                </a:tc>
                <a:tc>
                  <a:txBody>
                    <a:bodyPr/>
                    <a:lstStyle/>
                    <a:p>
                      <a:r>
                        <a:rPr lang="es-ES" dirty="0"/>
                        <a:t>FLOOR 0</a:t>
                      </a:r>
                    </a:p>
                  </a:txBody>
                  <a:tcPr/>
                </a:tc>
                <a:tc>
                  <a:txBody>
                    <a:bodyPr/>
                    <a:lstStyle/>
                    <a:p>
                      <a:r>
                        <a:rPr lang="es-ES" dirty="0"/>
                        <a:t>FLOOR 1</a:t>
                      </a:r>
                    </a:p>
                  </a:txBody>
                  <a:tcPr/>
                </a:tc>
                <a:tc>
                  <a:txBody>
                    <a:bodyPr/>
                    <a:lstStyle/>
                    <a:p>
                      <a:r>
                        <a:rPr lang="es-ES" dirty="0"/>
                        <a:t>FLOOR 2</a:t>
                      </a:r>
                    </a:p>
                  </a:txBody>
                  <a:tcPr/>
                </a:tc>
                <a:tc>
                  <a:txBody>
                    <a:bodyPr/>
                    <a:lstStyle/>
                    <a:p>
                      <a:r>
                        <a:rPr lang="es-ES" dirty="0"/>
                        <a:t>FLOOR 3</a:t>
                      </a:r>
                    </a:p>
                  </a:txBody>
                  <a:tcPr/>
                </a:tc>
                <a:tc>
                  <a:txBody>
                    <a:bodyPr/>
                    <a:lstStyle/>
                    <a:p>
                      <a:r>
                        <a:rPr lang="es-ES" dirty="0"/>
                        <a:t>FLOOR 4</a:t>
                      </a:r>
                    </a:p>
                  </a:txBody>
                  <a:tcPr/>
                </a:tc>
                <a:tc>
                  <a:txBody>
                    <a:bodyPr/>
                    <a:lstStyle/>
                    <a:p>
                      <a:r>
                        <a:rPr lang="es-ES" dirty="0"/>
                        <a:t>TOTAL</a:t>
                      </a:r>
                    </a:p>
                  </a:txBody>
                  <a:tcPr/>
                </a:tc>
                <a:extLst>
                  <a:ext uri="{0D108BD9-81ED-4DB2-BD59-A6C34878D82A}">
                    <a16:rowId xmlns:a16="http://schemas.microsoft.com/office/drawing/2014/main" val="2666872107"/>
                  </a:ext>
                </a:extLst>
              </a:tr>
              <a:tr h="370840">
                <a:tc>
                  <a:txBody>
                    <a:bodyPr/>
                    <a:lstStyle/>
                    <a:p>
                      <a:r>
                        <a:rPr lang="es-ES" dirty="0"/>
                        <a:t>BUILDING 0</a:t>
                      </a:r>
                    </a:p>
                  </a:txBody>
                  <a:tcPr/>
                </a:tc>
                <a:tc>
                  <a:txBody>
                    <a:bodyPr/>
                    <a:lstStyle/>
                    <a:p>
                      <a:pPr algn="ctr"/>
                      <a:r>
                        <a:rPr lang="es-ES" dirty="0"/>
                        <a:t>5%</a:t>
                      </a:r>
                    </a:p>
                  </a:txBody>
                  <a:tcPr/>
                </a:tc>
                <a:tc>
                  <a:txBody>
                    <a:bodyPr/>
                    <a:lstStyle/>
                    <a:p>
                      <a:pPr algn="ctr"/>
                      <a:r>
                        <a:rPr lang="es-ES" dirty="0"/>
                        <a:t>6.8%</a:t>
                      </a:r>
                    </a:p>
                  </a:txBody>
                  <a:tcPr/>
                </a:tc>
                <a:tc>
                  <a:txBody>
                    <a:bodyPr/>
                    <a:lstStyle/>
                    <a:p>
                      <a:pPr algn="ctr"/>
                      <a:r>
                        <a:rPr lang="es-ES" dirty="0"/>
                        <a:t>7.2%</a:t>
                      </a:r>
                    </a:p>
                  </a:txBody>
                  <a:tcPr/>
                </a:tc>
                <a:tc>
                  <a:txBody>
                    <a:bodyPr/>
                    <a:lstStyle/>
                    <a:p>
                      <a:pPr algn="ctr"/>
                      <a:r>
                        <a:rPr lang="es-ES" dirty="0"/>
                        <a:t>6.9%</a:t>
                      </a:r>
                    </a:p>
                  </a:txBody>
                  <a:tcPr/>
                </a:tc>
                <a:tc>
                  <a:txBody>
                    <a:bodyPr/>
                    <a:lstStyle/>
                    <a:p>
                      <a:pPr algn="ctr"/>
                      <a:r>
                        <a:rPr lang="es-ES" dirty="0"/>
                        <a:t>-</a:t>
                      </a:r>
                    </a:p>
                  </a:txBody>
                  <a:tcPr/>
                </a:tc>
                <a:tc>
                  <a:txBody>
                    <a:bodyPr/>
                    <a:lstStyle/>
                    <a:p>
                      <a:pPr algn="ctr"/>
                      <a:r>
                        <a:rPr lang="es-ES" b="1" dirty="0"/>
                        <a:t>26%</a:t>
                      </a:r>
                    </a:p>
                  </a:txBody>
                  <a:tcPr/>
                </a:tc>
                <a:extLst>
                  <a:ext uri="{0D108BD9-81ED-4DB2-BD59-A6C34878D82A}">
                    <a16:rowId xmlns:a16="http://schemas.microsoft.com/office/drawing/2014/main" val="534170886"/>
                  </a:ext>
                </a:extLst>
              </a:tr>
              <a:tr h="370840">
                <a:tc>
                  <a:txBody>
                    <a:bodyPr/>
                    <a:lstStyle/>
                    <a:p>
                      <a:r>
                        <a:rPr lang="es-ES" dirty="0"/>
                        <a:t>BUILDING 1</a:t>
                      </a:r>
                    </a:p>
                  </a:txBody>
                  <a:tcPr/>
                </a:tc>
                <a:tc>
                  <a:txBody>
                    <a:bodyPr/>
                    <a:lstStyle/>
                    <a:p>
                      <a:pPr algn="ctr"/>
                      <a:r>
                        <a:rPr lang="es-ES" dirty="0"/>
                        <a:t>6.8%</a:t>
                      </a:r>
                    </a:p>
                  </a:txBody>
                  <a:tcPr/>
                </a:tc>
                <a:tc>
                  <a:txBody>
                    <a:bodyPr/>
                    <a:lstStyle/>
                    <a:p>
                      <a:pPr algn="ctr"/>
                      <a:r>
                        <a:rPr lang="es-ES" dirty="0"/>
                        <a:t>7.4%</a:t>
                      </a:r>
                    </a:p>
                  </a:txBody>
                  <a:tcPr/>
                </a:tc>
                <a:tc>
                  <a:txBody>
                    <a:bodyPr/>
                    <a:lstStyle/>
                    <a:p>
                      <a:pPr algn="ctr"/>
                      <a:r>
                        <a:rPr lang="es-ES" dirty="0"/>
                        <a:t>7%</a:t>
                      </a:r>
                    </a:p>
                  </a:txBody>
                  <a:tcPr/>
                </a:tc>
                <a:tc>
                  <a:txBody>
                    <a:bodyPr/>
                    <a:lstStyle/>
                    <a:p>
                      <a:pPr algn="ctr"/>
                      <a:r>
                        <a:rPr lang="es-ES" dirty="0"/>
                        <a:t>4.7%</a:t>
                      </a:r>
                    </a:p>
                  </a:txBody>
                  <a:tcPr/>
                </a:tc>
                <a:tc>
                  <a:txBody>
                    <a:bodyPr/>
                    <a:lstStyle/>
                    <a:p>
                      <a:pPr algn="ctr"/>
                      <a:r>
                        <a:rPr lang="es-ES" dirty="0"/>
                        <a:t>-</a:t>
                      </a:r>
                    </a:p>
                  </a:txBody>
                  <a:tcPr/>
                </a:tc>
                <a:tc>
                  <a:txBody>
                    <a:bodyPr/>
                    <a:lstStyle/>
                    <a:p>
                      <a:pPr algn="ctr"/>
                      <a:r>
                        <a:rPr lang="es-ES" b="1" dirty="0"/>
                        <a:t>26%</a:t>
                      </a:r>
                    </a:p>
                  </a:txBody>
                  <a:tcPr/>
                </a:tc>
                <a:extLst>
                  <a:ext uri="{0D108BD9-81ED-4DB2-BD59-A6C34878D82A}">
                    <a16:rowId xmlns:a16="http://schemas.microsoft.com/office/drawing/2014/main" val="1152389657"/>
                  </a:ext>
                </a:extLst>
              </a:tr>
              <a:tr h="370840">
                <a:tc>
                  <a:txBody>
                    <a:bodyPr/>
                    <a:lstStyle/>
                    <a:p>
                      <a:r>
                        <a:rPr lang="es-ES" dirty="0"/>
                        <a:t>BUILDING 2</a:t>
                      </a:r>
                    </a:p>
                  </a:txBody>
                  <a:tcPr/>
                </a:tc>
                <a:tc>
                  <a:txBody>
                    <a:bodyPr/>
                    <a:lstStyle/>
                    <a:p>
                      <a:pPr algn="ctr"/>
                      <a:r>
                        <a:rPr lang="es-ES" dirty="0"/>
                        <a:t>9.7%</a:t>
                      </a:r>
                    </a:p>
                  </a:txBody>
                  <a:tcPr/>
                </a:tc>
                <a:tc>
                  <a:txBody>
                    <a:bodyPr/>
                    <a:lstStyle/>
                    <a:p>
                      <a:pPr algn="ctr"/>
                      <a:r>
                        <a:rPr lang="es-ES" dirty="0"/>
                        <a:t>10.8%</a:t>
                      </a:r>
                    </a:p>
                  </a:txBody>
                  <a:tcPr/>
                </a:tc>
                <a:tc>
                  <a:txBody>
                    <a:bodyPr/>
                    <a:lstStyle/>
                    <a:p>
                      <a:pPr algn="ctr"/>
                      <a:r>
                        <a:rPr lang="es-ES" dirty="0"/>
                        <a:t>7.9%</a:t>
                      </a:r>
                    </a:p>
                  </a:txBody>
                  <a:tcPr/>
                </a:tc>
                <a:tc>
                  <a:txBody>
                    <a:bodyPr/>
                    <a:lstStyle/>
                    <a:p>
                      <a:pPr algn="ctr"/>
                      <a:r>
                        <a:rPr lang="es-ES" dirty="0"/>
                        <a:t>13.6%</a:t>
                      </a:r>
                    </a:p>
                  </a:txBody>
                  <a:tcPr/>
                </a:tc>
                <a:tc>
                  <a:txBody>
                    <a:bodyPr/>
                    <a:lstStyle/>
                    <a:p>
                      <a:pPr algn="ctr"/>
                      <a:r>
                        <a:rPr lang="es-ES" dirty="0"/>
                        <a:t>5.5%</a:t>
                      </a:r>
                    </a:p>
                  </a:txBody>
                  <a:tcPr/>
                </a:tc>
                <a:tc>
                  <a:txBody>
                    <a:bodyPr/>
                    <a:lstStyle/>
                    <a:p>
                      <a:pPr algn="ctr"/>
                      <a:r>
                        <a:rPr lang="es-ES" b="1" dirty="0"/>
                        <a:t>47%</a:t>
                      </a:r>
                    </a:p>
                  </a:txBody>
                  <a:tcPr/>
                </a:tc>
                <a:extLst>
                  <a:ext uri="{0D108BD9-81ED-4DB2-BD59-A6C34878D82A}">
                    <a16:rowId xmlns:a16="http://schemas.microsoft.com/office/drawing/2014/main" val="1057904531"/>
                  </a:ext>
                </a:extLst>
              </a:tr>
              <a:tr h="370840">
                <a:tc>
                  <a:txBody>
                    <a:bodyPr/>
                    <a:lstStyle/>
                    <a:p>
                      <a:r>
                        <a:rPr lang="es-ES" b="1" dirty="0"/>
                        <a:t>TOTAL</a:t>
                      </a:r>
                    </a:p>
                  </a:txBody>
                  <a:tcPr/>
                </a:tc>
                <a:tc>
                  <a:txBody>
                    <a:bodyPr/>
                    <a:lstStyle/>
                    <a:p>
                      <a:pPr algn="ctr"/>
                      <a:r>
                        <a:rPr lang="es-ES" b="1" dirty="0"/>
                        <a:t>21.9%</a:t>
                      </a:r>
                    </a:p>
                  </a:txBody>
                  <a:tcPr/>
                </a:tc>
                <a:tc>
                  <a:txBody>
                    <a:bodyPr/>
                    <a:lstStyle/>
                    <a:p>
                      <a:pPr algn="ctr"/>
                      <a:r>
                        <a:rPr lang="es-ES" b="1" dirty="0"/>
                        <a:t>25%</a:t>
                      </a:r>
                    </a:p>
                  </a:txBody>
                  <a:tcPr/>
                </a:tc>
                <a:tc>
                  <a:txBody>
                    <a:bodyPr/>
                    <a:lstStyle/>
                    <a:p>
                      <a:pPr algn="ctr"/>
                      <a:r>
                        <a:rPr lang="es-ES" b="1" dirty="0"/>
                        <a:t>22%</a:t>
                      </a:r>
                    </a:p>
                  </a:txBody>
                  <a:tcPr/>
                </a:tc>
                <a:tc>
                  <a:txBody>
                    <a:bodyPr/>
                    <a:lstStyle/>
                    <a:p>
                      <a:pPr algn="ctr"/>
                      <a:r>
                        <a:rPr lang="es-ES" b="1" dirty="0"/>
                        <a:t>25%</a:t>
                      </a:r>
                    </a:p>
                  </a:txBody>
                  <a:tcPr/>
                </a:tc>
                <a:tc>
                  <a:txBody>
                    <a:bodyPr/>
                    <a:lstStyle/>
                    <a:p>
                      <a:pPr algn="ctr"/>
                      <a:r>
                        <a:rPr lang="es-ES" b="1" dirty="0"/>
                        <a:t>5.5%</a:t>
                      </a:r>
                    </a:p>
                  </a:txBody>
                  <a:tcPr/>
                </a:tc>
                <a:tc>
                  <a:txBody>
                    <a:bodyPr/>
                    <a:lstStyle/>
                    <a:p>
                      <a:pPr algn="ctr"/>
                      <a:r>
                        <a:rPr lang="es-ES" b="1" dirty="0"/>
                        <a:t>100%</a:t>
                      </a:r>
                    </a:p>
                  </a:txBody>
                  <a:tcPr/>
                </a:tc>
                <a:extLst>
                  <a:ext uri="{0D108BD9-81ED-4DB2-BD59-A6C34878D82A}">
                    <a16:rowId xmlns:a16="http://schemas.microsoft.com/office/drawing/2014/main" val="2012838007"/>
                  </a:ext>
                </a:extLst>
              </a:tr>
            </a:tbl>
          </a:graphicData>
        </a:graphic>
      </p:graphicFrame>
      <p:sp>
        <p:nvSpPr>
          <p:cNvPr id="8" name="CuadroTexto 7">
            <a:extLst>
              <a:ext uri="{FF2B5EF4-FFF2-40B4-BE49-F238E27FC236}">
                <a16:creationId xmlns:a16="http://schemas.microsoft.com/office/drawing/2014/main" id="{1D82CC63-18A5-427D-AC84-ADAE57926B32}"/>
              </a:ext>
            </a:extLst>
          </p:cNvPr>
          <p:cNvSpPr txBox="1"/>
          <p:nvPr/>
        </p:nvSpPr>
        <p:spPr>
          <a:xfrm>
            <a:off x="2692471" y="694126"/>
            <a:ext cx="88206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GENERAL VIEW</a:t>
            </a:r>
          </a:p>
        </p:txBody>
      </p:sp>
      <p:sp>
        <p:nvSpPr>
          <p:cNvPr id="10" name="Picture Placeholder 3">
            <a:extLst>
              <a:ext uri="{FF2B5EF4-FFF2-40B4-BE49-F238E27FC236}">
                <a16:creationId xmlns:a16="http://schemas.microsoft.com/office/drawing/2014/main" id="{778C0442-08EF-4053-96B2-42E134505C09}"/>
              </a:ext>
            </a:extLst>
          </p:cNvPr>
          <p:cNvSpPr txBox="1">
            <a:spLocks/>
          </p:cNvSpPr>
          <p:nvPr/>
        </p:nvSpPr>
        <p:spPr>
          <a:xfrm>
            <a:off x="0" y="0"/>
            <a:ext cx="1884218" cy="6857999"/>
          </a:xfrm>
          <a:prstGeom prst="rect">
            <a:avLst/>
          </a:prstGeom>
          <a:solidFill>
            <a:srgbClr val="00B0F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1" name="Title 1">
            <a:extLst>
              <a:ext uri="{FF2B5EF4-FFF2-40B4-BE49-F238E27FC236}">
                <a16:creationId xmlns:a16="http://schemas.microsoft.com/office/drawing/2014/main" id="{BBCD70CF-691E-48F3-AB22-803478353325}"/>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ea typeface="+mj-ea"/>
                <a:cs typeface="+mj-cs"/>
              </a:rPr>
              <a:t>INTRODUCTION</a:t>
            </a:r>
          </a:p>
        </p:txBody>
      </p:sp>
    </p:spTree>
    <p:extLst>
      <p:ext uri="{BB962C8B-B14F-4D97-AF65-F5344CB8AC3E}">
        <p14:creationId xmlns:p14="http://schemas.microsoft.com/office/powerpoint/2010/main" val="376119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99B751-1C25-4194-9951-4565422D1E53}"/>
              </a:ext>
            </a:extLst>
          </p:cNvPr>
          <p:cNvSpPr txBox="1"/>
          <p:nvPr/>
        </p:nvSpPr>
        <p:spPr>
          <a:xfrm>
            <a:off x="2692471" y="1278901"/>
            <a:ext cx="88206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Distribution of the samples in longitude and latitude</a:t>
            </a:r>
          </a:p>
        </p:txBody>
      </p:sp>
      <p:sp>
        <p:nvSpPr>
          <p:cNvPr id="8" name="CuadroTexto 7">
            <a:extLst>
              <a:ext uri="{FF2B5EF4-FFF2-40B4-BE49-F238E27FC236}">
                <a16:creationId xmlns:a16="http://schemas.microsoft.com/office/drawing/2014/main" id="{1D82CC63-18A5-427D-AC84-ADAE57926B32}"/>
              </a:ext>
            </a:extLst>
          </p:cNvPr>
          <p:cNvSpPr txBox="1"/>
          <p:nvPr/>
        </p:nvSpPr>
        <p:spPr>
          <a:xfrm>
            <a:off x="2692471" y="694126"/>
            <a:ext cx="88206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GENERAL VIEW</a:t>
            </a:r>
          </a:p>
        </p:txBody>
      </p:sp>
      <p:pic>
        <p:nvPicPr>
          <p:cNvPr id="11" name="Imagen 10">
            <a:extLst>
              <a:ext uri="{FF2B5EF4-FFF2-40B4-BE49-F238E27FC236}">
                <a16:creationId xmlns:a16="http://schemas.microsoft.com/office/drawing/2014/main" id="{A619C3C6-457B-4C20-A22E-A614268F3EF5}"/>
              </a:ext>
            </a:extLst>
          </p:cNvPr>
          <p:cNvPicPr>
            <a:picLocks noChangeAspect="1"/>
          </p:cNvPicPr>
          <p:nvPr/>
        </p:nvPicPr>
        <p:blipFill rotWithShape="1">
          <a:blip r:embed="rId2"/>
          <a:srcRect t="5811" b="5091"/>
          <a:stretch/>
        </p:blipFill>
        <p:spPr>
          <a:xfrm>
            <a:off x="2402977" y="1826247"/>
            <a:ext cx="8759792" cy="4808016"/>
          </a:xfrm>
          <a:prstGeom prst="rect">
            <a:avLst/>
          </a:prstGeom>
        </p:spPr>
      </p:pic>
      <p:sp>
        <p:nvSpPr>
          <p:cNvPr id="9" name="Picture Placeholder 3">
            <a:extLst>
              <a:ext uri="{FF2B5EF4-FFF2-40B4-BE49-F238E27FC236}">
                <a16:creationId xmlns:a16="http://schemas.microsoft.com/office/drawing/2014/main" id="{59051806-5CC1-4BB9-94A3-BFA3D7C08928}"/>
              </a:ext>
            </a:extLst>
          </p:cNvPr>
          <p:cNvSpPr txBox="1">
            <a:spLocks/>
          </p:cNvSpPr>
          <p:nvPr/>
        </p:nvSpPr>
        <p:spPr>
          <a:xfrm>
            <a:off x="0" y="0"/>
            <a:ext cx="1884218" cy="6857999"/>
          </a:xfrm>
          <a:prstGeom prst="rect">
            <a:avLst/>
          </a:prstGeom>
          <a:solidFill>
            <a:srgbClr val="00B0F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0" name="Title 1">
            <a:extLst>
              <a:ext uri="{FF2B5EF4-FFF2-40B4-BE49-F238E27FC236}">
                <a16:creationId xmlns:a16="http://schemas.microsoft.com/office/drawing/2014/main" id="{65D68BF5-F20D-4B00-98A9-728A7195D842}"/>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dirty="0">
                <a:solidFill>
                  <a:srgbClr val="FFFFFF"/>
                </a:solidFill>
                <a:latin typeface="Titillium" panose="00000500000000000000"/>
                <a:ea typeface="+mj-ea"/>
                <a:cs typeface="+mj-cs"/>
              </a:rPr>
              <a:t>INTRODUCTION</a:t>
            </a:r>
          </a:p>
        </p:txBody>
      </p:sp>
    </p:spTree>
    <p:extLst>
      <p:ext uri="{BB962C8B-B14F-4D97-AF65-F5344CB8AC3E}">
        <p14:creationId xmlns:p14="http://schemas.microsoft.com/office/powerpoint/2010/main" val="64424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99B751-1C25-4194-9951-4565422D1E53}"/>
              </a:ext>
            </a:extLst>
          </p:cNvPr>
          <p:cNvSpPr txBox="1"/>
          <p:nvPr/>
        </p:nvSpPr>
        <p:spPr>
          <a:xfrm>
            <a:off x="2692471" y="1278901"/>
            <a:ext cx="882061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Distribution of user</a:t>
            </a:r>
            <a:r>
              <a:rPr kumimoji="0" lang="en-GB" sz="2400" b="0" i="0" u="none" strike="noStrike" kern="1200" cap="none" spc="0" normalizeH="0" noProof="0" dirty="0">
                <a:ln>
                  <a:noFill/>
                </a:ln>
                <a:solidFill>
                  <a:srgbClr val="000000"/>
                </a:solidFill>
                <a:effectLst/>
                <a:uLnTx/>
                <a:uFillTx/>
                <a:latin typeface="Titillium" panose="00000500000000000000" pitchFamily="50" charset="0"/>
                <a:ea typeface="+mn-ea"/>
                <a:cs typeface="+mn-cs"/>
              </a:rPr>
              <a:t> and phones</a:t>
            </a:r>
            <a:endParaRPr kumimoji="0" lang="en-GB" sz="24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endParaRPr>
          </a:p>
        </p:txBody>
      </p:sp>
      <p:sp>
        <p:nvSpPr>
          <p:cNvPr id="8" name="CuadroTexto 7">
            <a:extLst>
              <a:ext uri="{FF2B5EF4-FFF2-40B4-BE49-F238E27FC236}">
                <a16:creationId xmlns:a16="http://schemas.microsoft.com/office/drawing/2014/main" id="{1D82CC63-18A5-427D-AC84-ADAE57926B32}"/>
              </a:ext>
            </a:extLst>
          </p:cNvPr>
          <p:cNvSpPr txBox="1"/>
          <p:nvPr/>
        </p:nvSpPr>
        <p:spPr>
          <a:xfrm>
            <a:off x="2692471" y="694126"/>
            <a:ext cx="8820614"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dirty="0">
                <a:ln>
                  <a:noFill/>
                </a:ln>
                <a:solidFill>
                  <a:srgbClr val="000000"/>
                </a:solidFill>
                <a:effectLst/>
                <a:uLnTx/>
                <a:uFillTx/>
                <a:latin typeface="Titillium" panose="00000500000000000000" pitchFamily="50" charset="0"/>
                <a:ea typeface="+mn-ea"/>
                <a:cs typeface="+mn-cs"/>
              </a:rPr>
              <a:t>GENERAL VIEW</a:t>
            </a:r>
          </a:p>
        </p:txBody>
      </p:sp>
      <p:pic>
        <p:nvPicPr>
          <p:cNvPr id="5" name="Imagen 4">
            <a:extLst>
              <a:ext uri="{FF2B5EF4-FFF2-40B4-BE49-F238E27FC236}">
                <a16:creationId xmlns:a16="http://schemas.microsoft.com/office/drawing/2014/main" id="{D75E939C-E130-4000-8A64-393C47F54787}"/>
              </a:ext>
            </a:extLst>
          </p:cNvPr>
          <p:cNvPicPr>
            <a:picLocks noChangeAspect="1"/>
          </p:cNvPicPr>
          <p:nvPr/>
        </p:nvPicPr>
        <p:blipFill>
          <a:blip r:embed="rId2"/>
          <a:stretch>
            <a:fillRect/>
          </a:stretch>
        </p:blipFill>
        <p:spPr>
          <a:xfrm>
            <a:off x="2692471" y="2208123"/>
            <a:ext cx="7364391" cy="4545790"/>
          </a:xfrm>
          <a:prstGeom prst="rect">
            <a:avLst/>
          </a:prstGeom>
        </p:spPr>
      </p:pic>
      <p:sp>
        <p:nvSpPr>
          <p:cNvPr id="11" name="Picture Placeholder 3">
            <a:extLst>
              <a:ext uri="{FF2B5EF4-FFF2-40B4-BE49-F238E27FC236}">
                <a16:creationId xmlns:a16="http://schemas.microsoft.com/office/drawing/2014/main" id="{C0E6478F-5FB5-4521-BC74-7FAA0B500B07}"/>
              </a:ext>
            </a:extLst>
          </p:cNvPr>
          <p:cNvSpPr txBox="1">
            <a:spLocks/>
          </p:cNvSpPr>
          <p:nvPr/>
        </p:nvSpPr>
        <p:spPr>
          <a:xfrm>
            <a:off x="0" y="0"/>
            <a:ext cx="1884218" cy="6857999"/>
          </a:xfrm>
          <a:prstGeom prst="rect">
            <a:avLst/>
          </a:prstGeom>
          <a:solidFill>
            <a:srgbClr val="00B0F0"/>
          </a:solidFill>
        </p:spPr>
        <p:txBody>
          <a:bodyPr wrap="square" anchor="ctr">
            <a:noAutofit/>
          </a:bodyPr>
          <a:lstStyle>
            <a:lvl1pPr marL="228600" indent="-228600" algn="ctr" defTabSz="914400" rtl="0" eaLnBrk="1" latinLnBrk="0" hangingPunct="1">
              <a:lnSpc>
                <a:spcPct val="90000"/>
              </a:lnSpc>
              <a:spcBef>
                <a:spcPts val="1000"/>
              </a:spcBef>
              <a:buFont typeface="Arial"/>
              <a:buChar char="•"/>
              <a:defRPr sz="1600" b="0" i="0" kern="1200">
                <a:solidFill>
                  <a:schemeClr val="tx1"/>
                </a:solidFill>
                <a:latin typeface="Titillium" charset="0"/>
                <a:ea typeface="Titillium" charset="0"/>
                <a:cs typeface="Titillium"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Insert Image</a:t>
            </a:r>
          </a:p>
        </p:txBody>
      </p:sp>
      <p:sp>
        <p:nvSpPr>
          <p:cNvPr id="12" name="Title 1">
            <a:extLst>
              <a:ext uri="{FF2B5EF4-FFF2-40B4-BE49-F238E27FC236}">
                <a16:creationId xmlns:a16="http://schemas.microsoft.com/office/drawing/2014/main" id="{5F48651F-C1B9-4B9F-A04B-C5FF7D7CCAF3}"/>
              </a:ext>
            </a:extLst>
          </p:cNvPr>
          <p:cNvSpPr txBox="1">
            <a:spLocks/>
          </p:cNvSpPr>
          <p:nvPr/>
        </p:nvSpPr>
        <p:spPr>
          <a:xfrm>
            <a:off x="75415" y="2074363"/>
            <a:ext cx="1743514" cy="1694073"/>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a:solidFill>
                  <a:schemeClr val="tx1"/>
                </a:solidFill>
                <a:latin typeface="Titillium" charset="0"/>
                <a:ea typeface="Titillium" charset="0"/>
                <a:cs typeface="Titillium" charset="0"/>
              </a:defRPr>
            </a:lvl1pPr>
          </a:lstStyle>
          <a:p>
            <a:pPr>
              <a:spcAft>
                <a:spcPts val="600"/>
              </a:spcAft>
            </a:pPr>
            <a:r>
              <a:rPr lang="en-US" sz="1200" b="1" kern="1200" dirty="0">
                <a:solidFill>
                  <a:srgbClr val="FFFFFF"/>
                </a:solidFill>
                <a:latin typeface="Titillium" panose="00000500000000000000"/>
                <a:ea typeface="+mj-ea"/>
                <a:cs typeface="+mj-cs"/>
              </a:rPr>
              <a:t>INTRODUCTION</a:t>
            </a:r>
          </a:p>
        </p:txBody>
      </p:sp>
    </p:spTree>
    <p:extLst>
      <p:ext uri="{BB962C8B-B14F-4D97-AF65-F5344CB8AC3E}">
        <p14:creationId xmlns:p14="http://schemas.microsoft.com/office/powerpoint/2010/main" val="420484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Power Color">
      <a:dk1>
        <a:srgbClr val="000000"/>
      </a:dk1>
      <a:lt1>
        <a:srgbClr val="FFFFFF"/>
      </a:lt1>
      <a:dk2>
        <a:srgbClr val="000000"/>
      </a:dk2>
      <a:lt2>
        <a:srgbClr val="FFFFFF"/>
      </a:lt2>
      <a:accent1>
        <a:srgbClr val="7F3EB2"/>
      </a:accent1>
      <a:accent2>
        <a:srgbClr val="FF5988"/>
      </a:accent2>
      <a:accent3>
        <a:srgbClr val="8A48BE"/>
      </a:accent3>
      <a:accent4>
        <a:srgbClr val="FE6D96"/>
      </a:accent4>
      <a:accent5>
        <a:srgbClr val="9B58D0"/>
      </a:accent5>
      <a:accent6>
        <a:srgbClr val="FD83A6"/>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gradFill>
          <a:gsLst>
            <a:gs pos="0">
              <a:schemeClr val="accent1"/>
            </a:gs>
            <a:gs pos="100000">
              <a:schemeClr val="accent2"/>
            </a:gs>
          </a:gsLst>
          <a:lin ang="2700000" scaled="0"/>
        </a:gradFill>
        <a:ln>
          <a:noFill/>
        </a:ln>
      </a:spPr>
      <a:bodyPr lIns="0" tIns="0" rIns="0" bIns="0"/>
      <a:lstStyle>
        <a:defPPr>
          <a:defRPr/>
        </a:defPPr>
      </a:lstStyle>
    </a:spDef>
    <a:lnDef>
      <a:spPr>
        <a:ln w="25400">
          <a:gradFill>
            <a:gsLst>
              <a:gs pos="0">
                <a:schemeClr val="accent1"/>
              </a:gs>
              <a:gs pos="100000">
                <a:schemeClr val="accent2"/>
              </a:gs>
            </a:gsLst>
            <a:lin ang="2700000" scaled="0"/>
          </a:gra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TotalTime>
  <Words>1079</Words>
  <Application>Microsoft Office PowerPoint</Application>
  <PresentationFormat>Panorámica</PresentationFormat>
  <Paragraphs>618</Paragraphs>
  <Slides>39</Slides>
  <Notes>4</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39</vt:i4>
      </vt:variant>
    </vt:vector>
  </HeadingPairs>
  <TitlesOfParts>
    <vt:vector size="47" baseType="lpstr">
      <vt:lpstr>Arial</vt:lpstr>
      <vt:lpstr>Calibri</vt:lpstr>
      <vt:lpstr>Source Sans Pro</vt:lpstr>
      <vt:lpstr>Titilium</vt:lpstr>
      <vt:lpstr>Titillium</vt:lpstr>
      <vt:lpstr>Titillium Bd</vt:lpstr>
      <vt:lpstr>Titillium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Features selection for modelling</vt:lpstr>
      <vt:lpstr>Semi-waterfall modeling approach</vt:lpstr>
      <vt:lpstr>Used models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Semi-waterfall modeling approach</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365</dc:creator>
  <cp:lastModifiedBy>Kiko Sanchez</cp:lastModifiedBy>
  <cp:revision>92</cp:revision>
  <dcterms:created xsi:type="dcterms:W3CDTF">2019-05-08T18:34:52Z</dcterms:created>
  <dcterms:modified xsi:type="dcterms:W3CDTF">2019-05-31T10:57:49Z</dcterms:modified>
</cp:coreProperties>
</file>