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78" r:id="rId8"/>
    <p:sldId id="269" r:id="rId9"/>
    <p:sldId id="270" r:id="rId10"/>
    <p:sldId id="271" r:id="rId11"/>
    <p:sldId id="279" r:id="rId12"/>
    <p:sldId id="272" r:id="rId13"/>
    <p:sldId id="273" r:id="rId14"/>
    <p:sldId id="274" r:id="rId15"/>
    <p:sldId id="275" r:id="rId16"/>
    <p:sldId id="276" r:id="rId17"/>
    <p:sldId id="280" r:id="rId18"/>
    <p:sldId id="277" r:id="rId19"/>
    <p:sldId id="281" r:id="rId20"/>
  </p:sldIdLst>
  <p:sldSz cx="12192000" cy="6858000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01a04fd4f0c70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5C2622B-4DE9-4F2B-A7BC-9D640A78F5E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9839F8E-B312-485D-9B36-34814762D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39F8E-B312-485D-9B36-34814762DF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86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39F8E-B312-485D-9B36-34814762DF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92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6B646-717F-4A05-A4D8-FB55026F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55C1B8-8245-48D1-9D2B-4E736A4AB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BCA07-A381-43BA-8395-5B49A021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8EA5B-E3C5-429C-AEF3-4FA3C3A5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7A552C-BE4D-4EA0-A03E-E2123BFF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1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034E4-3649-4314-9186-86BE0D70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F1AAE-9B80-4CEB-8E8F-A846ECFA5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1C66-373D-4E72-B489-01996A5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B49D8B-893A-4E17-9678-E0008BB6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65B45-D008-4AD5-A289-7453EA4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1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200B6B-C0E9-4652-B466-8A08B7A06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9F7FD0-AFC3-4EAA-975C-A2D959BE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EF334-B247-4109-85DC-B1B3869E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858B7E-991D-44DB-A916-D067DE29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ED495-7CEB-4CDE-A39E-E937A176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61115-13C9-4B90-A9CF-B4BE4601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1F874-9685-42EE-89B2-5B5A6B48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53FCB-5B22-45EC-A2D2-49B8AB1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7281C-9563-49CB-9E95-00FEFFB7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A5609-82E2-4898-9614-E9323B0B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10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F4A55-D9DC-48E7-B439-9D7CD7EE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52B692-B919-4A9D-B4A9-F168395F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49C4D-887B-4B21-8D6A-43AE6DC2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26CA6F-ADF6-4590-AF97-E8C616DF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49ED01-BCD0-4623-BEFA-86FD211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0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03C67-63C0-42F7-9B15-78BE2958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D9ED4-0277-4494-AFB3-188E5D428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0E403A-8C39-4F4B-B24C-514C400B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93C47E-5960-4949-8117-FEE2CDDD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02FC6B-4C10-44ED-91C7-D985C2B3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08722-14B8-4B09-A066-A913EE30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8A436-EE88-47AF-8ED6-80020294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5AC2DF-0C6E-42E3-8BB4-4683BE2F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D3F038-A10F-4CBC-ACFC-5E6FB39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72DFA1-5225-4FDF-8AD7-9EA16032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591000-ED01-4471-8886-36D853781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9BA217-D197-424E-970D-19F2F563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67D376-888E-4D01-826A-5EF8F52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F8D6ED-B863-442A-9C4A-8610AFF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0F569-67AD-4790-B0E0-136AC916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F05AA8-645A-4380-8F05-F08711AA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74F0AB-E528-4A70-AAC6-43DE98F5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CE8C75-CC09-4D0D-80A3-B32687FE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34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8C2EB9-2DDB-4340-B746-A9CF0D51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50A39-BAE5-448F-B5B7-ADA26CC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0D458-C0E2-4D67-B70E-C8D02FFF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5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BEBF0-45CB-4F6E-8DC6-9F860E0F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6F1F6-818E-41A0-9933-C7A701DF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B259F2-69D6-4D37-A094-31D25821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2CD3EA-D03D-487C-8D13-FA64391E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558CE4-1B01-4C27-A7A5-29788555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FD6EAE-0856-4201-8265-45075696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24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ABC60-6CB4-40CA-8E15-B83E957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A4324E-569B-4F39-9EA6-DB736004B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2904E5-A868-481F-949C-BCFCEC23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61D9AF-AB50-4D43-B839-5E80789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0B526-C09C-4A22-AA80-6F52B7E2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E98CDE-F015-459E-9091-3DD2689F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8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99FB32-5210-4CF3-A7D9-A7D80527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B1481-A168-42D8-836F-19C14BEDB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73BB5-6FAA-4787-B986-73525D76B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21BC-4F20-488E-9CCA-9F10B4319855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9F2B5C-7294-4078-AD7E-DDAF99E85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AF6B65-C64A-4774-AB2D-6A323A99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AA05-9206-4935-922B-770559DB4E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2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2C79393-5B36-4C0A-AA24-0E50CFD2CD92}"/>
              </a:ext>
            </a:extLst>
          </p:cNvPr>
          <p:cNvSpPr/>
          <p:nvPr/>
        </p:nvSpPr>
        <p:spPr>
          <a:xfrm>
            <a:off x="3128407" y="2361732"/>
            <a:ext cx="5935185" cy="1563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b="1" dirty="0"/>
              <a:t>お客様側</a:t>
            </a:r>
            <a:endParaRPr kumimoji="1" lang="ja-JP" altLang="en-US" sz="6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94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/>
              <a:t>注文完了の画面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897572"/>
            <a:ext cx="5744919" cy="5789329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ja-JP" altLang="en-US" sz="1800" b="1" dirty="0"/>
              <a:t>　　</a:t>
            </a:r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78932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kumimoji="1"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注文番号の画面に戻る</a:t>
            </a:r>
          </a:p>
          <a:p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5C9EA4-BAC5-4976-B400-8A2A986E6CD2}"/>
              </a:ext>
            </a:extLst>
          </p:cNvPr>
          <p:cNvSpPr txBox="1"/>
          <p:nvPr/>
        </p:nvSpPr>
        <p:spPr>
          <a:xfrm>
            <a:off x="454396" y="1963436"/>
            <a:ext cx="5413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全部のお料理が終わりました。</a:t>
            </a:r>
            <a:endParaRPr kumimoji="1" lang="en-US" altLang="ja-JP" sz="2800" b="1" dirty="0"/>
          </a:p>
          <a:p>
            <a:pPr algn="ctr"/>
            <a:r>
              <a:rPr lang="ja-JP" altLang="en-US" sz="2800" b="1" dirty="0"/>
              <a:t>お疲れ様です。</a:t>
            </a:r>
            <a:endParaRPr lang="en-US" altLang="ja-JP" sz="28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9DD4B7C-7C4D-4FD9-9C09-BEBB1C95DED1}"/>
              </a:ext>
            </a:extLst>
          </p:cNvPr>
          <p:cNvSpPr/>
          <p:nvPr/>
        </p:nvSpPr>
        <p:spPr>
          <a:xfrm>
            <a:off x="2255146" y="5817656"/>
            <a:ext cx="1621237" cy="4681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38133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2C79393-5B36-4C0A-AA24-0E50CFD2CD92}"/>
              </a:ext>
            </a:extLst>
          </p:cNvPr>
          <p:cNvSpPr/>
          <p:nvPr/>
        </p:nvSpPr>
        <p:spPr>
          <a:xfrm>
            <a:off x="3128407" y="2361732"/>
            <a:ext cx="5935185" cy="1563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管理側</a:t>
            </a:r>
          </a:p>
        </p:txBody>
      </p:sp>
    </p:spTree>
    <p:extLst>
      <p:ext uri="{BB962C8B-B14F-4D97-AF65-F5344CB8AC3E}">
        <p14:creationId xmlns:p14="http://schemas.microsoft.com/office/powerpoint/2010/main" val="40645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/>
              <a:t>管理用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150" y="1116353"/>
            <a:ext cx="5705650" cy="54695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r">
              <a:buNone/>
            </a:pPr>
            <a:endParaRPr kumimoji="1" lang="en-US" altLang="ja-JP" sz="1800" b="1" dirty="0"/>
          </a:p>
          <a:p>
            <a:pPr marL="0" indent="0" algn="r">
              <a:buNone/>
            </a:pPr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800" y="1116353"/>
            <a:ext cx="5753936" cy="546957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D907636-E078-4186-B1D1-DB19F71EAE4B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81A164-C3EA-4CF7-ADB8-13219DB75C54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30376F4-AFFA-400C-91A1-AAA9B92C1AEA}"/>
              </a:ext>
            </a:extLst>
          </p:cNvPr>
          <p:cNvSpPr/>
          <p:nvPr/>
        </p:nvSpPr>
        <p:spPr>
          <a:xfrm>
            <a:off x="440840" y="4296980"/>
            <a:ext cx="1303345" cy="51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371040C-1F8F-4CFC-A006-AA0CA10701FC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A50E4D0-97C1-4FCD-9037-7CD1E315B06C}"/>
              </a:ext>
            </a:extLst>
          </p:cNvPr>
          <p:cNvCxnSpPr/>
          <p:nvPr/>
        </p:nvCxnSpPr>
        <p:spPr>
          <a:xfrm flipV="1">
            <a:off x="1660505" y="4146919"/>
            <a:ext cx="762935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4F8EE1-5CB0-4F70-B011-FEA45AA8569D}"/>
              </a:ext>
            </a:extLst>
          </p:cNvPr>
          <p:cNvCxnSpPr/>
          <p:nvPr/>
        </p:nvCxnSpPr>
        <p:spPr>
          <a:xfrm>
            <a:off x="1660505" y="4640583"/>
            <a:ext cx="762935" cy="35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E33B82F-8205-4E27-9FDE-FDA040B86B95}"/>
              </a:ext>
            </a:extLst>
          </p:cNvPr>
          <p:cNvSpPr/>
          <p:nvPr/>
        </p:nvSpPr>
        <p:spPr>
          <a:xfrm>
            <a:off x="2423440" y="3800278"/>
            <a:ext cx="1626847" cy="5149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カテゴリ管理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EDE4A24-2A99-4A18-B036-79DFF3042AC2}"/>
              </a:ext>
            </a:extLst>
          </p:cNvPr>
          <p:cNvSpPr/>
          <p:nvPr/>
        </p:nvSpPr>
        <p:spPr>
          <a:xfrm>
            <a:off x="2461657" y="4736534"/>
            <a:ext cx="1626847" cy="5149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料理管理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55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会計テーブル作成の画面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1" y="1217330"/>
            <a:ext cx="5744919" cy="534054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kumimoji="1"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>
              <a:buNone/>
            </a:pPr>
            <a:endParaRPr kumimoji="1" lang="ja-JP" altLang="en-US" sz="24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17330"/>
            <a:ext cx="5793537" cy="534054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400" dirty="0"/>
              <a:t>1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テーブルが複数の注文がある場合は、同時に注文内容画面に表示される。</a:t>
            </a: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endParaRPr lang="en-US" altLang="ja-JP" sz="24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番号数はセレクトボックスに設定する。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12D826C-041A-431C-92E7-86C529F773F3}"/>
              </a:ext>
            </a:extLst>
          </p:cNvPr>
          <p:cNvSpPr/>
          <p:nvPr/>
        </p:nvSpPr>
        <p:spPr>
          <a:xfrm>
            <a:off x="3741747" y="3560264"/>
            <a:ext cx="1085849" cy="47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D1D8DE9-C3F9-4722-8E60-D9A6F6876E83}"/>
              </a:ext>
            </a:extLst>
          </p:cNvPr>
          <p:cNvSpPr/>
          <p:nvPr/>
        </p:nvSpPr>
        <p:spPr>
          <a:xfrm>
            <a:off x="4873062" y="3560265"/>
            <a:ext cx="830252" cy="476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確認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C697EA3-0A75-4430-BFE4-F2B386F38B7D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4C2A3BF-F9A6-4800-846D-9BE00C8DEE0F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4D2326D-A216-4A99-8485-B024E723A552}"/>
              </a:ext>
            </a:extLst>
          </p:cNvPr>
          <p:cNvSpPr/>
          <p:nvPr/>
        </p:nvSpPr>
        <p:spPr>
          <a:xfrm>
            <a:off x="440840" y="4296980"/>
            <a:ext cx="1303345" cy="51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B66F462-FEC2-4C41-80CC-E612CCE88DF8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4CCB4AA-6A77-47F2-A505-F83ADA9828D9}"/>
              </a:ext>
            </a:extLst>
          </p:cNvPr>
          <p:cNvSpPr/>
          <p:nvPr/>
        </p:nvSpPr>
        <p:spPr>
          <a:xfrm>
            <a:off x="1995572" y="3539361"/>
            <a:ext cx="1639589" cy="4768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テーブル名：</a:t>
            </a:r>
          </a:p>
        </p:txBody>
      </p:sp>
    </p:spTree>
    <p:extLst>
      <p:ext uri="{BB962C8B-B14F-4D97-AF65-F5344CB8AC3E}">
        <p14:creationId xmlns:p14="http://schemas.microsoft.com/office/powerpoint/2010/main" val="321926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注文内容の画面</a:t>
            </a:r>
            <a:endParaRPr kumimoji="1" lang="ja-JP" altLang="en-US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17330"/>
            <a:ext cx="5793537" cy="527554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kumimoji="1"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会計を押したら、レシートがプリントされる。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複数の注文回数は複数の注文時刻になる。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lang="ja-JP" altLang="en-US" sz="2400" dirty="0"/>
          </a:p>
          <a:p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A0AEE99-12F8-4DCE-9E7A-77DC376B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1217330"/>
            <a:ext cx="5744919" cy="5275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endParaRPr kumimoji="1" lang="en-US" altLang="ja-JP" b="1" dirty="0"/>
          </a:p>
          <a:p>
            <a:endParaRPr kumimoji="1"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39CD69-1CA4-4767-BD87-FB1ADB305638}"/>
              </a:ext>
            </a:extLst>
          </p:cNvPr>
          <p:cNvSpPr/>
          <p:nvPr/>
        </p:nvSpPr>
        <p:spPr>
          <a:xfrm>
            <a:off x="4902978" y="6093842"/>
            <a:ext cx="1015377" cy="347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会計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A859C0-F3E9-494B-A8B0-80A8DA4CD7A9}"/>
              </a:ext>
            </a:extLst>
          </p:cNvPr>
          <p:cNvSpPr/>
          <p:nvPr/>
        </p:nvSpPr>
        <p:spPr>
          <a:xfrm>
            <a:off x="314150" y="2037806"/>
            <a:ext cx="5315941" cy="150222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F74C28B-9D16-4404-9C89-EAB10D055BC7}"/>
              </a:ext>
            </a:extLst>
          </p:cNvPr>
          <p:cNvSpPr/>
          <p:nvPr/>
        </p:nvSpPr>
        <p:spPr>
          <a:xfrm>
            <a:off x="2053774" y="2117425"/>
            <a:ext cx="3864582" cy="15022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400" b="1" dirty="0"/>
          </a:p>
          <a:p>
            <a:r>
              <a:rPr lang="ja-JP" altLang="en-US" sz="1400" b="1" dirty="0"/>
              <a:t>注文コード：</a:t>
            </a:r>
            <a:r>
              <a:rPr lang="en-US" altLang="ja-JP" sz="1400" b="1" dirty="0"/>
              <a:t>a444</a:t>
            </a:r>
          </a:p>
          <a:p>
            <a:r>
              <a:rPr lang="ja-JP" altLang="en-US" sz="1400" b="1" dirty="0"/>
              <a:t>注文状態：作成済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料理の名　料理の数　金額　   </a:t>
            </a:r>
            <a:endParaRPr lang="en-US" altLang="ja-JP" sz="1400" b="1" dirty="0"/>
          </a:p>
          <a:p>
            <a:r>
              <a:rPr lang="en-US" altLang="ja-JP" sz="1400" b="1" dirty="0"/>
              <a:t>   </a:t>
            </a:r>
            <a:r>
              <a:rPr lang="ja-JP" altLang="en-US" sz="1400" b="1" dirty="0"/>
              <a:t>天ぷら　　　 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　    </a:t>
            </a:r>
            <a:r>
              <a:rPr lang="en-US" altLang="ja-JP" sz="1400" b="1" dirty="0"/>
              <a:t>400  </a:t>
            </a:r>
            <a:r>
              <a:rPr lang="ja-JP" altLang="en-US" sz="1400" b="1" dirty="0"/>
              <a:t>　</a:t>
            </a:r>
            <a:endParaRPr lang="en-US" altLang="ja-JP" sz="1400" b="1" dirty="0"/>
          </a:p>
          <a:p>
            <a:r>
              <a:rPr lang="en-US" altLang="ja-JP" sz="1400" b="1" dirty="0"/>
              <a:t> </a:t>
            </a:r>
            <a:r>
              <a:rPr lang="ja-JP" altLang="en-US" sz="1400" b="1" dirty="0"/>
              <a:t>オレンジ　　   </a:t>
            </a:r>
            <a:r>
              <a:rPr lang="en-US" altLang="ja-JP" sz="1400" b="1" dirty="0"/>
              <a:t>3</a:t>
            </a:r>
            <a:r>
              <a:rPr lang="ja-JP" altLang="en-US" sz="1400" b="1" dirty="0"/>
              <a:t>　    </a:t>
            </a:r>
            <a:r>
              <a:rPr lang="en-US" altLang="ja-JP" sz="1400" b="1" dirty="0"/>
              <a:t>200      </a:t>
            </a:r>
          </a:p>
          <a:p>
            <a:r>
              <a:rPr lang="ja-JP" altLang="en-US" sz="1400" b="1" dirty="0"/>
              <a:t>ポテトサラダ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   </a:t>
            </a:r>
            <a:r>
              <a:rPr lang="en-US" altLang="ja-JP" sz="1400" b="1" dirty="0"/>
              <a:t>2    </a:t>
            </a:r>
            <a:r>
              <a:rPr lang="ja-JP" altLang="en-US" sz="1400" b="1" dirty="0"/>
              <a:t>　</a:t>
            </a:r>
            <a:r>
              <a:rPr lang="en-US" altLang="ja-JP" sz="1400" b="1" dirty="0"/>
              <a:t>500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7BA0A3C-CE67-4E59-8E82-FDEF0E546EE5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BB7AC2-5B32-465D-895B-8E335B6BA2D8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8051561-ECBA-4DA4-B021-CA3A15AB97B9}"/>
              </a:ext>
            </a:extLst>
          </p:cNvPr>
          <p:cNvSpPr/>
          <p:nvPr/>
        </p:nvSpPr>
        <p:spPr>
          <a:xfrm>
            <a:off x="440840" y="4296980"/>
            <a:ext cx="1303345" cy="51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E8DE86A-1431-4F32-9AAE-151383994308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E8BB691-2913-4FB2-8E87-916E7B86827F}"/>
              </a:ext>
            </a:extLst>
          </p:cNvPr>
          <p:cNvSpPr/>
          <p:nvPr/>
        </p:nvSpPr>
        <p:spPr>
          <a:xfrm>
            <a:off x="2053773" y="3814955"/>
            <a:ext cx="3864582" cy="1581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400" b="1" dirty="0"/>
          </a:p>
          <a:p>
            <a:r>
              <a:rPr lang="ja-JP" altLang="en-US" sz="1400" b="1" dirty="0"/>
              <a:t>注文コード：</a:t>
            </a:r>
            <a:r>
              <a:rPr lang="en-US" altLang="ja-JP" sz="1400" b="1" dirty="0"/>
              <a:t>a445</a:t>
            </a:r>
          </a:p>
          <a:p>
            <a:r>
              <a:rPr lang="ja-JP" altLang="en-US" sz="1400" b="1" dirty="0"/>
              <a:t>注文状態：注文済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b="1" dirty="0"/>
              <a:t>料理の名　料理の数　金額　   </a:t>
            </a:r>
            <a:endParaRPr lang="en-US" altLang="ja-JP" sz="1400" b="1" dirty="0"/>
          </a:p>
          <a:p>
            <a:r>
              <a:rPr lang="en-US" altLang="ja-JP" sz="1400" b="1" dirty="0"/>
              <a:t>   </a:t>
            </a:r>
            <a:r>
              <a:rPr lang="ja-JP" altLang="en-US" sz="1400" b="1" dirty="0"/>
              <a:t>天ぷら　　　 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　    </a:t>
            </a:r>
            <a:r>
              <a:rPr lang="en-US" altLang="ja-JP" sz="1400" b="1" dirty="0"/>
              <a:t>400  </a:t>
            </a:r>
            <a:r>
              <a:rPr lang="ja-JP" altLang="en-US" sz="1400" b="1" dirty="0"/>
              <a:t>　</a:t>
            </a:r>
            <a:endParaRPr lang="en-US" altLang="ja-JP" sz="1400" b="1" dirty="0"/>
          </a:p>
          <a:p>
            <a:r>
              <a:rPr lang="en-US" altLang="ja-JP" sz="1400" b="1" dirty="0"/>
              <a:t> </a:t>
            </a:r>
            <a:r>
              <a:rPr lang="ja-JP" altLang="en-US" sz="1400" b="1" dirty="0"/>
              <a:t>オレンジ　　   </a:t>
            </a:r>
            <a:r>
              <a:rPr lang="en-US" altLang="ja-JP" sz="1400" b="1" dirty="0"/>
              <a:t>3</a:t>
            </a:r>
            <a:r>
              <a:rPr lang="ja-JP" altLang="en-US" sz="1400" b="1" dirty="0"/>
              <a:t>　    </a:t>
            </a:r>
            <a:r>
              <a:rPr lang="en-US" altLang="ja-JP" sz="1400" b="1" dirty="0"/>
              <a:t>200      </a:t>
            </a:r>
          </a:p>
          <a:p>
            <a:r>
              <a:rPr lang="ja-JP" altLang="en-US" sz="1400" b="1" dirty="0"/>
              <a:t>ポテトサラダ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   </a:t>
            </a:r>
            <a:r>
              <a:rPr lang="en-US" altLang="ja-JP" sz="1400" b="1" dirty="0"/>
              <a:t>2    </a:t>
            </a:r>
            <a:r>
              <a:rPr lang="ja-JP" altLang="en-US" sz="1400" b="1" dirty="0"/>
              <a:t>　</a:t>
            </a:r>
            <a:r>
              <a:rPr lang="en-US" altLang="ja-JP" sz="1400" b="1" dirty="0"/>
              <a:t>500</a:t>
            </a:r>
          </a:p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D4D4C4D-C83A-4DE6-8DEB-094698771A6F}"/>
              </a:ext>
            </a:extLst>
          </p:cNvPr>
          <p:cNvSpPr/>
          <p:nvPr/>
        </p:nvSpPr>
        <p:spPr>
          <a:xfrm>
            <a:off x="3744839" y="5626645"/>
            <a:ext cx="2173516" cy="347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総金額：</a:t>
            </a:r>
            <a:r>
              <a:rPr kumimoji="1" lang="en-US" altLang="ja-JP" dirty="0"/>
              <a:t>5000</a:t>
            </a:r>
            <a:r>
              <a:rPr kumimoji="1" lang="ja-JP" altLang="en-US" dirty="0"/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254910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/>
              <a:t>感謝の画面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874020"/>
            <a:ext cx="5744919" cy="580054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kumimoji="1"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endParaRPr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　　　　　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ja-JP" altLang="en-US" sz="2400" b="1" dirty="0"/>
              <a:t>　　　　　</a:t>
            </a:r>
            <a:r>
              <a:rPr kumimoji="1" lang="ja-JP" altLang="en-US" sz="2400" b="1" dirty="0"/>
              <a:t>ありがとうございました！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ja-JP" altLang="en-US" sz="2400" b="1" dirty="0"/>
              <a:t>　　　　　またお待ちしております！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ja-JP" altLang="en-US" sz="1800" b="1" dirty="0"/>
              <a:t>　　　　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endParaRPr lang="en-US" altLang="ja-JP" sz="1800" b="1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80054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dirty="0"/>
          </a:p>
          <a:p>
            <a:r>
              <a:rPr lang="ja-JP" altLang="en-US" dirty="0"/>
              <a:t>メイン管理画面に戻る。</a:t>
            </a:r>
          </a:p>
          <a:p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8D879-932E-4AA9-B2E0-CE8BC323B4B9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864FF26-495B-4493-AD10-6253AA0A2B6B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2BCB7B-7B7D-4530-8C3D-46263122E0CD}"/>
              </a:ext>
            </a:extLst>
          </p:cNvPr>
          <p:cNvSpPr/>
          <p:nvPr/>
        </p:nvSpPr>
        <p:spPr>
          <a:xfrm>
            <a:off x="440840" y="4296980"/>
            <a:ext cx="1303345" cy="5891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786EC61-6850-49FD-8A2C-D4D50E9B5F3F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49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カテゴリ管理の画面</a:t>
            </a:r>
            <a:endParaRPr kumimoji="1" lang="ja-JP" altLang="en-US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17330"/>
            <a:ext cx="5793537" cy="536859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メイン管理画面に戻る。</a:t>
            </a:r>
          </a:p>
          <a:p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A0AEE99-12F8-4DCE-9E7A-77DC376B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1217330"/>
            <a:ext cx="5744919" cy="536859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b="1" dirty="0"/>
              <a:t>　　　　　　　　　　　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カテゴリ</a:t>
            </a:r>
            <a:r>
              <a:rPr kumimoji="1" lang="ja-JP" altLang="en-US" sz="1400" b="1" dirty="0"/>
              <a:t>管理</a:t>
            </a:r>
            <a:endParaRPr kumimoji="1" lang="en-US" altLang="ja-JP" sz="1400" b="1" dirty="0"/>
          </a:p>
          <a:p>
            <a:pPr marL="0" indent="0">
              <a:buNone/>
            </a:pPr>
            <a:endParaRPr kumimoji="1"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 　　　　　　　　　 カテゴリ名　　 　詳細　　編集　　削除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　　　　寿司　　　　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　　　　刺身　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　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   揚げ物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　　　　など　　</a:t>
            </a: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4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400" b="1" dirty="0"/>
          </a:p>
          <a:p>
            <a:pPr marL="0" indent="0" algn="ctr">
              <a:buNone/>
            </a:pP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endParaRPr kumimoji="1" lang="en-US" altLang="ja-JP" sz="1400" b="1" dirty="0"/>
          </a:p>
          <a:p>
            <a:pPr lvl="1"/>
            <a:endParaRPr lang="en-US" altLang="ja-JP" sz="1400" b="1" dirty="0"/>
          </a:p>
          <a:p>
            <a:endParaRPr kumimoji="1" lang="ja-JP" altLang="en-US" sz="14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A48F16B-DB7B-4A7B-A46B-E4AF275CC7C4}"/>
              </a:ext>
            </a:extLst>
          </p:cNvPr>
          <p:cNvSpPr/>
          <p:nvPr/>
        </p:nvSpPr>
        <p:spPr>
          <a:xfrm>
            <a:off x="3890991" y="2645684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18D41E9-66F0-4C5D-9C66-EFF0A6424C71}"/>
              </a:ext>
            </a:extLst>
          </p:cNvPr>
          <p:cNvSpPr/>
          <p:nvPr/>
        </p:nvSpPr>
        <p:spPr>
          <a:xfrm>
            <a:off x="4592686" y="264222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7DD8F17-8365-4457-A175-4FD635F5A29F}"/>
              </a:ext>
            </a:extLst>
          </p:cNvPr>
          <p:cNvSpPr/>
          <p:nvPr/>
        </p:nvSpPr>
        <p:spPr>
          <a:xfrm>
            <a:off x="5306535" y="264222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7D7783A-1E7C-457A-BAC8-50C4615B11E6}"/>
              </a:ext>
            </a:extLst>
          </p:cNvPr>
          <p:cNvSpPr/>
          <p:nvPr/>
        </p:nvSpPr>
        <p:spPr>
          <a:xfrm>
            <a:off x="3890991" y="3020746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E26DDDD-03DA-4C92-A358-10BA944642D8}"/>
              </a:ext>
            </a:extLst>
          </p:cNvPr>
          <p:cNvSpPr/>
          <p:nvPr/>
        </p:nvSpPr>
        <p:spPr>
          <a:xfrm>
            <a:off x="4592686" y="3017284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10AE70-8CA1-41D1-898E-2089EC619EEC}"/>
              </a:ext>
            </a:extLst>
          </p:cNvPr>
          <p:cNvSpPr/>
          <p:nvPr/>
        </p:nvSpPr>
        <p:spPr>
          <a:xfrm>
            <a:off x="5306535" y="3017284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5CBECFE-4387-43B6-AA4D-818C99F07943}"/>
              </a:ext>
            </a:extLst>
          </p:cNvPr>
          <p:cNvSpPr/>
          <p:nvPr/>
        </p:nvSpPr>
        <p:spPr>
          <a:xfrm>
            <a:off x="3890991" y="3423734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89530D-5DF5-474C-BB75-D4DC5A7A2322}"/>
              </a:ext>
            </a:extLst>
          </p:cNvPr>
          <p:cNvSpPr/>
          <p:nvPr/>
        </p:nvSpPr>
        <p:spPr>
          <a:xfrm>
            <a:off x="4592686" y="342027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A2C2276-CEE1-4A87-8005-60A60C60996D}"/>
              </a:ext>
            </a:extLst>
          </p:cNvPr>
          <p:cNvSpPr/>
          <p:nvPr/>
        </p:nvSpPr>
        <p:spPr>
          <a:xfrm>
            <a:off x="5306535" y="342027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07C13D3-5BE1-4F35-AAEE-78F484E3156C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9419517-A77D-46D9-8DF3-8AEB094E2671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B41A4F-454B-46C9-8E53-98FA8E228EB1}"/>
              </a:ext>
            </a:extLst>
          </p:cNvPr>
          <p:cNvSpPr/>
          <p:nvPr/>
        </p:nvSpPr>
        <p:spPr>
          <a:xfrm>
            <a:off x="440840" y="4296980"/>
            <a:ext cx="1303345" cy="505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7E90084-61DB-436C-A971-68767E0E516F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06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料理管理の画面</a:t>
            </a:r>
            <a:endParaRPr kumimoji="1" lang="ja-JP" altLang="en-US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17330"/>
            <a:ext cx="5793537" cy="536859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A0AEE99-12F8-4DCE-9E7A-77DC376B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1217330"/>
            <a:ext cx="5744919" cy="536859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b="1" dirty="0"/>
              <a:t>　　　　　　　　　　　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料理</a:t>
            </a:r>
            <a:r>
              <a:rPr kumimoji="1" lang="ja-JP" altLang="en-US" sz="1400" b="1" dirty="0"/>
              <a:t>管理</a:t>
            </a:r>
            <a:endParaRPr kumimoji="1"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 　　　　　　　料理名　 　金額　　  詳細　     編集   　削除</a:t>
            </a:r>
            <a:endParaRPr lang="en-US" altLang="ja-JP" sz="1400" b="1" dirty="0"/>
          </a:p>
          <a:p>
            <a:pPr marL="0" indent="0">
              <a:buNone/>
            </a:pPr>
            <a:r>
              <a:rPr lang="ja-JP" altLang="en-US" sz="1400" b="1" dirty="0"/>
              <a:t>　　　　　　　　　　天ぷら　　   </a:t>
            </a:r>
            <a:r>
              <a:rPr lang="en-US" altLang="ja-JP" sz="1400" b="1" dirty="0"/>
              <a:t>400</a:t>
            </a:r>
          </a:p>
          <a:p>
            <a:pPr marL="0" indent="0">
              <a:buNone/>
            </a:pPr>
            <a:r>
              <a:rPr lang="ja-JP" altLang="en-US" sz="1400" b="1" dirty="0"/>
              <a:t>　　　　　　　　　  オレンジ　    </a:t>
            </a:r>
            <a:r>
              <a:rPr lang="en-US" altLang="ja-JP" sz="1400" b="1" dirty="0"/>
              <a:t>200</a:t>
            </a:r>
          </a:p>
          <a:p>
            <a:pPr marL="0" indent="0">
              <a:buNone/>
            </a:pPr>
            <a:r>
              <a:rPr lang="ja-JP" altLang="en-US" sz="1400" b="1" dirty="0"/>
              <a:t>　　　　　　　　　ポテトサラダ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500</a:t>
            </a:r>
          </a:p>
          <a:p>
            <a:pPr marL="0" indent="0">
              <a:buNone/>
            </a:pPr>
            <a:r>
              <a:rPr lang="ja-JP" altLang="en-US" sz="1400" b="1" dirty="0"/>
              <a:t>　　　など　　</a:t>
            </a: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4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400" b="1" dirty="0"/>
          </a:p>
          <a:p>
            <a:pPr marL="0" indent="0" algn="ctr">
              <a:buNone/>
            </a:pP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endParaRPr kumimoji="1" lang="en-US" altLang="ja-JP" sz="1400" b="1" dirty="0"/>
          </a:p>
          <a:p>
            <a:pPr lvl="1"/>
            <a:endParaRPr lang="en-US" altLang="ja-JP" sz="1400" b="1" dirty="0"/>
          </a:p>
          <a:p>
            <a:endParaRPr kumimoji="1" lang="ja-JP" altLang="en-US" sz="14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A48F16B-DB7B-4A7B-A46B-E4AF275CC7C4}"/>
              </a:ext>
            </a:extLst>
          </p:cNvPr>
          <p:cNvSpPr/>
          <p:nvPr/>
        </p:nvSpPr>
        <p:spPr>
          <a:xfrm>
            <a:off x="3851607" y="2182216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18D41E9-66F0-4C5D-9C66-EFF0A6424C71}"/>
              </a:ext>
            </a:extLst>
          </p:cNvPr>
          <p:cNvSpPr/>
          <p:nvPr/>
        </p:nvSpPr>
        <p:spPr>
          <a:xfrm>
            <a:off x="4635108" y="2182216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7DD8F17-8365-4457-A175-4FD635F5A29F}"/>
              </a:ext>
            </a:extLst>
          </p:cNvPr>
          <p:cNvSpPr/>
          <p:nvPr/>
        </p:nvSpPr>
        <p:spPr>
          <a:xfrm>
            <a:off x="5354102" y="2182216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7D7783A-1E7C-457A-BAC8-50C4615B11E6}"/>
              </a:ext>
            </a:extLst>
          </p:cNvPr>
          <p:cNvSpPr/>
          <p:nvPr/>
        </p:nvSpPr>
        <p:spPr>
          <a:xfrm>
            <a:off x="3851607" y="2519250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E26DDDD-03DA-4C92-A358-10BA944642D8}"/>
              </a:ext>
            </a:extLst>
          </p:cNvPr>
          <p:cNvSpPr/>
          <p:nvPr/>
        </p:nvSpPr>
        <p:spPr>
          <a:xfrm>
            <a:off x="4635108" y="253404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10AE70-8CA1-41D1-898E-2089EC619EEC}"/>
              </a:ext>
            </a:extLst>
          </p:cNvPr>
          <p:cNvSpPr/>
          <p:nvPr/>
        </p:nvSpPr>
        <p:spPr>
          <a:xfrm>
            <a:off x="5337268" y="253404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5CBECFE-4387-43B6-AA4D-818C99F07943}"/>
              </a:ext>
            </a:extLst>
          </p:cNvPr>
          <p:cNvSpPr/>
          <p:nvPr/>
        </p:nvSpPr>
        <p:spPr>
          <a:xfrm>
            <a:off x="3851606" y="2842887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詳細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89530D-5DF5-474C-BB75-D4DC5A7A2322}"/>
              </a:ext>
            </a:extLst>
          </p:cNvPr>
          <p:cNvSpPr/>
          <p:nvPr/>
        </p:nvSpPr>
        <p:spPr>
          <a:xfrm>
            <a:off x="4640484" y="2848085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編集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A2C2276-CEE1-4A87-8005-60A60C60996D}"/>
              </a:ext>
            </a:extLst>
          </p:cNvPr>
          <p:cNvSpPr/>
          <p:nvPr/>
        </p:nvSpPr>
        <p:spPr>
          <a:xfrm>
            <a:off x="5337268" y="2841002"/>
            <a:ext cx="665697" cy="18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削除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07C13D3-5BE1-4F35-AAEE-78F484E3156C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9419517-A77D-46D9-8DF3-8AEB094E2671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B41A4F-454B-46C9-8E53-98FA8E228EB1}"/>
              </a:ext>
            </a:extLst>
          </p:cNvPr>
          <p:cNvSpPr/>
          <p:nvPr/>
        </p:nvSpPr>
        <p:spPr>
          <a:xfrm>
            <a:off x="440840" y="4296980"/>
            <a:ext cx="1303345" cy="505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7E90084-61DB-436C-A971-68767E0E516F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70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注文管理の画面</a:t>
            </a:r>
            <a:endParaRPr kumimoji="1" lang="ja-JP" altLang="en-US" b="1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A0AEE99-12F8-4DCE-9E7A-77DC376B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1217330"/>
            <a:ext cx="5744919" cy="536859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200" b="1" dirty="0"/>
              <a:t>　</a:t>
            </a:r>
            <a:endParaRPr kumimoji="1" lang="en-US" altLang="ja-JP" sz="1200" b="1" dirty="0"/>
          </a:p>
          <a:p>
            <a:pPr marL="0" indent="0">
              <a:buNone/>
            </a:pPr>
            <a:endParaRPr lang="en-US" altLang="ja-JP" sz="1400" b="1" dirty="0"/>
          </a:p>
          <a:p>
            <a:pPr marL="0" indent="0">
              <a:buNone/>
            </a:pPr>
            <a:r>
              <a:rPr kumimoji="1" lang="ja-JP" altLang="en-US" sz="1400" b="1" dirty="0"/>
              <a:t>　　　　　　　　　注文管理</a:t>
            </a:r>
            <a:endParaRPr kumimoji="1" lang="en-US" altLang="ja-JP" sz="1400" b="1" dirty="0"/>
          </a:p>
          <a:p>
            <a:pPr marL="0" indent="0">
              <a:buNone/>
            </a:pPr>
            <a:endParaRPr kumimoji="1" lang="en-US" altLang="ja-JP" sz="1200" b="1" dirty="0"/>
          </a:p>
          <a:p>
            <a:pPr marL="0" indent="0">
              <a:buNone/>
            </a:pPr>
            <a:r>
              <a:rPr lang="ja-JP" altLang="en-US" sz="1200" b="1" dirty="0"/>
              <a:t>　　　　　　　　 　　注文コード　総金額　 テーブル名     状態   詳細　   削除</a:t>
            </a:r>
            <a:endParaRPr lang="en-US" altLang="ja-JP" sz="1200" b="1" dirty="0"/>
          </a:p>
          <a:p>
            <a:pPr marL="0" indent="0">
              <a:buNone/>
            </a:pPr>
            <a:r>
              <a:rPr lang="ja-JP" altLang="en-US" sz="1200" b="1" dirty="0"/>
              <a:t>　　　　　　　　  　　 </a:t>
            </a:r>
            <a:r>
              <a:rPr lang="en-US" altLang="ja-JP" sz="1200" b="1" dirty="0"/>
              <a:t>a444</a:t>
            </a:r>
            <a:r>
              <a:rPr lang="ja-JP" altLang="en-US" sz="1200" b="1" dirty="0"/>
              <a:t>　　　</a:t>
            </a:r>
            <a:r>
              <a:rPr lang="en-US" altLang="ja-JP" sz="1200" b="1" dirty="0"/>
              <a:t>3333</a:t>
            </a:r>
            <a:r>
              <a:rPr lang="ja-JP" altLang="en-US" sz="1200" b="1" dirty="0"/>
              <a:t>円 　</a:t>
            </a:r>
            <a:r>
              <a:rPr lang="en-US" altLang="ja-JP" sz="1200" b="1" dirty="0"/>
              <a:t>apple	      </a:t>
            </a:r>
            <a:r>
              <a:rPr lang="ja-JP" altLang="en-US" sz="1200" b="1" dirty="0"/>
              <a:t>注文済</a:t>
            </a:r>
            <a:endParaRPr lang="en-US" altLang="ja-JP" sz="1200" b="1" dirty="0"/>
          </a:p>
          <a:p>
            <a:pPr marL="0" indent="0">
              <a:buNone/>
            </a:pPr>
            <a:r>
              <a:rPr lang="ja-JP" altLang="en-US" sz="1200" b="1" dirty="0"/>
              <a:t>　 　　　　　　　　　  </a:t>
            </a:r>
            <a:r>
              <a:rPr lang="en-US" altLang="ja-JP" sz="1200" b="1" dirty="0"/>
              <a:t>a345</a:t>
            </a:r>
            <a:r>
              <a:rPr lang="ja-JP" altLang="en-US" sz="1200" b="1" dirty="0"/>
              <a:t>　　    </a:t>
            </a:r>
            <a:r>
              <a:rPr lang="en-US" altLang="ja-JP" sz="1200" b="1" dirty="0"/>
              <a:t>8888</a:t>
            </a:r>
            <a:r>
              <a:rPr lang="ja-JP" altLang="en-US" sz="1200" b="1" dirty="0"/>
              <a:t>円   </a:t>
            </a:r>
            <a:r>
              <a:rPr lang="en-US" altLang="ja-JP" sz="1200" b="1" dirty="0"/>
              <a:t>peach </a:t>
            </a:r>
            <a:r>
              <a:rPr lang="ja-JP" altLang="en-US" sz="1200" b="1" dirty="0"/>
              <a:t>　　作成済　 </a:t>
            </a:r>
            <a:endParaRPr lang="en-US" altLang="ja-JP" sz="1200" b="1" dirty="0"/>
          </a:p>
          <a:p>
            <a:pPr marL="0" indent="0">
              <a:buNone/>
            </a:pPr>
            <a:r>
              <a:rPr lang="ja-JP" altLang="en-US" sz="1200" b="1" dirty="0"/>
              <a:t>　  　　　　　　　　　 </a:t>
            </a:r>
            <a:r>
              <a:rPr lang="en-US" altLang="ja-JP" sz="1200" b="1" dirty="0"/>
              <a:t>a654</a:t>
            </a:r>
            <a:r>
              <a:rPr lang="ja-JP" altLang="en-US" sz="1200" b="1" dirty="0"/>
              <a:t>　　　</a:t>
            </a:r>
            <a:r>
              <a:rPr lang="en-US" altLang="ja-JP" sz="1200" b="1" dirty="0"/>
              <a:t>5675</a:t>
            </a:r>
            <a:r>
              <a:rPr lang="ja-JP" altLang="en-US" sz="1200" b="1" dirty="0"/>
              <a:t>円    </a:t>
            </a:r>
            <a:r>
              <a:rPr lang="en-US" altLang="ja-JP" sz="1200" b="1" dirty="0"/>
              <a:t>melon</a:t>
            </a:r>
            <a:r>
              <a:rPr lang="ja-JP" altLang="en-US" sz="1200" b="1" dirty="0"/>
              <a:t>　  支払済</a:t>
            </a:r>
            <a:endParaRPr lang="en-US" altLang="ja-JP" sz="1200" b="1" dirty="0"/>
          </a:p>
          <a:p>
            <a:pPr marL="0" indent="0">
              <a:buNone/>
            </a:pPr>
            <a:r>
              <a:rPr lang="ja-JP" altLang="en-US" sz="1200" b="1" dirty="0"/>
              <a:t>　　　　　　　　　　　など　　</a:t>
            </a:r>
            <a:endParaRPr lang="en-US" altLang="ja-JP" sz="1200" b="1" dirty="0"/>
          </a:p>
          <a:p>
            <a:pPr marL="0" indent="0">
              <a:buNone/>
            </a:pPr>
            <a:endParaRPr lang="en-US" altLang="ja-JP" sz="12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200" b="1" dirty="0"/>
          </a:p>
          <a:p>
            <a:pPr marL="0" indent="0" algn="ctr">
              <a:buNone/>
            </a:pPr>
            <a:endParaRPr lang="en-US" altLang="ja-JP" sz="1200" b="1" dirty="0"/>
          </a:p>
          <a:p>
            <a:pPr marL="0" indent="0" algn="ctr">
              <a:buNone/>
            </a:pPr>
            <a:endParaRPr lang="en-US" altLang="ja-JP" sz="1200" b="1" dirty="0"/>
          </a:p>
          <a:p>
            <a:pPr marL="0" indent="0">
              <a:buNone/>
            </a:pPr>
            <a:endParaRPr lang="en-US" altLang="ja-JP" sz="1200" b="1" dirty="0"/>
          </a:p>
          <a:p>
            <a:pPr marL="0" indent="0">
              <a:buNone/>
            </a:pPr>
            <a:endParaRPr lang="en-US" altLang="ja-JP" sz="1200" b="1" dirty="0"/>
          </a:p>
          <a:p>
            <a:pPr marL="0" indent="0">
              <a:buNone/>
            </a:pPr>
            <a:endParaRPr kumimoji="1" lang="en-US" altLang="ja-JP" sz="1200" b="1" dirty="0"/>
          </a:p>
          <a:p>
            <a:endParaRPr lang="en-US" altLang="ja-JP" sz="1200" b="1" dirty="0"/>
          </a:p>
          <a:p>
            <a:endParaRPr kumimoji="1" lang="ja-JP" altLang="en-US" sz="12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A48F16B-DB7B-4A7B-A46B-E4AF275CC7C4}"/>
              </a:ext>
            </a:extLst>
          </p:cNvPr>
          <p:cNvSpPr/>
          <p:nvPr/>
        </p:nvSpPr>
        <p:spPr>
          <a:xfrm>
            <a:off x="4963285" y="2774289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詳細</a:t>
            </a:r>
            <a:endParaRPr kumimoji="1" lang="ja-JP" altLang="en-US" sz="105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7DD8F17-8365-4457-A175-4FD635F5A29F}"/>
              </a:ext>
            </a:extLst>
          </p:cNvPr>
          <p:cNvSpPr/>
          <p:nvPr/>
        </p:nvSpPr>
        <p:spPr>
          <a:xfrm>
            <a:off x="5556815" y="2790520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削除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7D7783A-1E7C-457A-BAC8-50C4615B11E6}"/>
              </a:ext>
            </a:extLst>
          </p:cNvPr>
          <p:cNvSpPr/>
          <p:nvPr/>
        </p:nvSpPr>
        <p:spPr>
          <a:xfrm>
            <a:off x="4963284" y="3028082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詳細</a:t>
            </a:r>
            <a:endParaRPr kumimoji="1" lang="ja-JP" altLang="en-US" sz="105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10AE70-8CA1-41D1-898E-2089EC619EEC}"/>
              </a:ext>
            </a:extLst>
          </p:cNvPr>
          <p:cNvSpPr/>
          <p:nvPr/>
        </p:nvSpPr>
        <p:spPr>
          <a:xfrm>
            <a:off x="5556815" y="3020522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削除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5CBECFE-4387-43B6-AA4D-818C99F07943}"/>
              </a:ext>
            </a:extLst>
          </p:cNvPr>
          <p:cNvSpPr/>
          <p:nvPr/>
        </p:nvSpPr>
        <p:spPr>
          <a:xfrm>
            <a:off x="4963284" y="3345036"/>
            <a:ext cx="469821" cy="173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詳細</a:t>
            </a:r>
            <a:endParaRPr kumimoji="1" lang="ja-JP" altLang="en-US" sz="105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A2C2276-CEE1-4A87-8005-60A60C60996D}"/>
              </a:ext>
            </a:extLst>
          </p:cNvPr>
          <p:cNvSpPr/>
          <p:nvPr/>
        </p:nvSpPr>
        <p:spPr>
          <a:xfrm>
            <a:off x="5574580" y="3321013"/>
            <a:ext cx="469821" cy="185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削除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AF02509-4B5D-4CB6-B85B-92DA8BC39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コンテンツ プレースホルダー 3">
            <a:extLst>
              <a:ext uri="{FF2B5EF4-FFF2-40B4-BE49-F238E27FC236}">
                <a16:creationId xmlns:a16="http://schemas.microsoft.com/office/drawing/2014/main" id="{C313AD46-01D1-46BB-B46C-C7E7A0681007}"/>
              </a:ext>
            </a:extLst>
          </p:cNvPr>
          <p:cNvSpPr txBox="1">
            <a:spLocks/>
          </p:cNvSpPr>
          <p:nvPr/>
        </p:nvSpPr>
        <p:spPr>
          <a:xfrm>
            <a:off x="6172199" y="1217330"/>
            <a:ext cx="5793537" cy="5368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注意事項</a:t>
            </a:r>
            <a:endParaRPr lang="en-US" altLang="ja-JP" b="1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sz="2400" dirty="0"/>
          </a:p>
          <a:p>
            <a:endParaRPr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C76AFA5-2B5C-4A3E-A00E-DF0A0BC0317B}"/>
              </a:ext>
            </a:extLst>
          </p:cNvPr>
          <p:cNvSpPr/>
          <p:nvPr/>
        </p:nvSpPr>
        <p:spPr>
          <a:xfrm>
            <a:off x="402623" y="1351966"/>
            <a:ext cx="1379780" cy="5140909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D40B205-C970-401C-8027-8FF114AD4C7E}"/>
              </a:ext>
            </a:extLst>
          </p:cNvPr>
          <p:cNvSpPr/>
          <p:nvPr/>
        </p:nvSpPr>
        <p:spPr>
          <a:xfrm>
            <a:off x="433593" y="310937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お会計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C328B16-0717-470D-B80D-E3474CBCD8C4}"/>
              </a:ext>
            </a:extLst>
          </p:cNvPr>
          <p:cNvSpPr/>
          <p:nvPr/>
        </p:nvSpPr>
        <p:spPr>
          <a:xfrm>
            <a:off x="440840" y="4296980"/>
            <a:ext cx="1303345" cy="505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メニュー管理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0AE518E-3CCC-4513-9C33-2B8FF6CFDACF}"/>
              </a:ext>
            </a:extLst>
          </p:cNvPr>
          <p:cNvSpPr/>
          <p:nvPr/>
        </p:nvSpPr>
        <p:spPr>
          <a:xfrm>
            <a:off x="440840" y="3712294"/>
            <a:ext cx="1303345" cy="4508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77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F4A7192-45AF-43E1-89BD-D32C85640406}"/>
              </a:ext>
            </a:extLst>
          </p:cNvPr>
          <p:cNvSpPr/>
          <p:nvPr/>
        </p:nvSpPr>
        <p:spPr>
          <a:xfrm>
            <a:off x="665698" y="190733"/>
            <a:ext cx="10860603" cy="875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ER</a:t>
            </a:r>
            <a:r>
              <a:rPr kumimoji="1" lang="ja-JP" altLang="en-US" sz="3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9312A73-1A76-4B2F-831A-47CC9E3FC212}"/>
              </a:ext>
            </a:extLst>
          </p:cNvPr>
          <p:cNvSpPr/>
          <p:nvPr/>
        </p:nvSpPr>
        <p:spPr>
          <a:xfrm>
            <a:off x="577811" y="1699774"/>
            <a:ext cx="2933934" cy="953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categories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16018C7-DB3A-4E79-B435-50DA7E65CAC8}"/>
              </a:ext>
            </a:extLst>
          </p:cNvPr>
          <p:cNvSpPr/>
          <p:nvPr/>
        </p:nvSpPr>
        <p:spPr>
          <a:xfrm>
            <a:off x="1844226" y="3613655"/>
            <a:ext cx="2933934" cy="953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products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CF60118-ACCE-4BE5-9317-97F04EF55F72}"/>
              </a:ext>
            </a:extLst>
          </p:cNvPr>
          <p:cNvSpPr/>
          <p:nvPr/>
        </p:nvSpPr>
        <p:spPr>
          <a:xfrm>
            <a:off x="6806576" y="3613655"/>
            <a:ext cx="2933934" cy="953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orders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EE8F5F4-66EB-462F-83AE-FD06E19DE289}"/>
              </a:ext>
            </a:extLst>
          </p:cNvPr>
          <p:cNvSpPr/>
          <p:nvPr/>
        </p:nvSpPr>
        <p:spPr>
          <a:xfrm>
            <a:off x="7850937" y="1749248"/>
            <a:ext cx="2933934" cy="953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tables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5F74543-52FF-4C74-8E2A-22F199E371FF}"/>
              </a:ext>
            </a:extLst>
          </p:cNvPr>
          <p:cNvSpPr/>
          <p:nvPr/>
        </p:nvSpPr>
        <p:spPr>
          <a:xfrm>
            <a:off x="4287768" y="5527536"/>
            <a:ext cx="2933934" cy="953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o</a:t>
            </a:r>
            <a:r>
              <a:rPr kumimoji="1" lang="en-US" altLang="ja-JP" sz="28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rder_details</a:t>
            </a:r>
            <a:endParaRPr kumimoji="1" lang="ja-JP" altLang="en-US" sz="28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7D903E66-316B-4E46-B7B3-4E98AE485459}"/>
              </a:ext>
            </a:extLst>
          </p:cNvPr>
          <p:cNvSpPr/>
          <p:nvPr/>
        </p:nvSpPr>
        <p:spPr>
          <a:xfrm rot="18978391">
            <a:off x="2844177" y="2659988"/>
            <a:ext cx="258051" cy="953668"/>
          </a:xfrm>
          <a:prstGeom prst="downArrow">
            <a:avLst>
              <a:gd name="adj1" fmla="val 50000"/>
              <a:gd name="adj2" fmla="val 60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A46F5456-1AF4-4D8A-9FE0-CC8A208E6977}"/>
              </a:ext>
            </a:extLst>
          </p:cNvPr>
          <p:cNvSpPr/>
          <p:nvPr/>
        </p:nvSpPr>
        <p:spPr>
          <a:xfrm rot="18978391">
            <a:off x="4497362" y="4507918"/>
            <a:ext cx="282898" cy="1134621"/>
          </a:xfrm>
          <a:prstGeom prst="downArrow">
            <a:avLst>
              <a:gd name="adj1" fmla="val 50000"/>
              <a:gd name="adj2" fmla="val 60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9A3C6076-42C5-4FEF-9D02-B8346948814B}"/>
              </a:ext>
            </a:extLst>
          </p:cNvPr>
          <p:cNvSpPr/>
          <p:nvPr/>
        </p:nvSpPr>
        <p:spPr>
          <a:xfrm rot="2403784">
            <a:off x="6673024" y="4470805"/>
            <a:ext cx="312632" cy="1146206"/>
          </a:xfrm>
          <a:prstGeom prst="downArrow">
            <a:avLst>
              <a:gd name="adj1" fmla="val 50000"/>
              <a:gd name="adj2" fmla="val 60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AC60D666-EBE6-4EE7-81FD-527B96A8BA08}"/>
              </a:ext>
            </a:extLst>
          </p:cNvPr>
          <p:cNvSpPr/>
          <p:nvPr/>
        </p:nvSpPr>
        <p:spPr>
          <a:xfrm rot="2403784">
            <a:off x="7952452" y="2670622"/>
            <a:ext cx="270896" cy="1018261"/>
          </a:xfrm>
          <a:prstGeom prst="downArrow">
            <a:avLst>
              <a:gd name="adj1" fmla="val 50000"/>
              <a:gd name="adj2" fmla="val 60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5D34D61-FC54-4253-A326-B19DE9668D41}"/>
              </a:ext>
            </a:extLst>
          </p:cNvPr>
          <p:cNvSpPr txBox="1"/>
          <p:nvPr/>
        </p:nvSpPr>
        <p:spPr>
          <a:xfrm>
            <a:off x="8087900" y="2466397"/>
            <a:ext cx="40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C2A801-9718-429F-9705-29305C99063E}"/>
              </a:ext>
            </a:extLst>
          </p:cNvPr>
          <p:cNvSpPr txBox="1"/>
          <p:nvPr/>
        </p:nvSpPr>
        <p:spPr>
          <a:xfrm>
            <a:off x="7413842" y="3274454"/>
            <a:ext cx="40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n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8C9109-62CC-48DF-9D47-461D6AE60659}"/>
              </a:ext>
            </a:extLst>
          </p:cNvPr>
          <p:cNvSpPr txBox="1"/>
          <p:nvPr/>
        </p:nvSpPr>
        <p:spPr>
          <a:xfrm>
            <a:off x="6816940" y="4264722"/>
            <a:ext cx="40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1A71F2E-5144-49B0-9ACD-CABA075ADA4A}"/>
              </a:ext>
            </a:extLst>
          </p:cNvPr>
          <p:cNvSpPr txBox="1"/>
          <p:nvPr/>
        </p:nvSpPr>
        <p:spPr>
          <a:xfrm>
            <a:off x="6183203" y="5128514"/>
            <a:ext cx="40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n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B2EC84-8F5E-4C18-A42F-6A255B0B3FAF}"/>
              </a:ext>
            </a:extLst>
          </p:cNvPr>
          <p:cNvSpPr txBox="1"/>
          <p:nvPr/>
        </p:nvSpPr>
        <p:spPr>
          <a:xfrm>
            <a:off x="2706051" y="2456230"/>
            <a:ext cx="40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DE8FC52-D2A9-4EE1-BB6C-C581DA4A74E6}"/>
              </a:ext>
            </a:extLst>
          </p:cNvPr>
          <p:cNvSpPr txBox="1"/>
          <p:nvPr/>
        </p:nvSpPr>
        <p:spPr>
          <a:xfrm>
            <a:off x="4972133" y="5128514"/>
            <a:ext cx="40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n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10657E-A8FE-4917-9A7D-98A6F320A22C}"/>
              </a:ext>
            </a:extLst>
          </p:cNvPr>
          <p:cNvSpPr txBox="1"/>
          <p:nvPr/>
        </p:nvSpPr>
        <p:spPr>
          <a:xfrm>
            <a:off x="4451639" y="4540037"/>
            <a:ext cx="40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B478E90-4E69-4FB4-B5A2-BA437D516376}"/>
              </a:ext>
            </a:extLst>
          </p:cNvPr>
          <p:cNvSpPr txBox="1"/>
          <p:nvPr/>
        </p:nvSpPr>
        <p:spPr>
          <a:xfrm>
            <a:off x="3232631" y="3198167"/>
            <a:ext cx="40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n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80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0" y="365125"/>
            <a:ext cx="11651586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カテゴリ一覧画面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150" y="1110973"/>
            <a:ext cx="5744919" cy="538190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カテゴリー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468" y="1110973"/>
            <a:ext cx="5793537" cy="538190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注意事項</a:t>
            </a:r>
            <a:endParaRPr kumimoji="1"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写真かカテゴリーを押したら、カテゴリーのメニュー画面へ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カート内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の商品数を表示する。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81A164-C3EA-4CF7-ADB8-13219DB75C54}"/>
              </a:ext>
            </a:extLst>
          </p:cNvPr>
          <p:cNvSpPr/>
          <p:nvPr/>
        </p:nvSpPr>
        <p:spPr>
          <a:xfrm>
            <a:off x="392687" y="1839533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6BF0AB-146D-4F62-B733-12E9B71FFD5A}"/>
              </a:ext>
            </a:extLst>
          </p:cNvPr>
          <p:cNvSpPr/>
          <p:nvPr/>
        </p:nvSpPr>
        <p:spPr>
          <a:xfrm>
            <a:off x="774155" y="3281742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お寿司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BB738E9-0565-4AD1-B5CD-9A524619A238}"/>
              </a:ext>
            </a:extLst>
          </p:cNvPr>
          <p:cNvSpPr/>
          <p:nvPr/>
        </p:nvSpPr>
        <p:spPr>
          <a:xfrm>
            <a:off x="3894147" y="1839532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EE8A12C-6A16-4B17-B3B5-7377BD8AF6F5}"/>
              </a:ext>
            </a:extLst>
          </p:cNvPr>
          <p:cNvSpPr/>
          <p:nvPr/>
        </p:nvSpPr>
        <p:spPr>
          <a:xfrm>
            <a:off x="4211100" y="3281742"/>
            <a:ext cx="1140663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ドリンク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E5CFAAE-B4EC-44E5-A5C4-A91DACED6BAF}"/>
              </a:ext>
            </a:extLst>
          </p:cNvPr>
          <p:cNvSpPr/>
          <p:nvPr/>
        </p:nvSpPr>
        <p:spPr>
          <a:xfrm>
            <a:off x="2106018" y="1839532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B66BDEC-0904-495D-AEC5-50A5EE8AC0CD}"/>
              </a:ext>
            </a:extLst>
          </p:cNvPr>
          <p:cNvSpPr/>
          <p:nvPr/>
        </p:nvSpPr>
        <p:spPr>
          <a:xfrm>
            <a:off x="2422972" y="3271240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揚げ物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BD198A-CAF6-4DC8-B924-5AE36504A5E0}"/>
              </a:ext>
            </a:extLst>
          </p:cNvPr>
          <p:cNvSpPr/>
          <p:nvPr/>
        </p:nvSpPr>
        <p:spPr>
          <a:xfrm>
            <a:off x="417931" y="4084448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CCFE78B-08EE-450B-8F04-A5DBAC901B7C}"/>
              </a:ext>
            </a:extLst>
          </p:cNvPr>
          <p:cNvSpPr/>
          <p:nvPr/>
        </p:nvSpPr>
        <p:spPr>
          <a:xfrm>
            <a:off x="799399" y="552665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お鍋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072C576-71D5-4E66-B875-5130D07A7582}"/>
              </a:ext>
            </a:extLst>
          </p:cNvPr>
          <p:cNvSpPr/>
          <p:nvPr/>
        </p:nvSpPr>
        <p:spPr>
          <a:xfrm>
            <a:off x="2178478" y="4027362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8A351D8F-69FD-45F5-ADA8-CF82CE39106F}"/>
              </a:ext>
            </a:extLst>
          </p:cNvPr>
          <p:cNvSpPr/>
          <p:nvPr/>
        </p:nvSpPr>
        <p:spPr>
          <a:xfrm>
            <a:off x="2559946" y="5522970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ピサ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F42F120-D6D6-4BF3-BC49-43F5CB544CB5}"/>
              </a:ext>
            </a:extLst>
          </p:cNvPr>
          <p:cNvSpPr/>
          <p:nvPr/>
        </p:nvSpPr>
        <p:spPr>
          <a:xfrm>
            <a:off x="3939026" y="4027362"/>
            <a:ext cx="1548309" cy="1318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FA4C0AE-6B60-4810-B5D0-CA7FF2BDD30D}"/>
              </a:ext>
            </a:extLst>
          </p:cNvPr>
          <p:cNvSpPr/>
          <p:nvPr/>
        </p:nvSpPr>
        <p:spPr>
          <a:xfrm>
            <a:off x="4320494" y="5469571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刺身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ADEC738-2E00-449A-B018-4927FD68C196}"/>
              </a:ext>
            </a:extLst>
          </p:cNvPr>
          <p:cNvSpPr/>
          <p:nvPr/>
        </p:nvSpPr>
        <p:spPr>
          <a:xfrm>
            <a:off x="2529092" y="5943254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61378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料理一覧画面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1038368"/>
            <a:ext cx="5744919" cy="557560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>
                <a:latin typeface="+mj-lt"/>
              </a:rPr>
              <a:t>ドリンク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55198"/>
            <a:ext cx="5793537" cy="557560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>
                <a:latin typeface="+mj-lt"/>
              </a:rPr>
              <a:t>注意事項</a:t>
            </a:r>
            <a:endParaRPr kumimoji="1" lang="en-US" altLang="ja-JP" b="1" dirty="0">
              <a:latin typeface="+mj-lt"/>
            </a:endParaRPr>
          </a:p>
          <a:p>
            <a:endParaRPr kumimoji="1" lang="en-US" altLang="ja-JP" b="1" dirty="0">
              <a:latin typeface="+mj-lt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2400" dirty="0">
                <a:latin typeface="+mj-lt"/>
              </a:rPr>
              <a:t>写真か名前を押したら、料理の詳細画面へ</a:t>
            </a:r>
          </a:p>
          <a:p>
            <a:endParaRPr kumimoji="1" lang="ja-JP" altLang="en-US" dirty="0">
              <a:latin typeface="+mj-lt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81A164-C3EA-4CF7-ADB8-13219DB75C54}"/>
              </a:ext>
            </a:extLst>
          </p:cNvPr>
          <p:cNvSpPr/>
          <p:nvPr/>
        </p:nvSpPr>
        <p:spPr>
          <a:xfrm>
            <a:off x="422020" y="1742711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6BF0AB-146D-4F62-B733-12E9B71FFD5A}"/>
              </a:ext>
            </a:extLst>
          </p:cNvPr>
          <p:cNvSpPr/>
          <p:nvPr/>
        </p:nvSpPr>
        <p:spPr>
          <a:xfrm>
            <a:off x="573485" y="3331964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898F219-B88B-41F8-8F07-C1C00C6AEEFB}"/>
              </a:ext>
            </a:extLst>
          </p:cNvPr>
          <p:cNvSpPr/>
          <p:nvPr/>
        </p:nvSpPr>
        <p:spPr>
          <a:xfrm>
            <a:off x="1712277" y="1742711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5B6A723-850D-407F-BB55-8B656766B52C}"/>
              </a:ext>
            </a:extLst>
          </p:cNvPr>
          <p:cNvSpPr/>
          <p:nvPr/>
        </p:nvSpPr>
        <p:spPr>
          <a:xfrm>
            <a:off x="2991314" y="1742711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FE583F5-A781-4AE2-9A40-CDFE364BCEE3}"/>
              </a:ext>
            </a:extLst>
          </p:cNvPr>
          <p:cNvSpPr/>
          <p:nvPr/>
        </p:nvSpPr>
        <p:spPr>
          <a:xfrm>
            <a:off x="4299338" y="1742711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CDE8D02-EE5B-441B-BC93-9F1C67C0C110}"/>
              </a:ext>
            </a:extLst>
          </p:cNvPr>
          <p:cNvSpPr/>
          <p:nvPr/>
        </p:nvSpPr>
        <p:spPr>
          <a:xfrm>
            <a:off x="422020" y="3876364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767344C-A746-4210-A3E3-FFB084197740}"/>
              </a:ext>
            </a:extLst>
          </p:cNvPr>
          <p:cNvSpPr/>
          <p:nvPr/>
        </p:nvSpPr>
        <p:spPr>
          <a:xfrm>
            <a:off x="580032" y="457090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日本酒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D05D6BC-CD6E-4BE9-8D06-A5D54908C234}"/>
              </a:ext>
            </a:extLst>
          </p:cNvPr>
          <p:cNvSpPr/>
          <p:nvPr/>
        </p:nvSpPr>
        <p:spPr>
          <a:xfrm>
            <a:off x="1712277" y="3876364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CD44719-8492-42B1-B853-DF84293B48DE}"/>
              </a:ext>
            </a:extLst>
          </p:cNvPr>
          <p:cNvSpPr/>
          <p:nvPr/>
        </p:nvSpPr>
        <p:spPr>
          <a:xfrm>
            <a:off x="1870289" y="457090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ワイン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343C65E-9DD2-454E-8438-C47049F1136C}"/>
              </a:ext>
            </a:extLst>
          </p:cNvPr>
          <p:cNvSpPr/>
          <p:nvPr/>
        </p:nvSpPr>
        <p:spPr>
          <a:xfrm>
            <a:off x="2991314" y="3876364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9A562C7-A9CE-464A-ACD4-147887ECECA1}"/>
              </a:ext>
            </a:extLst>
          </p:cNvPr>
          <p:cNvSpPr/>
          <p:nvPr/>
        </p:nvSpPr>
        <p:spPr>
          <a:xfrm>
            <a:off x="3149326" y="457090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ビール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60628CC-6665-41DD-B937-DC809959FBA5}"/>
              </a:ext>
            </a:extLst>
          </p:cNvPr>
          <p:cNvSpPr/>
          <p:nvPr/>
        </p:nvSpPr>
        <p:spPr>
          <a:xfrm>
            <a:off x="4299338" y="3876364"/>
            <a:ext cx="1217330" cy="1033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写真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67DCA72-EB9B-4569-9C9D-1B699510AD32}"/>
              </a:ext>
            </a:extLst>
          </p:cNvPr>
          <p:cNvSpPr/>
          <p:nvPr/>
        </p:nvSpPr>
        <p:spPr>
          <a:xfrm>
            <a:off x="4457350" y="457090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焼酎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9BE08BEA-580A-4B08-8DF9-A1BE7324E9FF}"/>
              </a:ext>
            </a:extLst>
          </p:cNvPr>
          <p:cNvSpPr/>
          <p:nvPr/>
        </p:nvSpPr>
        <p:spPr>
          <a:xfrm>
            <a:off x="580032" y="2883515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3F9B712-70EF-43BD-9B24-E98D118F19C2}"/>
              </a:ext>
            </a:extLst>
          </p:cNvPr>
          <p:cNvSpPr/>
          <p:nvPr/>
        </p:nvSpPr>
        <p:spPr>
          <a:xfrm>
            <a:off x="1870289" y="2939854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665A89C-879E-4FFE-ACF2-79B425F21E06}"/>
              </a:ext>
            </a:extLst>
          </p:cNvPr>
          <p:cNvSpPr/>
          <p:nvPr/>
        </p:nvSpPr>
        <p:spPr>
          <a:xfrm>
            <a:off x="3160546" y="2921362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00223588-7ECD-4449-80A7-76804BB92FF7}"/>
              </a:ext>
            </a:extLst>
          </p:cNvPr>
          <p:cNvSpPr/>
          <p:nvPr/>
        </p:nvSpPr>
        <p:spPr>
          <a:xfrm>
            <a:off x="4450803" y="2939854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8AA9EF8-2B23-4DD9-89DB-E46A68001766}"/>
              </a:ext>
            </a:extLst>
          </p:cNvPr>
          <p:cNvSpPr/>
          <p:nvPr/>
        </p:nvSpPr>
        <p:spPr>
          <a:xfrm>
            <a:off x="586579" y="5022294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20A21CB-9E11-4892-9C5B-8E210BB89D9C}"/>
              </a:ext>
            </a:extLst>
          </p:cNvPr>
          <p:cNvSpPr/>
          <p:nvPr/>
        </p:nvSpPr>
        <p:spPr>
          <a:xfrm>
            <a:off x="1876836" y="5019247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21D9BED-6027-44D6-9A2F-DB1D4D7AEB67}"/>
              </a:ext>
            </a:extLst>
          </p:cNvPr>
          <p:cNvSpPr/>
          <p:nvPr/>
        </p:nvSpPr>
        <p:spPr>
          <a:xfrm>
            <a:off x="3167093" y="5018969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AAD0A-26CE-4F78-B51A-A24F1BD1F3A9}"/>
              </a:ext>
            </a:extLst>
          </p:cNvPr>
          <p:cNvSpPr/>
          <p:nvPr/>
        </p:nvSpPr>
        <p:spPr>
          <a:xfrm>
            <a:off x="4457350" y="5033411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j-lt"/>
              </a:rPr>
              <a:t>200</a:t>
            </a:r>
            <a:r>
              <a:rPr lang="ja-JP" altLang="en-US" dirty="0">
                <a:latin typeface="+mj-lt"/>
              </a:rPr>
              <a:t>円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8BAAE409-3FA4-4CA0-8308-7196B076AB26}"/>
              </a:ext>
            </a:extLst>
          </p:cNvPr>
          <p:cNvSpPr/>
          <p:nvPr/>
        </p:nvSpPr>
        <p:spPr>
          <a:xfrm>
            <a:off x="573485" y="2385660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コーラ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60DAAF51-57D2-4039-BED1-20474824A1B6}"/>
              </a:ext>
            </a:extLst>
          </p:cNvPr>
          <p:cNvSpPr/>
          <p:nvPr/>
        </p:nvSpPr>
        <p:spPr>
          <a:xfrm>
            <a:off x="1863742" y="2385660"/>
            <a:ext cx="914400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お茶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FB4C2E2-3A12-48AA-9DB8-6A5B3EECE5C5}"/>
              </a:ext>
            </a:extLst>
          </p:cNvPr>
          <p:cNvSpPr/>
          <p:nvPr/>
        </p:nvSpPr>
        <p:spPr>
          <a:xfrm>
            <a:off x="3053020" y="2385660"/>
            <a:ext cx="115562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カルピス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62B4514-E5F6-4682-A06E-FBB1114BB962}"/>
              </a:ext>
            </a:extLst>
          </p:cNvPr>
          <p:cNvSpPr/>
          <p:nvPr/>
        </p:nvSpPr>
        <p:spPr>
          <a:xfrm>
            <a:off x="4336914" y="2392826"/>
            <a:ext cx="1157609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j-lt"/>
              </a:rPr>
              <a:t>ソーダ水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9D302BAC-429E-495D-AD6F-90F3E570E98A}"/>
              </a:ext>
            </a:extLst>
          </p:cNvPr>
          <p:cNvSpPr/>
          <p:nvPr/>
        </p:nvSpPr>
        <p:spPr>
          <a:xfrm>
            <a:off x="2408012" y="6049370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0DC21020-5D10-4503-9AFD-56FA5CBA6178}"/>
              </a:ext>
            </a:extLst>
          </p:cNvPr>
          <p:cNvSpPr/>
          <p:nvPr/>
        </p:nvSpPr>
        <p:spPr>
          <a:xfrm>
            <a:off x="1860207" y="3360500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A8630E29-C954-4F39-925B-A0A5BBF2854B}"/>
              </a:ext>
            </a:extLst>
          </p:cNvPr>
          <p:cNvSpPr/>
          <p:nvPr/>
        </p:nvSpPr>
        <p:spPr>
          <a:xfrm>
            <a:off x="3167092" y="3357213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11D7C475-400F-4DFA-BB83-43B3B73FFEB1}"/>
              </a:ext>
            </a:extLst>
          </p:cNvPr>
          <p:cNvSpPr/>
          <p:nvPr/>
        </p:nvSpPr>
        <p:spPr>
          <a:xfrm>
            <a:off x="4417786" y="3368516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4F18829E-CC8F-41AD-9DEA-1EEB2CB9518E}"/>
              </a:ext>
            </a:extLst>
          </p:cNvPr>
          <p:cNvSpPr/>
          <p:nvPr/>
        </p:nvSpPr>
        <p:spPr>
          <a:xfrm>
            <a:off x="547015" y="5459363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3532C2D0-FBF4-4F86-A7FD-EEB5A65ADC45}"/>
              </a:ext>
            </a:extLst>
          </p:cNvPr>
          <p:cNvSpPr/>
          <p:nvPr/>
        </p:nvSpPr>
        <p:spPr>
          <a:xfrm>
            <a:off x="1833737" y="5487899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C58575B7-778B-4538-8FAB-CAB0C91C7CDA}"/>
              </a:ext>
            </a:extLst>
          </p:cNvPr>
          <p:cNvSpPr/>
          <p:nvPr/>
        </p:nvSpPr>
        <p:spPr>
          <a:xfrm>
            <a:off x="3140622" y="5484612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BB6F3894-8D99-4EDA-B152-111CF9E34F1C}"/>
              </a:ext>
            </a:extLst>
          </p:cNvPr>
          <p:cNvSpPr/>
          <p:nvPr/>
        </p:nvSpPr>
        <p:spPr>
          <a:xfrm>
            <a:off x="4391316" y="5495915"/>
            <a:ext cx="980434" cy="3478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+mj-lt"/>
              </a:rPr>
              <a:t>カート入れ</a:t>
            </a:r>
          </a:p>
        </p:txBody>
      </p:sp>
    </p:spTree>
    <p:extLst>
      <p:ext uri="{BB962C8B-B14F-4D97-AF65-F5344CB8AC3E}">
        <p14:creationId xmlns:p14="http://schemas.microsoft.com/office/powerpoint/2010/main" val="236168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料理詳細画面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897571"/>
            <a:ext cx="5744919" cy="5824009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US" altLang="ja-JP" sz="1800" b="1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82400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商品の以下の情報を表示する。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・写真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・カテゴリ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・商品名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・商品説明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・値段</a:t>
            </a:r>
            <a:endParaRPr kumimoji="1" lang="en-US" altLang="ja-JP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81A164-C3EA-4CF7-ADB8-13219DB75C54}"/>
              </a:ext>
            </a:extLst>
          </p:cNvPr>
          <p:cNvSpPr/>
          <p:nvPr/>
        </p:nvSpPr>
        <p:spPr>
          <a:xfrm>
            <a:off x="1892062" y="996781"/>
            <a:ext cx="2041584" cy="2009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7D4B19E-FCF5-46B5-AB60-E7EE01FF7A61}"/>
              </a:ext>
            </a:extLst>
          </p:cNvPr>
          <p:cNvSpPr/>
          <p:nvPr/>
        </p:nvSpPr>
        <p:spPr>
          <a:xfrm>
            <a:off x="2008313" y="5331522"/>
            <a:ext cx="2126121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5CD9609-3C0F-4508-81E6-A751B873F870}"/>
              </a:ext>
            </a:extLst>
          </p:cNvPr>
          <p:cNvSpPr/>
          <p:nvPr/>
        </p:nvSpPr>
        <p:spPr>
          <a:xfrm>
            <a:off x="2457099" y="5957018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9C8864-0D13-46D7-BA50-5C75D2EB1E2C}"/>
              </a:ext>
            </a:extLst>
          </p:cNvPr>
          <p:cNvSpPr txBox="1"/>
          <p:nvPr/>
        </p:nvSpPr>
        <p:spPr>
          <a:xfrm>
            <a:off x="1235675" y="3087983"/>
            <a:ext cx="3839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カテゴリー名：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商品名：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商品説明：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値段：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0955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00907"/>
            <a:ext cx="1175344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カート画面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880" y="972176"/>
            <a:ext cx="5744919" cy="568106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789" y="972176"/>
            <a:ext cx="5793537" cy="568106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品目数はセレクトボックスの形に、</a:t>
            </a:r>
            <a:r>
              <a:rPr kumimoji="1" lang="ja-JP" altLang="en-US" sz="2400" dirty="0"/>
              <a:t>デフォルト値</a:t>
            </a:r>
            <a:r>
              <a:rPr lang="ja-JP" altLang="en-US" sz="2400" dirty="0"/>
              <a:t>が</a:t>
            </a:r>
            <a:r>
              <a:rPr lang="en-US" altLang="ja-JP" sz="2400" dirty="0"/>
              <a:t>1</a:t>
            </a:r>
            <a:r>
              <a:rPr lang="ja-JP" altLang="en-US" sz="2400" dirty="0"/>
              <a:t>に設定する。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テーブル名もセレクトボックスの形に設定する。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lang="en-US" altLang="ja-JP" sz="2400" dirty="0"/>
          </a:p>
          <a:p>
            <a:endParaRPr kumimoji="1" lang="ja-JP" altLang="en-US" b="1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7D4B19E-FCF5-46B5-AB60-E7EE01FF7A61}"/>
              </a:ext>
            </a:extLst>
          </p:cNvPr>
          <p:cNvSpPr/>
          <p:nvPr/>
        </p:nvSpPr>
        <p:spPr>
          <a:xfrm>
            <a:off x="3582126" y="2132127"/>
            <a:ext cx="53982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28B4A39-8B38-493C-B78C-F4EE1205510B}"/>
              </a:ext>
            </a:extLst>
          </p:cNvPr>
          <p:cNvSpPr/>
          <p:nvPr/>
        </p:nvSpPr>
        <p:spPr>
          <a:xfrm>
            <a:off x="886350" y="5740383"/>
            <a:ext cx="2148560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カテゴリに戻る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6E8DBD4-9A22-43C1-991B-A81C34A4B2B3}"/>
              </a:ext>
            </a:extLst>
          </p:cNvPr>
          <p:cNvSpPr/>
          <p:nvPr/>
        </p:nvSpPr>
        <p:spPr>
          <a:xfrm>
            <a:off x="3330305" y="5740382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確認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50BAD35-C7FE-488D-B07F-BAD150C74445}"/>
              </a:ext>
            </a:extLst>
          </p:cNvPr>
          <p:cNvSpPr/>
          <p:nvPr/>
        </p:nvSpPr>
        <p:spPr>
          <a:xfrm>
            <a:off x="4587068" y="2152849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A9944A6-AF06-440E-83C9-BF002C75E28B}"/>
              </a:ext>
            </a:extLst>
          </p:cNvPr>
          <p:cNvSpPr/>
          <p:nvPr/>
        </p:nvSpPr>
        <p:spPr>
          <a:xfrm>
            <a:off x="3571549" y="2644540"/>
            <a:ext cx="53982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F452CE1-6C6F-47FB-AD89-AF169934B676}"/>
              </a:ext>
            </a:extLst>
          </p:cNvPr>
          <p:cNvSpPr/>
          <p:nvPr/>
        </p:nvSpPr>
        <p:spPr>
          <a:xfrm>
            <a:off x="4587068" y="2644540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C09C29F-51DC-4F9D-9450-1F51FDCB22CC}"/>
              </a:ext>
            </a:extLst>
          </p:cNvPr>
          <p:cNvSpPr/>
          <p:nvPr/>
        </p:nvSpPr>
        <p:spPr>
          <a:xfrm>
            <a:off x="3571549" y="3214681"/>
            <a:ext cx="53982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6F13033-0B2E-45BD-939D-616A01DA7EBB}"/>
              </a:ext>
            </a:extLst>
          </p:cNvPr>
          <p:cNvSpPr/>
          <p:nvPr/>
        </p:nvSpPr>
        <p:spPr>
          <a:xfrm>
            <a:off x="4587068" y="3214681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3288F10-065F-4261-9196-5E1AFE9267E9}"/>
              </a:ext>
            </a:extLst>
          </p:cNvPr>
          <p:cNvSpPr/>
          <p:nvPr/>
        </p:nvSpPr>
        <p:spPr>
          <a:xfrm>
            <a:off x="3582126" y="3706372"/>
            <a:ext cx="53982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93E6B32-43D0-414D-BF2F-6A0D89B33A5F}"/>
              </a:ext>
            </a:extLst>
          </p:cNvPr>
          <p:cNvSpPr/>
          <p:nvPr/>
        </p:nvSpPr>
        <p:spPr>
          <a:xfrm>
            <a:off x="4597645" y="3706372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284BCE-B878-4507-A57F-1409099C0CC0}"/>
              </a:ext>
            </a:extLst>
          </p:cNvPr>
          <p:cNvSpPr/>
          <p:nvPr/>
        </p:nvSpPr>
        <p:spPr>
          <a:xfrm>
            <a:off x="525948" y="1652480"/>
            <a:ext cx="1181796" cy="429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商品名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0B340F3-9CEF-49B1-89BA-C8BBB4E805A3}"/>
              </a:ext>
            </a:extLst>
          </p:cNvPr>
          <p:cNvSpPr/>
          <p:nvPr/>
        </p:nvSpPr>
        <p:spPr>
          <a:xfrm>
            <a:off x="1816205" y="1652480"/>
            <a:ext cx="1181796" cy="429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単価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9AA73F9-A818-4D8B-9DE3-765CF9463E32}"/>
              </a:ext>
            </a:extLst>
          </p:cNvPr>
          <p:cNvSpPr/>
          <p:nvPr/>
        </p:nvSpPr>
        <p:spPr>
          <a:xfrm>
            <a:off x="3095242" y="1652480"/>
            <a:ext cx="1181796" cy="429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品目数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78FF17-4F40-46AB-BADA-BA9405C2C238}"/>
              </a:ext>
            </a:extLst>
          </p:cNvPr>
          <p:cNvSpPr/>
          <p:nvPr/>
        </p:nvSpPr>
        <p:spPr>
          <a:xfrm>
            <a:off x="4474180" y="1625195"/>
            <a:ext cx="1181796" cy="429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lt"/>
              </a:rPr>
              <a:t>削除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6219F14-6F69-4AC9-A3EE-19D1E81A260C}"/>
              </a:ext>
            </a:extLst>
          </p:cNvPr>
          <p:cNvSpPr/>
          <p:nvPr/>
        </p:nvSpPr>
        <p:spPr>
          <a:xfrm>
            <a:off x="2194530" y="2152849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F96E578-F847-4486-B3A1-579D2BF85809}"/>
              </a:ext>
            </a:extLst>
          </p:cNvPr>
          <p:cNvSpPr/>
          <p:nvPr/>
        </p:nvSpPr>
        <p:spPr>
          <a:xfrm>
            <a:off x="2183953" y="2665262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200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F29178C-A79A-416A-9BA0-65D0802324A7}"/>
              </a:ext>
            </a:extLst>
          </p:cNvPr>
          <p:cNvSpPr/>
          <p:nvPr/>
        </p:nvSpPr>
        <p:spPr>
          <a:xfrm>
            <a:off x="2183953" y="3235403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500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B0EB208-F225-41B8-81DB-69C1A8FD7348}"/>
              </a:ext>
            </a:extLst>
          </p:cNvPr>
          <p:cNvSpPr/>
          <p:nvPr/>
        </p:nvSpPr>
        <p:spPr>
          <a:xfrm>
            <a:off x="2194530" y="3727094"/>
            <a:ext cx="71840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700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2C253B8-02B5-41CF-BF61-C4716DC50A5D}"/>
              </a:ext>
            </a:extLst>
          </p:cNvPr>
          <p:cNvSpPr/>
          <p:nvPr/>
        </p:nvSpPr>
        <p:spPr>
          <a:xfrm>
            <a:off x="536525" y="2160396"/>
            <a:ext cx="102054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アイス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6B3ABFC-AAA6-48AD-8126-6A8CBBC89870}"/>
              </a:ext>
            </a:extLst>
          </p:cNvPr>
          <p:cNvSpPr/>
          <p:nvPr/>
        </p:nvSpPr>
        <p:spPr>
          <a:xfrm>
            <a:off x="525948" y="2672809"/>
            <a:ext cx="102054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パスタ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B3BFA2FC-B437-41DB-86D1-28C15B699F91}"/>
              </a:ext>
            </a:extLst>
          </p:cNvPr>
          <p:cNvSpPr/>
          <p:nvPr/>
        </p:nvSpPr>
        <p:spPr>
          <a:xfrm>
            <a:off x="525948" y="3242950"/>
            <a:ext cx="102054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サラダ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CB167BC-023E-487A-9678-874ABF43E605}"/>
              </a:ext>
            </a:extLst>
          </p:cNvPr>
          <p:cNvSpPr/>
          <p:nvPr/>
        </p:nvSpPr>
        <p:spPr>
          <a:xfrm>
            <a:off x="536525" y="3734641"/>
            <a:ext cx="1020545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3D41D2-EA8D-4528-AF75-EC160EBAE2DC}"/>
              </a:ext>
            </a:extLst>
          </p:cNvPr>
          <p:cNvSpPr/>
          <p:nvPr/>
        </p:nvSpPr>
        <p:spPr>
          <a:xfrm>
            <a:off x="4474180" y="4826917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3000</a:t>
            </a:r>
            <a:r>
              <a:rPr kumimoji="1" lang="ja-JP" altLang="en-US" dirty="0"/>
              <a:t>円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E80EAE-6B16-41EE-AB3C-83B1D6D584E0}"/>
              </a:ext>
            </a:extLst>
          </p:cNvPr>
          <p:cNvSpPr/>
          <p:nvPr/>
        </p:nvSpPr>
        <p:spPr>
          <a:xfrm>
            <a:off x="3247712" y="4826916"/>
            <a:ext cx="1181795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総金額：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7CA8C45-11F9-4790-9B67-3A6D6E1A5D4C}"/>
              </a:ext>
            </a:extLst>
          </p:cNvPr>
          <p:cNvSpPr/>
          <p:nvPr/>
        </p:nvSpPr>
        <p:spPr>
          <a:xfrm>
            <a:off x="364247" y="4830214"/>
            <a:ext cx="1463449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テーブル名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B582126-CEF4-4D37-B3E3-8ACE8C91476C}"/>
              </a:ext>
            </a:extLst>
          </p:cNvPr>
          <p:cNvSpPr/>
          <p:nvPr/>
        </p:nvSpPr>
        <p:spPr>
          <a:xfrm>
            <a:off x="1933847" y="4826916"/>
            <a:ext cx="876671" cy="375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apple</a:t>
            </a:r>
            <a:endParaRPr kumimoji="1" lang="ja-JP" altLang="en-US" dirty="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FBB3B012-555B-459F-920F-DA048D7F18C0}"/>
              </a:ext>
            </a:extLst>
          </p:cNvPr>
          <p:cNvSpPr/>
          <p:nvPr/>
        </p:nvSpPr>
        <p:spPr>
          <a:xfrm>
            <a:off x="4429507" y="5740382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再会計</a:t>
            </a:r>
          </a:p>
        </p:txBody>
      </p:sp>
    </p:spTree>
    <p:extLst>
      <p:ext uri="{BB962C8B-B14F-4D97-AF65-F5344CB8AC3E}">
        <p14:creationId xmlns:p14="http://schemas.microsoft.com/office/powerpoint/2010/main" val="19003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1" y="100907"/>
            <a:ext cx="11676832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注文完了画面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907" y="972176"/>
            <a:ext cx="5744919" cy="558948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ありがとうございます。</a:t>
            </a:r>
            <a:endParaRPr lang="en-US" altLang="ja-JP" dirty="0"/>
          </a:p>
          <a:p>
            <a:pPr algn="ctr"/>
            <a:r>
              <a:rPr lang="ja-JP" altLang="en-US" dirty="0"/>
              <a:t>少々お待ちください。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8176" y="972177"/>
            <a:ext cx="5793537" cy="561935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28B4A39-8B38-493C-B78C-F4EE1205510B}"/>
              </a:ext>
            </a:extLst>
          </p:cNvPr>
          <p:cNvSpPr/>
          <p:nvPr/>
        </p:nvSpPr>
        <p:spPr>
          <a:xfrm>
            <a:off x="2176608" y="5689896"/>
            <a:ext cx="2283195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カテゴリに戻る</a:t>
            </a:r>
          </a:p>
        </p:txBody>
      </p:sp>
    </p:spTree>
    <p:extLst>
      <p:ext uri="{BB962C8B-B14F-4D97-AF65-F5344CB8AC3E}">
        <p14:creationId xmlns:p14="http://schemas.microsoft.com/office/powerpoint/2010/main" val="188105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2C79393-5B36-4C0A-AA24-0E50CFD2CD92}"/>
              </a:ext>
            </a:extLst>
          </p:cNvPr>
          <p:cNvSpPr/>
          <p:nvPr/>
        </p:nvSpPr>
        <p:spPr>
          <a:xfrm>
            <a:off x="3128407" y="2361732"/>
            <a:ext cx="5935185" cy="1563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b="1" dirty="0"/>
              <a:t>キッチン側</a:t>
            </a:r>
            <a:endParaRPr kumimoji="1" lang="ja-JP" altLang="en-US" sz="6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12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ja-JP" altLang="en-US" sz="3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注文一覧の画面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897572"/>
            <a:ext cx="5744919" cy="57444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注文番号</a:t>
            </a:r>
            <a:endParaRPr kumimoji="1" lang="en-US" altLang="ja-JP" b="1" dirty="0"/>
          </a:p>
          <a:p>
            <a:endParaRPr kumimoji="1"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注文コード　　テーブル名　料理の数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   </a:t>
            </a:r>
            <a:r>
              <a:rPr lang="en-US" altLang="ja-JP" sz="1800" b="1" dirty="0"/>
              <a:t>a444                 apple</a:t>
            </a:r>
            <a:r>
              <a:rPr lang="ja-JP" altLang="en-US" sz="1800" b="1" dirty="0"/>
              <a:t>　　    　</a:t>
            </a:r>
            <a:r>
              <a:rPr lang="en-US" altLang="ja-JP" sz="1800" b="1" dirty="0"/>
              <a:t>5/23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   </a:t>
            </a:r>
            <a:r>
              <a:rPr lang="en-US" altLang="ja-JP" sz="1800" b="1" dirty="0"/>
              <a:t>a345                 orange</a:t>
            </a:r>
            <a:r>
              <a:rPr lang="ja-JP" altLang="en-US" sz="1800" b="1" dirty="0"/>
              <a:t>　　  　</a:t>
            </a:r>
            <a:r>
              <a:rPr lang="en-US" altLang="ja-JP" sz="1800" b="1" dirty="0"/>
              <a:t>6/30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   </a:t>
            </a:r>
            <a:r>
              <a:rPr lang="en-US" altLang="ja-JP" sz="1800" b="1" dirty="0"/>
              <a:t>a645</a:t>
            </a:r>
            <a:r>
              <a:rPr lang="ja-JP" altLang="en-US" sz="1800" b="1" dirty="0"/>
              <a:t>                 </a:t>
            </a:r>
            <a:r>
              <a:rPr lang="en-US" altLang="ja-JP" sz="1800" b="1" dirty="0"/>
              <a:t>peach</a:t>
            </a:r>
            <a:r>
              <a:rPr lang="ja-JP" altLang="en-US" sz="1800" b="1" dirty="0"/>
              <a:t>　　    　</a:t>
            </a:r>
            <a:r>
              <a:rPr lang="en-US" altLang="ja-JP" sz="1800" b="1" dirty="0"/>
              <a:t>4/21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   </a:t>
            </a:r>
            <a:r>
              <a:rPr lang="en-US" altLang="ja-JP" sz="1800" b="1" dirty="0"/>
              <a:t>a645</a:t>
            </a:r>
            <a:r>
              <a:rPr lang="ja-JP" altLang="en-US" sz="1800" b="1" dirty="0"/>
              <a:t>                 </a:t>
            </a:r>
            <a:r>
              <a:rPr lang="en-US" altLang="ja-JP" sz="1800" b="1" dirty="0"/>
              <a:t>watermelon</a:t>
            </a:r>
            <a:r>
              <a:rPr lang="ja-JP" altLang="en-US" sz="1800" b="1" dirty="0"/>
              <a:t> 　</a:t>
            </a:r>
            <a:r>
              <a:rPr lang="en-US" altLang="ja-JP" sz="1800" b="1" dirty="0"/>
              <a:t>4/21</a:t>
            </a:r>
          </a:p>
          <a:p>
            <a:pPr marL="0" indent="0">
              <a:buNone/>
            </a:pPr>
            <a:r>
              <a:rPr lang="ja-JP" altLang="en-US" sz="1800" b="1" dirty="0"/>
              <a:t>       など</a:t>
            </a:r>
            <a:r>
              <a:rPr lang="en-US" altLang="ja-JP" sz="1800" b="1" dirty="0"/>
              <a:t>  </a:t>
            </a:r>
            <a:r>
              <a:rPr lang="ja-JP" altLang="en-US" sz="1800" b="1" dirty="0"/>
              <a:t> 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800" b="1" dirty="0"/>
              <a:t>      </a:t>
            </a:r>
            <a:r>
              <a:rPr lang="ja-JP" altLang="en-US" sz="1800" b="1" dirty="0"/>
              <a:t> など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endParaRPr lang="en-US" altLang="ja-JP" sz="1800" b="1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74445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2400" dirty="0"/>
              <a:t>同テーブルが複数の注文することが可能です。</a:t>
            </a:r>
            <a:endParaRPr kumimoji="1"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未完成の注文だけ表示される。</a:t>
            </a:r>
            <a:endParaRPr kumimoji="1" lang="en-US" altLang="ja-JP" sz="2400" dirty="0"/>
          </a:p>
          <a:p>
            <a:endParaRPr lang="en-US" altLang="ja-JP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5CD9609-3C0F-4508-81E6-A751B873F870}"/>
              </a:ext>
            </a:extLst>
          </p:cNvPr>
          <p:cNvSpPr/>
          <p:nvPr/>
        </p:nvSpPr>
        <p:spPr>
          <a:xfrm>
            <a:off x="4701028" y="2143227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作業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C793E83-88D1-4605-8466-41D5D6B85B70}"/>
              </a:ext>
            </a:extLst>
          </p:cNvPr>
          <p:cNvSpPr/>
          <p:nvPr/>
        </p:nvSpPr>
        <p:spPr>
          <a:xfrm>
            <a:off x="4706638" y="2536244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作業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A4BA21B-4995-48C8-98D1-AC0060806F65}"/>
              </a:ext>
            </a:extLst>
          </p:cNvPr>
          <p:cNvSpPr/>
          <p:nvPr/>
        </p:nvSpPr>
        <p:spPr>
          <a:xfrm>
            <a:off x="4701028" y="2968146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作業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51BFDC1-B15D-4184-9E1A-B3E98496E7A0}"/>
              </a:ext>
            </a:extLst>
          </p:cNvPr>
          <p:cNvSpPr/>
          <p:nvPr/>
        </p:nvSpPr>
        <p:spPr>
          <a:xfrm>
            <a:off x="4701028" y="3361163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1478831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FFCF3-2571-4449-8002-C1FFB12C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0" y="112127"/>
            <a:ext cx="11690855" cy="62220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b="1" dirty="0"/>
              <a:t>注文内容の画面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B7116-2AE4-40E1-B409-C85E79F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61" y="897572"/>
            <a:ext cx="5744919" cy="579493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注文内容</a:t>
            </a:r>
            <a:endParaRPr kumimoji="1" lang="en-US" altLang="ja-JP" b="1" dirty="0"/>
          </a:p>
          <a:p>
            <a:endParaRPr kumimoji="1"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　　　　　　　　テーブル名：</a:t>
            </a:r>
            <a:r>
              <a:rPr lang="en-US" altLang="ja-JP" sz="1800" b="1" dirty="0"/>
              <a:t>7</a:t>
            </a:r>
            <a:r>
              <a:rPr lang="ja-JP" altLang="en-US" sz="1800" b="1" dirty="0"/>
              <a:t>番　 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 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800" b="1" dirty="0"/>
              <a:t>                       </a:t>
            </a:r>
            <a:r>
              <a:rPr lang="ja-JP" altLang="en-US" sz="1800" b="1" dirty="0"/>
              <a:t>料理の名　　　料理の数　　状態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　　　　　　天ぷら　　　　　</a:t>
            </a:r>
            <a:r>
              <a:rPr lang="en-US" altLang="ja-JP" sz="1800" b="1" dirty="0"/>
              <a:t>1</a:t>
            </a:r>
          </a:p>
          <a:p>
            <a:pPr marL="0" indent="0">
              <a:buNone/>
            </a:pPr>
            <a:r>
              <a:rPr lang="ja-JP" altLang="en-US" sz="1800" b="1" dirty="0"/>
              <a:t>　　　　　オレンジジュース　　</a:t>
            </a:r>
            <a:r>
              <a:rPr lang="en-US" altLang="ja-JP" sz="1800" b="1" dirty="0"/>
              <a:t>3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>
                <a:solidFill>
                  <a:srgbClr val="FF0000"/>
                </a:solidFill>
              </a:rPr>
              <a:t>　　　　　ポテトサラダ</a:t>
            </a:r>
            <a:r>
              <a:rPr lang="en-US" altLang="ja-JP" sz="1800" b="1" dirty="0">
                <a:solidFill>
                  <a:srgbClr val="FF0000"/>
                </a:solidFill>
              </a:rPr>
              <a:t> </a:t>
            </a:r>
            <a:r>
              <a:rPr lang="ja-JP" altLang="en-US" sz="1800" b="1" dirty="0">
                <a:solidFill>
                  <a:srgbClr val="FF0000"/>
                </a:solidFill>
              </a:rPr>
              <a:t>   　   </a:t>
            </a:r>
            <a:r>
              <a:rPr lang="en-US" altLang="ja-JP" sz="1800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342900" indent="-342900">
              <a:buFont typeface="+mj-ea"/>
              <a:buAutoNum type="circleNumDbPlain"/>
            </a:pPr>
            <a:endParaRPr lang="en-US" altLang="ja-JP" sz="1800" b="1" dirty="0"/>
          </a:p>
          <a:p>
            <a:pPr marL="0" indent="0" algn="ctr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pPr marL="0" indent="0">
              <a:buNone/>
            </a:pPr>
            <a:endParaRPr lang="en-US" altLang="ja-JP" sz="1800" b="1" dirty="0"/>
          </a:p>
          <a:p>
            <a:endParaRPr lang="en-US" altLang="ja-JP" sz="1800" b="1" dirty="0"/>
          </a:p>
          <a:p>
            <a:endParaRPr kumimoji="1" lang="en-US" altLang="ja-JP" sz="1800" b="1" dirty="0"/>
          </a:p>
          <a:p>
            <a:endParaRPr lang="en-US" altLang="ja-JP" sz="1800" b="1" dirty="0"/>
          </a:p>
          <a:p>
            <a:endParaRPr kumimoji="1" lang="ja-JP" altLang="en-US" sz="1800" b="1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CCFE0B-F3DC-4061-BD74-D2E469F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7572"/>
            <a:ext cx="5793537" cy="57949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b="1" dirty="0"/>
              <a:t>注意事項</a:t>
            </a:r>
            <a:endParaRPr kumimoji="1" lang="en-US" altLang="ja-JP" b="1" dirty="0"/>
          </a:p>
          <a:p>
            <a:endParaRPr kumimoji="1" lang="en-US" altLang="ja-JP" b="1" dirty="0"/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/>
              <a:t>1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料理が作り終わったら、完了を押す。押せば、当料理が別の色になる。更に、完了ボタンがなくなる。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2400" dirty="0"/>
              <a:t>全ての完了ボタンが押さられたら、注文完了の画面になる。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5CD9609-3C0F-4508-81E6-A751B873F870}"/>
              </a:ext>
            </a:extLst>
          </p:cNvPr>
          <p:cNvSpPr/>
          <p:nvPr/>
        </p:nvSpPr>
        <p:spPr>
          <a:xfrm>
            <a:off x="4717855" y="2883723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完了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C793E83-88D1-4605-8466-41D5D6B85B70}"/>
              </a:ext>
            </a:extLst>
          </p:cNvPr>
          <p:cNvSpPr/>
          <p:nvPr/>
        </p:nvSpPr>
        <p:spPr>
          <a:xfrm>
            <a:off x="4723465" y="3276740"/>
            <a:ext cx="785374" cy="297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完了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3F2CEC9-1213-4F92-929A-04973472864E}"/>
              </a:ext>
            </a:extLst>
          </p:cNvPr>
          <p:cNvSpPr/>
          <p:nvPr/>
        </p:nvSpPr>
        <p:spPr>
          <a:xfrm>
            <a:off x="2457099" y="5957018"/>
            <a:ext cx="976108" cy="54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25126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545</Words>
  <Application>Microsoft Office PowerPoint</Application>
  <PresentationFormat>ワイド画面</PresentationFormat>
  <Paragraphs>367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カテゴリ一覧画面</vt:lpstr>
      <vt:lpstr>料理一覧画面</vt:lpstr>
      <vt:lpstr>料理詳細画面</vt:lpstr>
      <vt:lpstr>カート画面</vt:lpstr>
      <vt:lpstr>注文完了画面</vt:lpstr>
      <vt:lpstr>PowerPoint プレゼンテーション</vt:lpstr>
      <vt:lpstr>注文一覧の画面</vt:lpstr>
      <vt:lpstr>注文内容の画面</vt:lpstr>
      <vt:lpstr>注文完了の画面</vt:lpstr>
      <vt:lpstr>PowerPoint プレゼンテーション</vt:lpstr>
      <vt:lpstr>管理用</vt:lpstr>
      <vt:lpstr>会計テーブル作成の画面</vt:lpstr>
      <vt:lpstr>注文内容の画面</vt:lpstr>
      <vt:lpstr>感謝の画面</vt:lpstr>
      <vt:lpstr>カテゴリ管理の画面</vt:lpstr>
      <vt:lpstr>料理管理の画面</vt:lpstr>
      <vt:lpstr>注文管理の画面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お客様側</dc:title>
  <dc:creator> </dc:creator>
  <cp:lastModifiedBy> </cp:lastModifiedBy>
  <cp:revision>57</cp:revision>
  <cp:lastPrinted>2019-04-01T09:58:02Z</cp:lastPrinted>
  <dcterms:created xsi:type="dcterms:W3CDTF">2019-03-29T02:35:46Z</dcterms:created>
  <dcterms:modified xsi:type="dcterms:W3CDTF">2019-04-13T02:35:05Z</dcterms:modified>
</cp:coreProperties>
</file>