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6" r:id="rId4"/>
    <p:sldId id="268" r:id="rId5"/>
    <p:sldId id="259" r:id="rId6"/>
    <p:sldId id="269" r:id="rId7"/>
    <p:sldId id="260" r:id="rId8"/>
    <p:sldId id="261" r:id="rId9"/>
    <p:sldId id="267" r:id="rId10"/>
    <p:sldId id="262" r:id="rId11"/>
    <p:sldId id="263" r:id="rId12"/>
    <p:sldId id="264" r:id="rId13"/>
    <p:sldId id="265" r:id="rId14"/>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3" d="100"/>
          <a:sy n="43" d="100"/>
        </p:scale>
        <p:origin x="724" y="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45461D-BA63-4A30-9339-3642E9B7F3B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172E4F15-1D34-41BE-9B88-ADBCD921C8FA}">
      <dgm:prSet phldrT="[Text]"/>
      <dgm:spPr/>
      <dgm:t>
        <a:bodyPr/>
        <a:lstStyle/>
        <a:p>
          <a:r>
            <a:rPr lang="en-US" b="1" spc="-175" dirty="0">
              <a:latin typeface="Times New Roman" panose="02020603050405020304" pitchFamily="18" charset="0"/>
              <a:cs typeface="Times New Roman" panose="02020603050405020304" pitchFamily="18" charset="0"/>
            </a:rPr>
            <a:t>Naive</a:t>
          </a:r>
          <a:r>
            <a:rPr lang="en-US" b="1" spc="-75"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Bayes</a:t>
          </a:r>
          <a:r>
            <a:rPr lang="en-US" b="1" spc="-190" dirty="0">
              <a:latin typeface="Times New Roman" panose="02020603050405020304" pitchFamily="18" charset="0"/>
              <a:cs typeface="Times New Roman" panose="02020603050405020304" pitchFamily="18" charset="0"/>
            </a:rPr>
            <a:t> </a:t>
          </a:r>
          <a:endParaRPr lang="en-US" dirty="0"/>
        </a:p>
      </dgm:t>
    </dgm:pt>
    <dgm:pt modelId="{999B1369-4D18-44F9-BB26-8F80233E0500}" type="parTrans" cxnId="{CE0169A3-3259-400D-85EE-76CDE8DA07A3}">
      <dgm:prSet/>
      <dgm:spPr/>
      <dgm:t>
        <a:bodyPr/>
        <a:lstStyle/>
        <a:p>
          <a:endParaRPr lang="en-US"/>
        </a:p>
      </dgm:t>
    </dgm:pt>
    <dgm:pt modelId="{59694411-3C04-48BA-BCC8-EE5C1C2C7400}" type="sibTrans" cxnId="{CE0169A3-3259-400D-85EE-76CDE8DA07A3}">
      <dgm:prSet/>
      <dgm:spPr/>
      <dgm:t>
        <a:bodyPr/>
        <a:lstStyle/>
        <a:p>
          <a:endParaRPr lang="en-US"/>
        </a:p>
      </dgm:t>
    </dgm:pt>
    <dgm:pt modelId="{D47D5ABC-08F1-4C3D-8FFC-939D76DEC09B}">
      <dgm:prSet phldrT="[Text]"/>
      <dgm:spPr/>
      <dgm:t>
        <a:bodyPr/>
        <a:lstStyle/>
        <a:p>
          <a:r>
            <a:rPr lang="en-US" dirty="0">
              <a:latin typeface="Times New Roman" panose="02020603050405020304" pitchFamily="18" charset="0"/>
              <a:cs typeface="Times New Roman" panose="02020603050405020304" pitchFamily="18" charset="0"/>
            </a:rPr>
            <a:t>Accuracy</a:t>
          </a:r>
          <a:r>
            <a:rPr lang="en-US" spc="-10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of</a:t>
          </a:r>
          <a:r>
            <a:rPr lang="en-US" spc="10" dirty="0">
              <a:latin typeface="Times New Roman" panose="02020603050405020304" pitchFamily="18" charset="0"/>
              <a:cs typeface="Times New Roman" panose="02020603050405020304" pitchFamily="18" charset="0"/>
            </a:rPr>
            <a:t> 87</a:t>
          </a:r>
          <a:r>
            <a:rPr lang="en-US" dirty="0">
              <a:latin typeface="Times New Roman" panose="02020603050405020304" pitchFamily="18" charset="0"/>
              <a:cs typeface="Times New Roman" panose="02020603050405020304" pitchFamily="18" charset="0"/>
            </a:rPr>
            <a:t>%</a:t>
          </a:r>
          <a:r>
            <a:rPr lang="en-US" spc="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on</a:t>
          </a:r>
          <a:r>
            <a:rPr lang="en-US" spc="-4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training</a:t>
          </a:r>
          <a:r>
            <a:rPr lang="en-US" spc="5" dirty="0">
              <a:latin typeface="Times New Roman" panose="02020603050405020304" pitchFamily="18" charset="0"/>
              <a:cs typeface="Times New Roman" panose="02020603050405020304" pitchFamily="18" charset="0"/>
            </a:rPr>
            <a:t> </a:t>
          </a:r>
          <a:r>
            <a:rPr lang="en-US" spc="105" dirty="0">
              <a:latin typeface="Times New Roman" panose="02020603050405020304" pitchFamily="18" charset="0"/>
              <a:cs typeface="Times New Roman" panose="02020603050405020304" pitchFamily="18" charset="0"/>
            </a:rPr>
            <a:t>set</a:t>
          </a:r>
          <a:r>
            <a:rPr lang="en-US" spc="-5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a:t>
          </a:r>
          <a:r>
            <a:rPr lang="en-US" spc="5" dirty="0">
              <a:latin typeface="Times New Roman" panose="02020603050405020304" pitchFamily="18" charset="0"/>
              <a:cs typeface="Times New Roman" panose="02020603050405020304" pitchFamily="18" charset="0"/>
            </a:rPr>
            <a:t> 7</a:t>
          </a:r>
          <a:r>
            <a:rPr lang="en-US" spc="-200" dirty="0">
              <a:latin typeface="Times New Roman" panose="02020603050405020304" pitchFamily="18" charset="0"/>
              <a:cs typeface="Times New Roman" panose="02020603050405020304" pitchFamily="18" charset="0"/>
            </a:rPr>
            <a:t>7%</a:t>
          </a:r>
          <a:r>
            <a:rPr lang="en-US" spc="1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on</a:t>
          </a:r>
          <a:r>
            <a:rPr lang="en-US" spc="-45" dirty="0">
              <a:latin typeface="Times New Roman" panose="02020603050405020304" pitchFamily="18" charset="0"/>
              <a:cs typeface="Times New Roman" panose="02020603050405020304" pitchFamily="18" charset="0"/>
            </a:rPr>
            <a:t> </a:t>
          </a:r>
          <a:r>
            <a:rPr lang="en-US" spc="80" dirty="0">
              <a:latin typeface="Times New Roman" panose="02020603050405020304" pitchFamily="18" charset="0"/>
              <a:cs typeface="Times New Roman" panose="02020603050405020304" pitchFamily="18" charset="0"/>
            </a:rPr>
            <a:t>the</a:t>
          </a:r>
          <a:r>
            <a:rPr lang="en-US" spc="-40" dirty="0">
              <a:latin typeface="Times New Roman" panose="02020603050405020304" pitchFamily="18" charset="0"/>
              <a:cs typeface="Times New Roman" panose="02020603050405020304" pitchFamily="18" charset="0"/>
            </a:rPr>
            <a:t> </a:t>
          </a:r>
          <a:r>
            <a:rPr lang="en-US" spc="105" dirty="0">
              <a:latin typeface="Times New Roman" panose="02020603050405020304" pitchFamily="18" charset="0"/>
              <a:cs typeface="Times New Roman" panose="02020603050405020304" pitchFamily="18" charset="0"/>
            </a:rPr>
            <a:t>test</a:t>
          </a:r>
          <a:r>
            <a:rPr lang="en-US" spc="-5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dataset</a:t>
          </a:r>
          <a:endParaRPr lang="en-US" dirty="0"/>
        </a:p>
      </dgm:t>
    </dgm:pt>
    <dgm:pt modelId="{34AFB798-0E5B-4FCB-9BA2-5CFC87FC45ED}" type="parTrans" cxnId="{15B078B6-EAA7-4481-B721-CEE248B7550D}">
      <dgm:prSet/>
      <dgm:spPr/>
      <dgm:t>
        <a:bodyPr/>
        <a:lstStyle/>
        <a:p>
          <a:endParaRPr lang="en-US"/>
        </a:p>
      </dgm:t>
    </dgm:pt>
    <dgm:pt modelId="{79DA2CB1-AFE2-4E0A-80B7-86A279421226}" type="sibTrans" cxnId="{15B078B6-EAA7-4481-B721-CEE248B7550D}">
      <dgm:prSet/>
      <dgm:spPr/>
      <dgm:t>
        <a:bodyPr/>
        <a:lstStyle/>
        <a:p>
          <a:endParaRPr lang="en-US"/>
        </a:p>
      </dgm:t>
    </dgm:pt>
    <dgm:pt modelId="{D95FC948-377F-412E-A33B-E3D71E1A8FDE}">
      <dgm:prSet phldrT="[Text]"/>
      <dgm:spPr/>
      <dgm:t>
        <a:bodyPr/>
        <a:lstStyle/>
        <a:p>
          <a:r>
            <a:rPr lang="en-US" b="1" dirty="0">
              <a:latin typeface="Times New Roman" panose="02020603050405020304" pitchFamily="18" charset="0"/>
              <a:cs typeface="Times New Roman" panose="02020603050405020304" pitchFamily="18" charset="0"/>
            </a:rPr>
            <a:t>Random</a:t>
          </a:r>
          <a:r>
            <a:rPr lang="en-US" b="1" spc="-75" dirty="0">
              <a:latin typeface="Times New Roman" panose="02020603050405020304" pitchFamily="18" charset="0"/>
              <a:cs typeface="Times New Roman" panose="02020603050405020304" pitchFamily="18" charset="0"/>
            </a:rPr>
            <a:t> </a:t>
          </a:r>
          <a:r>
            <a:rPr lang="en-US" b="1" spc="65" dirty="0">
              <a:latin typeface="Times New Roman" panose="02020603050405020304" pitchFamily="18" charset="0"/>
              <a:cs typeface="Times New Roman" panose="02020603050405020304" pitchFamily="18" charset="0"/>
            </a:rPr>
            <a:t>Forest</a:t>
          </a:r>
          <a:r>
            <a:rPr lang="en-US" b="1" spc="-114" dirty="0">
              <a:latin typeface="Times New Roman" panose="02020603050405020304" pitchFamily="18" charset="0"/>
              <a:cs typeface="Times New Roman" panose="02020603050405020304" pitchFamily="18" charset="0"/>
            </a:rPr>
            <a:t> </a:t>
          </a:r>
          <a:endParaRPr lang="en-US" dirty="0"/>
        </a:p>
      </dgm:t>
    </dgm:pt>
    <dgm:pt modelId="{FB583D54-445E-49EC-853C-5E07E335B8D6}" type="parTrans" cxnId="{3A89D443-E103-4AB2-ACC4-944C31CFD23F}">
      <dgm:prSet/>
      <dgm:spPr/>
      <dgm:t>
        <a:bodyPr/>
        <a:lstStyle/>
        <a:p>
          <a:endParaRPr lang="en-US"/>
        </a:p>
      </dgm:t>
    </dgm:pt>
    <dgm:pt modelId="{229C0C09-2528-4C27-A1D1-83C0A3FDCB37}" type="sibTrans" cxnId="{3A89D443-E103-4AB2-ACC4-944C31CFD23F}">
      <dgm:prSet/>
      <dgm:spPr/>
      <dgm:t>
        <a:bodyPr/>
        <a:lstStyle/>
        <a:p>
          <a:endParaRPr lang="en-US"/>
        </a:p>
      </dgm:t>
    </dgm:pt>
    <dgm:pt modelId="{7C7E7053-9F41-41FF-9B81-020B3FBCD290}">
      <dgm:prSet phldrT="[Text]"/>
      <dgm:spPr/>
      <dgm:t>
        <a:bodyPr/>
        <a:lstStyle/>
        <a:p>
          <a:r>
            <a:rPr lang="en-US" dirty="0">
              <a:latin typeface="Times New Roman" panose="02020603050405020304" pitchFamily="18" charset="0"/>
              <a:cs typeface="Times New Roman" panose="02020603050405020304" pitchFamily="18" charset="0"/>
            </a:rPr>
            <a:t>Accuracy</a:t>
          </a:r>
          <a:r>
            <a:rPr lang="en-US" spc="80" dirty="0">
              <a:latin typeface="Times New Roman" panose="02020603050405020304" pitchFamily="18" charset="0"/>
              <a:cs typeface="Times New Roman" panose="02020603050405020304" pitchFamily="18" charset="0"/>
            </a:rPr>
            <a:t> </a:t>
          </a:r>
          <a:r>
            <a:rPr lang="en-US" spc="100" dirty="0">
              <a:latin typeface="Times New Roman" panose="02020603050405020304" pitchFamily="18" charset="0"/>
              <a:cs typeface="Times New Roman" panose="02020603050405020304" pitchFamily="18" charset="0"/>
            </a:rPr>
            <a:t>score</a:t>
          </a:r>
          <a:r>
            <a:rPr lang="en-US" spc="17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of</a:t>
          </a:r>
          <a:r>
            <a:rPr lang="en-US" spc="17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98%</a:t>
          </a:r>
          <a:r>
            <a:rPr lang="en-US" spc="17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on</a:t>
          </a:r>
          <a:r>
            <a:rPr lang="en-US" spc="12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training</a:t>
          </a:r>
          <a:r>
            <a:rPr lang="en-US" spc="170" dirty="0">
              <a:latin typeface="Times New Roman" panose="02020603050405020304" pitchFamily="18" charset="0"/>
              <a:cs typeface="Times New Roman" panose="02020603050405020304" pitchFamily="18" charset="0"/>
            </a:rPr>
            <a:t> </a:t>
          </a:r>
          <a:r>
            <a:rPr lang="en-US" spc="105" dirty="0">
              <a:latin typeface="Times New Roman" panose="02020603050405020304" pitchFamily="18" charset="0"/>
              <a:cs typeface="Times New Roman" panose="02020603050405020304" pitchFamily="18" charset="0"/>
            </a:rPr>
            <a:t>set</a:t>
          </a:r>
          <a:r>
            <a:rPr lang="en-US" spc="11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a:t>
          </a:r>
          <a:r>
            <a:rPr lang="en-US" spc="17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86%</a:t>
          </a:r>
          <a:r>
            <a:rPr lang="en-US" spc="17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on</a:t>
          </a:r>
          <a:r>
            <a:rPr lang="en-US" spc="120" dirty="0">
              <a:latin typeface="Times New Roman" panose="02020603050405020304" pitchFamily="18" charset="0"/>
              <a:cs typeface="Times New Roman" panose="02020603050405020304" pitchFamily="18" charset="0"/>
            </a:rPr>
            <a:t> </a:t>
          </a:r>
          <a:r>
            <a:rPr lang="en-US" spc="85" dirty="0">
              <a:latin typeface="Times New Roman" panose="02020603050405020304" pitchFamily="18" charset="0"/>
              <a:cs typeface="Times New Roman" panose="02020603050405020304" pitchFamily="18" charset="0"/>
            </a:rPr>
            <a:t>test.</a:t>
          </a:r>
          <a:r>
            <a:rPr lang="en-US" spc="55" dirty="0">
              <a:latin typeface="Times New Roman" panose="02020603050405020304" pitchFamily="18" charset="0"/>
              <a:cs typeface="Times New Roman" panose="02020603050405020304" pitchFamily="18" charset="0"/>
            </a:rPr>
            <a:t> </a:t>
          </a:r>
          <a:endParaRPr lang="en-US" dirty="0"/>
        </a:p>
      </dgm:t>
    </dgm:pt>
    <dgm:pt modelId="{EDA41CA5-FBE3-4BDE-AD74-0E4AA2B990A9}" type="parTrans" cxnId="{E5A372E0-D5D3-4B97-9AB8-DF397ACF96F8}">
      <dgm:prSet/>
      <dgm:spPr/>
      <dgm:t>
        <a:bodyPr/>
        <a:lstStyle/>
        <a:p>
          <a:endParaRPr lang="en-US"/>
        </a:p>
      </dgm:t>
    </dgm:pt>
    <dgm:pt modelId="{1FC9D2C2-FBCC-4BC2-8D90-BF2C29032ACB}" type="sibTrans" cxnId="{E5A372E0-D5D3-4B97-9AB8-DF397ACF96F8}">
      <dgm:prSet/>
      <dgm:spPr/>
      <dgm:t>
        <a:bodyPr/>
        <a:lstStyle/>
        <a:p>
          <a:endParaRPr lang="en-US"/>
        </a:p>
      </dgm:t>
    </dgm:pt>
    <dgm:pt modelId="{1E899E9A-4BB3-4FC0-AFCC-F60973AB3ED8}">
      <dgm:prSet phldrT="[Text]"/>
      <dgm:spPr/>
      <dgm:t>
        <a:bodyPr/>
        <a:lstStyle/>
        <a:p>
          <a:r>
            <a:rPr lang="en-US" b="1" spc="-370" dirty="0">
              <a:latin typeface="Times New Roman" panose="02020603050405020304" pitchFamily="18" charset="0"/>
              <a:cs typeface="Times New Roman" panose="02020603050405020304" pitchFamily="18" charset="0"/>
            </a:rPr>
            <a:t>SVM</a:t>
          </a:r>
          <a:endParaRPr lang="en-US" dirty="0"/>
        </a:p>
      </dgm:t>
    </dgm:pt>
    <dgm:pt modelId="{172D36E5-88D0-4F33-9782-B3061AE7AFC7}" type="parTrans" cxnId="{FA504141-B855-4E9F-90AB-C81CE17389FD}">
      <dgm:prSet/>
      <dgm:spPr/>
      <dgm:t>
        <a:bodyPr/>
        <a:lstStyle/>
        <a:p>
          <a:endParaRPr lang="en-US"/>
        </a:p>
      </dgm:t>
    </dgm:pt>
    <dgm:pt modelId="{39394012-F31F-4C4B-BE7E-7FDC2E632C7A}" type="sibTrans" cxnId="{FA504141-B855-4E9F-90AB-C81CE17389FD}">
      <dgm:prSet/>
      <dgm:spPr/>
      <dgm:t>
        <a:bodyPr/>
        <a:lstStyle/>
        <a:p>
          <a:endParaRPr lang="en-US"/>
        </a:p>
      </dgm:t>
    </dgm:pt>
    <dgm:pt modelId="{B5B3D768-5626-4172-A230-5C6C3EF58F8D}">
      <dgm:prSet phldrT="[Text]"/>
      <dgm:spPr/>
      <dgm:t>
        <a:bodyPr/>
        <a:lstStyle/>
        <a:p>
          <a:r>
            <a:rPr lang="en-US" dirty="0">
              <a:latin typeface="Times New Roman" panose="02020603050405020304" pitchFamily="18" charset="0"/>
              <a:cs typeface="Times New Roman" panose="02020603050405020304" pitchFamily="18" charset="0"/>
            </a:rPr>
            <a:t>Accuracy</a:t>
          </a:r>
          <a:r>
            <a:rPr lang="en-US" spc="-10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of</a:t>
          </a:r>
          <a:r>
            <a:rPr lang="en-US" spc="1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96%</a:t>
          </a:r>
          <a:r>
            <a:rPr lang="en-US" spc="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on</a:t>
          </a:r>
          <a:r>
            <a:rPr lang="en-US" spc="-4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training</a:t>
          </a:r>
          <a:r>
            <a:rPr lang="en-US" spc="5" dirty="0">
              <a:latin typeface="Times New Roman" panose="02020603050405020304" pitchFamily="18" charset="0"/>
              <a:cs typeface="Times New Roman" panose="02020603050405020304" pitchFamily="18" charset="0"/>
            </a:rPr>
            <a:t> </a:t>
          </a:r>
          <a:r>
            <a:rPr lang="en-US" spc="105" dirty="0">
              <a:latin typeface="Times New Roman" panose="02020603050405020304" pitchFamily="18" charset="0"/>
              <a:cs typeface="Times New Roman" panose="02020603050405020304" pitchFamily="18" charset="0"/>
            </a:rPr>
            <a:t>set</a:t>
          </a:r>
          <a:r>
            <a:rPr lang="en-US" spc="-5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a:t>
          </a:r>
          <a:r>
            <a:rPr lang="en-US" spc="5" dirty="0">
              <a:latin typeface="Times New Roman" panose="02020603050405020304" pitchFamily="18" charset="0"/>
              <a:cs typeface="Times New Roman" panose="02020603050405020304" pitchFamily="18" charset="0"/>
            </a:rPr>
            <a:t> </a:t>
          </a:r>
          <a:r>
            <a:rPr lang="en-US" spc="-200" dirty="0">
              <a:latin typeface="Times New Roman" panose="02020603050405020304" pitchFamily="18" charset="0"/>
              <a:cs typeface="Times New Roman" panose="02020603050405020304" pitchFamily="18" charset="0"/>
            </a:rPr>
            <a:t>87%</a:t>
          </a:r>
          <a:r>
            <a:rPr lang="en-US" spc="1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on</a:t>
          </a:r>
          <a:r>
            <a:rPr lang="en-US" spc="-45" dirty="0">
              <a:latin typeface="Times New Roman" panose="02020603050405020304" pitchFamily="18" charset="0"/>
              <a:cs typeface="Times New Roman" panose="02020603050405020304" pitchFamily="18" charset="0"/>
            </a:rPr>
            <a:t> </a:t>
          </a:r>
          <a:r>
            <a:rPr lang="en-US" spc="80" dirty="0">
              <a:latin typeface="Times New Roman" panose="02020603050405020304" pitchFamily="18" charset="0"/>
              <a:cs typeface="Times New Roman" panose="02020603050405020304" pitchFamily="18" charset="0"/>
            </a:rPr>
            <a:t>the</a:t>
          </a:r>
          <a:r>
            <a:rPr lang="en-US" spc="-40" dirty="0">
              <a:latin typeface="Times New Roman" panose="02020603050405020304" pitchFamily="18" charset="0"/>
              <a:cs typeface="Times New Roman" panose="02020603050405020304" pitchFamily="18" charset="0"/>
            </a:rPr>
            <a:t> </a:t>
          </a:r>
          <a:r>
            <a:rPr lang="en-US" spc="105" dirty="0">
              <a:latin typeface="Times New Roman" panose="02020603050405020304" pitchFamily="18" charset="0"/>
              <a:cs typeface="Times New Roman" panose="02020603050405020304" pitchFamily="18" charset="0"/>
            </a:rPr>
            <a:t>test</a:t>
          </a:r>
          <a:r>
            <a:rPr lang="en-US" spc="-5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dataset</a:t>
          </a:r>
          <a:endParaRPr lang="en-US" dirty="0"/>
        </a:p>
      </dgm:t>
    </dgm:pt>
    <dgm:pt modelId="{C2D3E287-CDDE-4EB3-AF82-6E4192AC7106}" type="parTrans" cxnId="{5D34FADB-1B6C-41FF-8E4B-B336D6FE0D12}">
      <dgm:prSet/>
      <dgm:spPr/>
      <dgm:t>
        <a:bodyPr/>
        <a:lstStyle/>
        <a:p>
          <a:endParaRPr lang="en-US"/>
        </a:p>
      </dgm:t>
    </dgm:pt>
    <dgm:pt modelId="{9E8C3ED7-0048-4A3F-B597-63ED816235EC}" type="sibTrans" cxnId="{5D34FADB-1B6C-41FF-8E4B-B336D6FE0D12}">
      <dgm:prSet/>
      <dgm:spPr/>
      <dgm:t>
        <a:bodyPr/>
        <a:lstStyle/>
        <a:p>
          <a:endParaRPr lang="en-US"/>
        </a:p>
      </dgm:t>
    </dgm:pt>
    <dgm:pt modelId="{B78B80B9-E722-478C-92FA-C43762C6147D}">
      <dgm:prSet phldrT="[Text]"/>
      <dgm:spPr/>
      <dgm:t>
        <a:bodyPr/>
        <a:lstStyle/>
        <a:p>
          <a:r>
            <a:rPr lang="en-US" b="1" dirty="0">
              <a:latin typeface="Times New Roman" panose="02020603050405020304" pitchFamily="18" charset="0"/>
              <a:cs typeface="Times New Roman" panose="02020603050405020304" pitchFamily="18" charset="0"/>
            </a:rPr>
            <a:t>Neural Network</a:t>
          </a:r>
          <a:endParaRPr lang="en-US" dirty="0"/>
        </a:p>
      </dgm:t>
    </dgm:pt>
    <dgm:pt modelId="{6AC7D9D0-8BD3-420D-83A3-71A255A39367}" type="parTrans" cxnId="{99C50F8F-3580-439E-BB08-39EA4F199CD7}">
      <dgm:prSet/>
      <dgm:spPr/>
      <dgm:t>
        <a:bodyPr/>
        <a:lstStyle/>
        <a:p>
          <a:endParaRPr lang="en-US"/>
        </a:p>
      </dgm:t>
    </dgm:pt>
    <dgm:pt modelId="{D3082095-4715-41D8-89D1-8156709A3F7F}" type="sibTrans" cxnId="{99C50F8F-3580-439E-BB08-39EA4F199CD7}">
      <dgm:prSet/>
      <dgm:spPr/>
      <dgm:t>
        <a:bodyPr/>
        <a:lstStyle/>
        <a:p>
          <a:endParaRPr lang="en-US"/>
        </a:p>
      </dgm:t>
    </dgm:pt>
    <dgm:pt modelId="{9C8BEEC9-42F2-4D35-B500-2F287E589D17}">
      <dgm:prSet phldrT="[Text]"/>
      <dgm:spPr/>
      <dgm:t>
        <a:bodyPr/>
        <a:lstStyle/>
        <a:p>
          <a:r>
            <a:rPr lang="en-US" spc="-10" dirty="0">
              <a:latin typeface="Times New Roman" panose="02020603050405020304" pitchFamily="18" charset="0"/>
              <a:cs typeface="Times New Roman" panose="02020603050405020304" pitchFamily="18" charset="0"/>
            </a:rPr>
            <a:t>Accuracy</a:t>
          </a:r>
          <a:r>
            <a:rPr lang="en-US" spc="-114" dirty="0">
              <a:latin typeface="Times New Roman" panose="02020603050405020304" pitchFamily="18" charset="0"/>
              <a:cs typeface="Times New Roman" panose="02020603050405020304" pitchFamily="18" charset="0"/>
            </a:rPr>
            <a:t> </a:t>
          </a:r>
          <a:r>
            <a:rPr lang="en-US" spc="100" dirty="0">
              <a:latin typeface="Times New Roman" panose="02020603050405020304" pitchFamily="18" charset="0"/>
              <a:cs typeface="Times New Roman" panose="02020603050405020304" pitchFamily="18" charset="0"/>
            </a:rPr>
            <a:t>score</a:t>
          </a:r>
          <a:r>
            <a:rPr lang="en-US" spc="-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of</a:t>
          </a:r>
          <a:r>
            <a:rPr lang="en-US" spc="-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83%</a:t>
          </a:r>
          <a:r>
            <a:rPr lang="en-US" spc="-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on</a:t>
          </a:r>
          <a:r>
            <a:rPr lang="en-US" spc="-55" dirty="0">
              <a:latin typeface="Times New Roman" panose="02020603050405020304" pitchFamily="18" charset="0"/>
              <a:cs typeface="Times New Roman" panose="02020603050405020304" pitchFamily="18" charset="0"/>
            </a:rPr>
            <a:t> </a:t>
          </a:r>
          <a:r>
            <a:rPr lang="en-US" spc="110" dirty="0">
              <a:latin typeface="Times New Roman" panose="02020603050405020304" pitchFamily="18" charset="0"/>
              <a:cs typeface="Times New Roman" panose="02020603050405020304" pitchFamily="18" charset="0"/>
            </a:rPr>
            <a:t>test</a:t>
          </a:r>
          <a:r>
            <a:rPr lang="en-US" spc="-70" dirty="0">
              <a:latin typeface="Times New Roman" panose="02020603050405020304" pitchFamily="18" charset="0"/>
              <a:cs typeface="Times New Roman" panose="02020603050405020304" pitchFamily="18" charset="0"/>
            </a:rPr>
            <a:t> </a:t>
          </a:r>
          <a:r>
            <a:rPr lang="en-US" spc="80" dirty="0">
              <a:latin typeface="Times New Roman" panose="02020603050405020304" pitchFamily="18" charset="0"/>
              <a:cs typeface="Times New Roman" panose="02020603050405020304" pitchFamily="18" charset="0"/>
            </a:rPr>
            <a:t>set</a:t>
          </a:r>
          <a:endParaRPr lang="en-US" dirty="0"/>
        </a:p>
      </dgm:t>
    </dgm:pt>
    <dgm:pt modelId="{399275D7-ED97-49F9-85EC-CF4F695583FF}" type="parTrans" cxnId="{BB0BD5D7-B95B-45AB-9804-5D0E8F60A1AE}">
      <dgm:prSet/>
      <dgm:spPr/>
      <dgm:t>
        <a:bodyPr/>
        <a:lstStyle/>
        <a:p>
          <a:endParaRPr lang="en-US"/>
        </a:p>
      </dgm:t>
    </dgm:pt>
    <dgm:pt modelId="{14976DDD-9E68-4158-AC74-7035C0351CDB}" type="sibTrans" cxnId="{BB0BD5D7-B95B-45AB-9804-5D0E8F60A1AE}">
      <dgm:prSet/>
      <dgm:spPr/>
      <dgm:t>
        <a:bodyPr/>
        <a:lstStyle/>
        <a:p>
          <a:endParaRPr lang="en-US"/>
        </a:p>
      </dgm:t>
    </dgm:pt>
    <dgm:pt modelId="{567A896B-F031-417E-8413-AA7807F9D9A2}">
      <dgm:prSet phldrT="[Text]"/>
      <dgm:spPr/>
      <dgm:t>
        <a:bodyPr/>
        <a:lstStyle/>
        <a:p>
          <a:endParaRPr lang="en-US" dirty="0"/>
        </a:p>
      </dgm:t>
    </dgm:pt>
    <dgm:pt modelId="{9499CB87-1AF3-446E-B168-47E91BAA05BC}" type="parTrans" cxnId="{8209F8F4-D245-42DF-8302-DEF52D3E09CE}">
      <dgm:prSet/>
      <dgm:spPr/>
      <dgm:t>
        <a:bodyPr/>
        <a:lstStyle/>
        <a:p>
          <a:endParaRPr lang="en-US"/>
        </a:p>
      </dgm:t>
    </dgm:pt>
    <dgm:pt modelId="{5D585234-1D08-452A-ADFA-C25E1ACCF44B}" type="sibTrans" cxnId="{8209F8F4-D245-42DF-8302-DEF52D3E09CE}">
      <dgm:prSet/>
      <dgm:spPr/>
      <dgm:t>
        <a:bodyPr/>
        <a:lstStyle/>
        <a:p>
          <a:endParaRPr lang="en-US"/>
        </a:p>
      </dgm:t>
    </dgm:pt>
    <dgm:pt modelId="{629124F0-3E5E-49DD-A0D5-F0FC04799619}" type="pres">
      <dgm:prSet presAssocID="{8545461D-BA63-4A30-9339-3642E9B7F3B9}" presName="Name0" presStyleCnt="0">
        <dgm:presLayoutVars>
          <dgm:dir/>
          <dgm:animLvl val="lvl"/>
          <dgm:resizeHandles val="exact"/>
        </dgm:presLayoutVars>
      </dgm:prSet>
      <dgm:spPr/>
    </dgm:pt>
    <dgm:pt modelId="{0710A687-B297-4D42-A1B7-1583EFD79A3B}" type="pres">
      <dgm:prSet presAssocID="{172E4F15-1D34-41BE-9B88-ADBCD921C8FA}" presName="linNode" presStyleCnt="0"/>
      <dgm:spPr/>
    </dgm:pt>
    <dgm:pt modelId="{3B757643-18D6-4040-838C-429BE2C37644}" type="pres">
      <dgm:prSet presAssocID="{172E4F15-1D34-41BE-9B88-ADBCD921C8FA}" presName="parentText" presStyleLbl="node1" presStyleIdx="0" presStyleCnt="4" custLinFactNeighborX="-977" custLinFactNeighborY="-152">
        <dgm:presLayoutVars>
          <dgm:chMax val="1"/>
          <dgm:bulletEnabled val="1"/>
        </dgm:presLayoutVars>
      </dgm:prSet>
      <dgm:spPr/>
    </dgm:pt>
    <dgm:pt modelId="{FE846594-6F3E-432C-A38D-314850A75667}" type="pres">
      <dgm:prSet presAssocID="{172E4F15-1D34-41BE-9B88-ADBCD921C8FA}" presName="descendantText" presStyleLbl="alignAccFollowNode1" presStyleIdx="0" presStyleCnt="4">
        <dgm:presLayoutVars>
          <dgm:bulletEnabled val="1"/>
        </dgm:presLayoutVars>
      </dgm:prSet>
      <dgm:spPr/>
    </dgm:pt>
    <dgm:pt modelId="{7F9267AF-DC01-40FC-B1BA-3419BA95F81F}" type="pres">
      <dgm:prSet presAssocID="{59694411-3C04-48BA-BCC8-EE5C1C2C7400}" presName="sp" presStyleCnt="0"/>
      <dgm:spPr/>
    </dgm:pt>
    <dgm:pt modelId="{BF90E636-7C2D-431C-8239-504973078590}" type="pres">
      <dgm:prSet presAssocID="{D95FC948-377F-412E-A33B-E3D71E1A8FDE}" presName="linNode" presStyleCnt="0"/>
      <dgm:spPr/>
    </dgm:pt>
    <dgm:pt modelId="{567EFD6A-2C85-4B31-B2D1-D7600115505F}" type="pres">
      <dgm:prSet presAssocID="{D95FC948-377F-412E-A33B-E3D71E1A8FDE}" presName="parentText" presStyleLbl="node1" presStyleIdx="1" presStyleCnt="4">
        <dgm:presLayoutVars>
          <dgm:chMax val="1"/>
          <dgm:bulletEnabled val="1"/>
        </dgm:presLayoutVars>
      </dgm:prSet>
      <dgm:spPr/>
    </dgm:pt>
    <dgm:pt modelId="{DBADA996-0DC1-4404-AC54-3FE609B7D745}" type="pres">
      <dgm:prSet presAssocID="{D95FC948-377F-412E-A33B-E3D71E1A8FDE}" presName="descendantText" presStyleLbl="alignAccFollowNode1" presStyleIdx="1" presStyleCnt="4">
        <dgm:presLayoutVars>
          <dgm:bulletEnabled val="1"/>
        </dgm:presLayoutVars>
      </dgm:prSet>
      <dgm:spPr/>
    </dgm:pt>
    <dgm:pt modelId="{6497C375-1F54-4D1C-A343-D6C00BE8E6FE}" type="pres">
      <dgm:prSet presAssocID="{229C0C09-2528-4C27-A1D1-83C0A3FDCB37}" presName="sp" presStyleCnt="0"/>
      <dgm:spPr/>
    </dgm:pt>
    <dgm:pt modelId="{A7B6A441-AC4D-46FC-B29F-19EE4C63275C}" type="pres">
      <dgm:prSet presAssocID="{1E899E9A-4BB3-4FC0-AFCC-F60973AB3ED8}" presName="linNode" presStyleCnt="0"/>
      <dgm:spPr/>
    </dgm:pt>
    <dgm:pt modelId="{190D4545-B734-402B-A54F-221F740DC549}" type="pres">
      <dgm:prSet presAssocID="{1E899E9A-4BB3-4FC0-AFCC-F60973AB3ED8}" presName="parentText" presStyleLbl="node1" presStyleIdx="2" presStyleCnt="4">
        <dgm:presLayoutVars>
          <dgm:chMax val="1"/>
          <dgm:bulletEnabled val="1"/>
        </dgm:presLayoutVars>
      </dgm:prSet>
      <dgm:spPr/>
    </dgm:pt>
    <dgm:pt modelId="{35F380BA-D102-429C-B2C4-583DF3B64B24}" type="pres">
      <dgm:prSet presAssocID="{1E899E9A-4BB3-4FC0-AFCC-F60973AB3ED8}" presName="descendantText" presStyleLbl="alignAccFollowNode1" presStyleIdx="2" presStyleCnt="4">
        <dgm:presLayoutVars>
          <dgm:bulletEnabled val="1"/>
        </dgm:presLayoutVars>
      </dgm:prSet>
      <dgm:spPr/>
    </dgm:pt>
    <dgm:pt modelId="{B004C73B-C22F-44B0-B177-08118AEEAE21}" type="pres">
      <dgm:prSet presAssocID="{39394012-F31F-4C4B-BE7E-7FDC2E632C7A}" presName="sp" presStyleCnt="0"/>
      <dgm:spPr/>
    </dgm:pt>
    <dgm:pt modelId="{20F8C329-66AE-4D6D-9189-2D72ABB89D2A}" type="pres">
      <dgm:prSet presAssocID="{B78B80B9-E722-478C-92FA-C43762C6147D}" presName="linNode" presStyleCnt="0"/>
      <dgm:spPr/>
    </dgm:pt>
    <dgm:pt modelId="{0835607C-7F9F-4E24-A5D9-8DE3792B9A6E}" type="pres">
      <dgm:prSet presAssocID="{B78B80B9-E722-478C-92FA-C43762C6147D}" presName="parentText" presStyleLbl="node1" presStyleIdx="3" presStyleCnt="4">
        <dgm:presLayoutVars>
          <dgm:chMax val="1"/>
          <dgm:bulletEnabled val="1"/>
        </dgm:presLayoutVars>
      </dgm:prSet>
      <dgm:spPr/>
    </dgm:pt>
    <dgm:pt modelId="{8B0AB284-250E-4363-9111-D8A897C87DB3}" type="pres">
      <dgm:prSet presAssocID="{B78B80B9-E722-478C-92FA-C43762C6147D}" presName="descendantText" presStyleLbl="alignAccFollowNode1" presStyleIdx="3" presStyleCnt="4">
        <dgm:presLayoutVars>
          <dgm:bulletEnabled val="1"/>
        </dgm:presLayoutVars>
      </dgm:prSet>
      <dgm:spPr/>
    </dgm:pt>
  </dgm:ptLst>
  <dgm:cxnLst>
    <dgm:cxn modelId="{FA504141-B855-4E9F-90AB-C81CE17389FD}" srcId="{8545461D-BA63-4A30-9339-3642E9B7F3B9}" destId="{1E899E9A-4BB3-4FC0-AFCC-F60973AB3ED8}" srcOrd="2" destOrd="0" parTransId="{172D36E5-88D0-4F33-9782-B3061AE7AFC7}" sibTransId="{39394012-F31F-4C4B-BE7E-7FDC2E632C7A}"/>
    <dgm:cxn modelId="{845BE861-1626-45D4-9E67-970989DA74A6}" type="presOf" srcId="{B5B3D768-5626-4172-A230-5C6C3EF58F8D}" destId="{35F380BA-D102-429C-B2C4-583DF3B64B24}" srcOrd="0" destOrd="0" presId="urn:microsoft.com/office/officeart/2005/8/layout/vList5"/>
    <dgm:cxn modelId="{3A89D443-E103-4AB2-ACC4-944C31CFD23F}" srcId="{8545461D-BA63-4A30-9339-3642E9B7F3B9}" destId="{D95FC948-377F-412E-A33B-E3D71E1A8FDE}" srcOrd="1" destOrd="0" parTransId="{FB583D54-445E-49EC-853C-5E07E335B8D6}" sibTransId="{229C0C09-2528-4C27-A1D1-83C0A3FDCB37}"/>
    <dgm:cxn modelId="{5815C64A-CDFD-4C24-B60B-3C915D05E88D}" type="presOf" srcId="{D47D5ABC-08F1-4C3D-8FFC-939D76DEC09B}" destId="{FE846594-6F3E-432C-A38D-314850A75667}" srcOrd="0" destOrd="0" presId="urn:microsoft.com/office/officeart/2005/8/layout/vList5"/>
    <dgm:cxn modelId="{B9953A5A-0D48-433E-B909-F0988204AB1A}" type="presOf" srcId="{567A896B-F031-417E-8413-AA7807F9D9A2}" destId="{35F380BA-D102-429C-B2C4-583DF3B64B24}" srcOrd="0" destOrd="1" presId="urn:microsoft.com/office/officeart/2005/8/layout/vList5"/>
    <dgm:cxn modelId="{99C50F8F-3580-439E-BB08-39EA4F199CD7}" srcId="{8545461D-BA63-4A30-9339-3642E9B7F3B9}" destId="{B78B80B9-E722-478C-92FA-C43762C6147D}" srcOrd="3" destOrd="0" parTransId="{6AC7D9D0-8BD3-420D-83A3-71A255A39367}" sibTransId="{D3082095-4715-41D8-89D1-8156709A3F7F}"/>
    <dgm:cxn modelId="{CE0169A3-3259-400D-85EE-76CDE8DA07A3}" srcId="{8545461D-BA63-4A30-9339-3642E9B7F3B9}" destId="{172E4F15-1D34-41BE-9B88-ADBCD921C8FA}" srcOrd="0" destOrd="0" parTransId="{999B1369-4D18-44F9-BB26-8F80233E0500}" sibTransId="{59694411-3C04-48BA-BCC8-EE5C1C2C7400}"/>
    <dgm:cxn modelId="{7A4332A5-93BC-4B29-8038-7A98B12BB31B}" type="presOf" srcId="{7C7E7053-9F41-41FF-9B81-020B3FBCD290}" destId="{DBADA996-0DC1-4404-AC54-3FE609B7D745}" srcOrd="0" destOrd="0" presId="urn:microsoft.com/office/officeart/2005/8/layout/vList5"/>
    <dgm:cxn modelId="{02A19BA5-EB9E-44A5-896B-EACD78C51007}" type="presOf" srcId="{9C8BEEC9-42F2-4D35-B500-2F287E589D17}" destId="{8B0AB284-250E-4363-9111-D8A897C87DB3}" srcOrd="0" destOrd="0" presId="urn:microsoft.com/office/officeart/2005/8/layout/vList5"/>
    <dgm:cxn modelId="{1D8DACA7-3907-45BC-A054-6E5335A1CD55}" type="presOf" srcId="{1E899E9A-4BB3-4FC0-AFCC-F60973AB3ED8}" destId="{190D4545-B734-402B-A54F-221F740DC549}" srcOrd="0" destOrd="0" presId="urn:microsoft.com/office/officeart/2005/8/layout/vList5"/>
    <dgm:cxn modelId="{091D5EB4-1BB0-4138-ABCE-EA0C51C30A8B}" type="presOf" srcId="{8545461D-BA63-4A30-9339-3642E9B7F3B9}" destId="{629124F0-3E5E-49DD-A0D5-F0FC04799619}" srcOrd="0" destOrd="0" presId="urn:microsoft.com/office/officeart/2005/8/layout/vList5"/>
    <dgm:cxn modelId="{15B078B6-EAA7-4481-B721-CEE248B7550D}" srcId="{172E4F15-1D34-41BE-9B88-ADBCD921C8FA}" destId="{D47D5ABC-08F1-4C3D-8FFC-939D76DEC09B}" srcOrd="0" destOrd="0" parTransId="{34AFB798-0E5B-4FCB-9BA2-5CFC87FC45ED}" sibTransId="{79DA2CB1-AFE2-4E0A-80B7-86A279421226}"/>
    <dgm:cxn modelId="{6A88DBD0-7EBA-461F-8A07-4DE0B5864CA6}" type="presOf" srcId="{172E4F15-1D34-41BE-9B88-ADBCD921C8FA}" destId="{3B757643-18D6-4040-838C-429BE2C37644}" srcOrd="0" destOrd="0" presId="urn:microsoft.com/office/officeart/2005/8/layout/vList5"/>
    <dgm:cxn modelId="{BB0BD5D7-B95B-45AB-9804-5D0E8F60A1AE}" srcId="{B78B80B9-E722-478C-92FA-C43762C6147D}" destId="{9C8BEEC9-42F2-4D35-B500-2F287E589D17}" srcOrd="0" destOrd="0" parTransId="{399275D7-ED97-49F9-85EC-CF4F695583FF}" sibTransId="{14976DDD-9E68-4158-AC74-7035C0351CDB}"/>
    <dgm:cxn modelId="{B098C0D9-E940-4B1D-932A-6A360FE7040E}" type="presOf" srcId="{D95FC948-377F-412E-A33B-E3D71E1A8FDE}" destId="{567EFD6A-2C85-4B31-B2D1-D7600115505F}" srcOrd="0" destOrd="0" presId="urn:microsoft.com/office/officeart/2005/8/layout/vList5"/>
    <dgm:cxn modelId="{5D34FADB-1B6C-41FF-8E4B-B336D6FE0D12}" srcId="{1E899E9A-4BB3-4FC0-AFCC-F60973AB3ED8}" destId="{B5B3D768-5626-4172-A230-5C6C3EF58F8D}" srcOrd="0" destOrd="0" parTransId="{C2D3E287-CDDE-4EB3-AF82-6E4192AC7106}" sibTransId="{9E8C3ED7-0048-4A3F-B597-63ED816235EC}"/>
    <dgm:cxn modelId="{E5A372E0-D5D3-4B97-9AB8-DF397ACF96F8}" srcId="{D95FC948-377F-412E-A33B-E3D71E1A8FDE}" destId="{7C7E7053-9F41-41FF-9B81-020B3FBCD290}" srcOrd="0" destOrd="0" parTransId="{EDA41CA5-FBE3-4BDE-AD74-0E4AA2B990A9}" sibTransId="{1FC9D2C2-FBCC-4BC2-8D90-BF2C29032ACB}"/>
    <dgm:cxn modelId="{8209F8F4-D245-42DF-8302-DEF52D3E09CE}" srcId="{1E899E9A-4BB3-4FC0-AFCC-F60973AB3ED8}" destId="{567A896B-F031-417E-8413-AA7807F9D9A2}" srcOrd="1" destOrd="0" parTransId="{9499CB87-1AF3-446E-B168-47E91BAA05BC}" sibTransId="{5D585234-1D08-452A-ADFA-C25E1ACCF44B}"/>
    <dgm:cxn modelId="{BDFD81FB-DBF7-4682-B532-324CCC896F3D}" type="presOf" srcId="{B78B80B9-E722-478C-92FA-C43762C6147D}" destId="{0835607C-7F9F-4E24-A5D9-8DE3792B9A6E}" srcOrd="0" destOrd="0" presId="urn:microsoft.com/office/officeart/2005/8/layout/vList5"/>
    <dgm:cxn modelId="{B226FD6C-2219-40F1-8224-82E499C815B6}" type="presParOf" srcId="{629124F0-3E5E-49DD-A0D5-F0FC04799619}" destId="{0710A687-B297-4D42-A1B7-1583EFD79A3B}" srcOrd="0" destOrd="0" presId="urn:microsoft.com/office/officeart/2005/8/layout/vList5"/>
    <dgm:cxn modelId="{88EAE565-5B7A-43AE-9B9E-538A79D8A5B1}" type="presParOf" srcId="{0710A687-B297-4D42-A1B7-1583EFD79A3B}" destId="{3B757643-18D6-4040-838C-429BE2C37644}" srcOrd="0" destOrd="0" presId="urn:microsoft.com/office/officeart/2005/8/layout/vList5"/>
    <dgm:cxn modelId="{79DF41F7-C5ED-42C4-922A-0A8F11FED590}" type="presParOf" srcId="{0710A687-B297-4D42-A1B7-1583EFD79A3B}" destId="{FE846594-6F3E-432C-A38D-314850A75667}" srcOrd="1" destOrd="0" presId="urn:microsoft.com/office/officeart/2005/8/layout/vList5"/>
    <dgm:cxn modelId="{23BFC106-3A07-4EF2-B436-1A881CEB7295}" type="presParOf" srcId="{629124F0-3E5E-49DD-A0D5-F0FC04799619}" destId="{7F9267AF-DC01-40FC-B1BA-3419BA95F81F}" srcOrd="1" destOrd="0" presId="urn:microsoft.com/office/officeart/2005/8/layout/vList5"/>
    <dgm:cxn modelId="{9062222E-9E6E-4509-9356-706BCC7037F9}" type="presParOf" srcId="{629124F0-3E5E-49DD-A0D5-F0FC04799619}" destId="{BF90E636-7C2D-431C-8239-504973078590}" srcOrd="2" destOrd="0" presId="urn:microsoft.com/office/officeart/2005/8/layout/vList5"/>
    <dgm:cxn modelId="{743BA725-B22F-4ED9-ADD7-0446794CD319}" type="presParOf" srcId="{BF90E636-7C2D-431C-8239-504973078590}" destId="{567EFD6A-2C85-4B31-B2D1-D7600115505F}" srcOrd="0" destOrd="0" presId="urn:microsoft.com/office/officeart/2005/8/layout/vList5"/>
    <dgm:cxn modelId="{4A495106-F30B-4D9D-BA81-5993B89B05CA}" type="presParOf" srcId="{BF90E636-7C2D-431C-8239-504973078590}" destId="{DBADA996-0DC1-4404-AC54-3FE609B7D745}" srcOrd="1" destOrd="0" presId="urn:microsoft.com/office/officeart/2005/8/layout/vList5"/>
    <dgm:cxn modelId="{3F8C806D-652C-44E6-B9BE-B45AA6ACCCCF}" type="presParOf" srcId="{629124F0-3E5E-49DD-A0D5-F0FC04799619}" destId="{6497C375-1F54-4D1C-A343-D6C00BE8E6FE}" srcOrd="3" destOrd="0" presId="urn:microsoft.com/office/officeart/2005/8/layout/vList5"/>
    <dgm:cxn modelId="{8BCD4FF4-74C0-43A0-979B-D840C1AB2ABA}" type="presParOf" srcId="{629124F0-3E5E-49DD-A0D5-F0FC04799619}" destId="{A7B6A441-AC4D-46FC-B29F-19EE4C63275C}" srcOrd="4" destOrd="0" presId="urn:microsoft.com/office/officeart/2005/8/layout/vList5"/>
    <dgm:cxn modelId="{4745DB08-D6F6-4C3F-A707-8BFFF3211525}" type="presParOf" srcId="{A7B6A441-AC4D-46FC-B29F-19EE4C63275C}" destId="{190D4545-B734-402B-A54F-221F740DC549}" srcOrd="0" destOrd="0" presId="urn:microsoft.com/office/officeart/2005/8/layout/vList5"/>
    <dgm:cxn modelId="{10B528A7-8D7D-4CBF-BA4E-ABE88DAE5937}" type="presParOf" srcId="{A7B6A441-AC4D-46FC-B29F-19EE4C63275C}" destId="{35F380BA-D102-429C-B2C4-583DF3B64B24}" srcOrd="1" destOrd="0" presId="urn:microsoft.com/office/officeart/2005/8/layout/vList5"/>
    <dgm:cxn modelId="{1B23131E-7C3A-4AF3-A8EF-04589B54E26F}" type="presParOf" srcId="{629124F0-3E5E-49DD-A0D5-F0FC04799619}" destId="{B004C73B-C22F-44B0-B177-08118AEEAE21}" srcOrd="5" destOrd="0" presId="urn:microsoft.com/office/officeart/2005/8/layout/vList5"/>
    <dgm:cxn modelId="{8F7B16DE-0767-4068-AA72-2BC4A5BE2FE8}" type="presParOf" srcId="{629124F0-3E5E-49DD-A0D5-F0FC04799619}" destId="{20F8C329-66AE-4D6D-9189-2D72ABB89D2A}" srcOrd="6" destOrd="0" presId="urn:microsoft.com/office/officeart/2005/8/layout/vList5"/>
    <dgm:cxn modelId="{1FBDEFCE-84FB-4B9E-9EE2-7B7AB7676754}" type="presParOf" srcId="{20F8C329-66AE-4D6D-9189-2D72ABB89D2A}" destId="{0835607C-7F9F-4E24-A5D9-8DE3792B9A6E}" srcOrd="0" destOrd="0" presId="urn:microsoft.com/office/officeart/2005/8/layout/vList5"/>
    <dgm:cxn modelId="{51E31532-CAC2-486A-95BE-C0297A15331D}" type="presParOf" srcId="{20F8C329-66AE-4D6D-9189-2D72ABB89D2A}" destId="{8B0AB284-250E-4363-9111-D8A897C87DB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846594-6F3E-432C-A38D-314850A75667}">
      <dsp:nvSpPr>
        <dsp:cNvPr id="0" name=""/>
        <dsp:cNvSpPr/>
      </dsp:nvSpPr>
      <dsp:spPr>
        <a:xfrm rot="5400000">
          <a:off x="8362970" y="-3423155"/>
          <a:ext cx="1306026" cy="848563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en-US" sz="2600" kern="1200" dirty="0">
              <a:latin typeface="Times New Roman" panose="02020603050405020304" pitchFamily="18" charset="0"/>
              <a:cs typeface="Times New Roman" panose="02020603050405020304" pitchFamily="18" charset="0"/>
            </a:rPr>
            <a:t>Accuracy</a:t>
          </a:r>
          <a:r>
            <a:rPr lang="en-US" sz="2600" kern="1200" spc="-105" dirty="0">
              <a:latin typeface="Times New Roman" panose="02020603050405020304" pitchFamily="18" charset="0"/>
              <a:cs typeface="Times New Roman" panose="02020603050405020304" pitchFamily="18" charset="0"/>
            </a:rPr>
            <a:t> </a:t>
          </a:r>
          <a:r>
            <a:rPr lang="en-US" sz="2600" kern="1200" dirty="0">
              <a:latin typeface="Times New Roman" panose="02020603050405020304" pitchFamily="18" charset="0"/>
              <a:cs typeface="Times New Roman" panose="02020603050405020304" pitchFamily="18" charset="0"/>
            </a:rPr>
            <a:t>of</a:t>
          </a:r>
          <a:r>
            <a:rPr lang="en-US" sz="2600" kern="1200" spc="10" dirty="0">
              <a:latin typeface="Times New Roman" panose="02020603050405020304" pitchFamily="18" charset="0"/>
              <a:cs typeface="Times New Roman" panose="02020603050405020304" pitchFamily="18" charset="0"/>
            </a:rPr>
            <a:t> 87</a:t>
          </a:r>
          <a:r>
            <a:rPr lang="en-US" sz="2600" kern="1200" dirty="0">
              <a:latin typeface="Times New Roman" panose="02020603050405020304" pitchFamily="18" charset="0"/>
              <a:cs typeface="Times New Roman" panose="02020603050405020304" pitchFamily="18" charset="0"/>
            </a:rPr>
            <a:t>%</a:t>
          </a:r>
          <a:r>
            <a:rPr lang="en-US" sz="2600" kern="1200" spc="5" dirty="0">
              <a:latin typeface="Times New Roman" panose="02020603050405020304" pitchFamily="18" charset="0"/>
              <a:cs typeface="Times New Roman" panose="02020603050405020304" pitchFamily="18" charset="0"/>
            </a:rPr>
            <a:t> </a:t>
          </a:r>
          <a:r>
            <a:rPr lang="en-US" sz="2600" kern="1200" dirty="0">
              <a:latin typeface="Times New Roman" panose="02020603050405020304" pitchFamily="18" charset="0"/>
              <a:cs typeface="Times New Roman" panose="02020603050405020304" pitchFamily="18" charset="0"/>
            </a:rPr>
            <a:t>on</a:t>
          </a:r>
          <a:r>
            <a:rPr lang="en-US" sz="2600" kern="1200" spc="-40" dirty="0">
              <a:latin typeface="Times New Roman" panose="02020603050405020304" pitchFamily="18" charset="0"/>
              <a:cs typeface="Times New Roman" panose="02020603050405020304" pitchFamily="18" charset="0"/>
            </a:rPr>
            <a:t> </a:t>
          </a:r>
          <a:r>
            <a:rPr lang="en-US" sz="2600" kern="1200" dirty="0">
              <a:latin typeface="Times New Roman" panose="02020603050405020304" pitchFamily="18" charset="0"/>
              <a:cs typeface="Times New Roman" panose="02020603050405020304" pitchFamily="18" charset="0"/>
            </a:rPr>
            <a:t>training</a:t>
          </a:r>
          <a:r>
            <a:rPr lang="en-US" sz="2600" kern="1200" spc="5" dirty="0">
              <a:latin typeface="Times New Roman" panose="02020603050405020304" pitchFamily="18" charset="0"/>
              <a:cs typeface="Times New Roman" panose="02020603050405020304" pitchFamily="18" charset="0"/>
            </a:rPr>
            <a:t> </a:t>
          </a:r>
          <a:r>
            <a:rPr lang="en-US" sz="2600" kern="1200" spc="105" dirty="0">
              <a:latin typeface="Times New Roman" panose="02020603050405020304" pitchFamily="18" charset="0"/>
              <a:cs typeface="Times New Roman" panose="02020603050405020304" pitchFamily="18" charset="0"/>
            </a:rPr>
            <a:t>set</a:t>
          </a:r>
          <a:r>
            <a:rPr lang="en-US" sz="2600" kern="1200" spc="-55" dirty="0">
              <a:latin typeface="Times New Roman" panose="02020603050405020304" pitchFamily="18" charset="0"/>
              <a:cs typeface="Times New Roman" panose="02020603050405020304" pitchFamily="18" charset="0"/>
            </a:rPr>
            <a:t> </a:t>
          </a:r>
          <a:r>
            <a:rPr lang="en-US" sz="2600" kern="1200" dirty="0">
              <a:latin typeface="Times New Roman" panose="02020603050405020304" pitchFamily="18" charset="0"/>
              <a:cs typeface="Times New Roman" panose="02020603050405020304" pitchFamily="18" charset="0"/>
            </a:rPr>
            <a:t>and</a:t>
          </a:r>
          <a:r>
            <a:rPr lang="en-US" sz="2600" kern="1200" spc="5" dirty="0">
              <a:latin typeface="Times New Roman" panose="02020603050405020304" pitchFamily="18" charset="0"/>
              <a:cs typeface="Times New Roman" panose="02020603050405020304" pitchFamily="18" charset="0"/>
            </a:rPr>
            <a:t> 7</a:t>
          </a:r>
          <a:r>
            <a:rPr lang="en-US" sz="2600" kern="1200" spc="-200" dirty="0">
              <a:latin typeface="Times New Roman" panose="02020603050405020304" pitchFamily="18" charset="0"/>
              <a:cs typeface="Times New Roman" panose="02020603050405020304" pitchFamily="18" charset="0"/>
            </a:rPr>
            <a:t>7%</a:t>
          </a:r>
          <a:r>
            <a:rPr lang="en-US" sz="2600" kern="1200" spc="10" dirty="0">
              <a:latin typeface="Times New Roman" panose="02020603050405020304" pitchFamily="18" charset="0"/>
              <a:cs typeface="Times New Roman" panose="02020603050405020304" pitchFamily="18" charset="0"/>
            </a:rPr>
            <a:t> </a:t>
          </a:r>
          <a:r>
            <a:rPr lang="en-US" sz="2600" kern="1200" dirty="0">
              <a:latin typeface="Times New Roman" panose="02020603050405020304" pitchFamily="18" charset="0"/>
              <a:cs typeface="Times New Roman" panose="02020603050405020304" pitchFamily="18" charset="0"/>
            </a:rPr>
            <a:t>on</a:t>
          </a:r>
          <a:r>
            <a:rPr lang="en-US" sz="2600" kern="1200" spc="-45" dirty="0">
              <a:latin typeface="Times New Roman" panose="02020603050405020304" pitchFamily="18" charset="0"/>
              <a:cs typeface="Times New Roman" panose="02020603050405020304" pitchFamily="18" charset="0"/>
            </a:rPr>
            <a:t> </a:t>
          </a:r>
          <a:r>
            <a:rPr lang="en-US" sz="2600" kern="1200" spc="80" dirty="0">
              <a:latin typeface="Times New Roman" panose="02020603050405020304" pitchFamily="18" charset="0"/>
              <a:cs typeface="Times New Roman" panose="02020603050405020304" pitchFamily="18" charset="0"/>
            </a:rPr>
            <a:t>the</a:t>
          </a:r>
          <a:r>
            <a:rPr lang="en-US" sz="2600" kern="1200" spc="-40" dirty="0">
              <a:latin typeface="Times New Roman" panose="02020603050405020304" pitchFamily="18" charset="0"/>
              <a:cs typeface="Times New Roman" panose="02020603050405020304" pitchFamily="18" charset="0"/>
            </a:rPr>
            <a:t> </a:t>
          </a:r>
          <a:r>
            <a:rPr lang="en-US" sz="2600" kern="1200" spc="105" dirty="0">
              <a:latin typeface="Times New Roman" panose="02020603050405020304" pitchFamily="18" charset="0"/>
              <a:cs typeface="Times New Roman" panose="02020603050405020304" pitchFamily="18" charset="0"/>
            </a:rPr>
            <a:t>test</a:t>
          </a:r>
          <a:r>
            <a:rPr lang="en-US" sz="2600" kern="1200" spc="-55" dirty="0">
              <a:latin typeface="Times New Roman" panose="02020603050405020304" pitchFamily="18" charset="0"/>
              <a:cs typeface="Times New Roman" panose="02020603050405020304" pitchFamily="18" charset="0"/>
            </a:rPr>
            <a:t> </a:t>
          </a:r>
          <a:r>
            <a:rPr lang="en-US" sz="2600" kern="1200" spc="-10" dirty="0">
              <a:latin typeface="Times New Roman" panose="02020603050405020304" pitchFamily="18" charset="0"/>
              <a:cs typeface="Times New Roman" panose="02020603050405020304" pitchFamily="18" charset="0"/>
            </a:rPr>
            <a:t>dataset</a:t>
          </a:r>
          <a:endParaRPr lang="en-US" sz="2600" kern="1200" dirty="0"/>
        </a:p>
      </dsp:txBody>
      <dsp:txXfrm rot="-5400000">
        <a:off x="4773168" y="230402"/>
        <a:ext cx="8421877" cy="1178516"/>
      </dsp:txXfrm>
    </dsp:sp>
    <dsp:sp modelId="{3B757643-18D6-4040-838C-429BE2C37644}">
      <dsp:nvSpPr>
        <dsp:cNvPr id="0" name=""/>
        <dsp:cNvSpPr/>
      </dsp:nvSpPr>
      <dsp:spPr>
        <a:xfrm>
          <a:off x="0" y="912"/>
          <a:ext cx="4773168" cy="16325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en-US" sz="4800" b="1" kern="1200" spc="-175" dirty="0">
              <a:latin typeface="Times New Roman" panose="02020603050405020304" pitchFamily="18" charset="0"/>
              <a:cs typeface="Times New Roman" panose="02020603050405020304" pitchFamily="18" charset="0"/>
            </a:rPr>
            <a:t>Naive</a:t>
          </a:r>
          <a:r>
            <a:rPr lang="en-US" sz="4800" b="1" kern="1200" spc="-75" dirty="0">
              <a:latin typeface="Times New Roman" panose="02020603050405020304" pitchFamily="18" charset="0"/>
              <a:cs typeface="Times New Roman" panose="02020603050405020304" pitchFamily="18" charset="0"/>
            </a:rPr>
            <a:t> </a:t>
          </a:r>
          <a:r>
            <a:rPr lang="en-US" sz="4800" b="1" kern="1200" dirty="0">
              <a:latin typeface="Times New Roman" panose="02020603050405020304" pitchFamily="18" charset="0"/>
              <a:cs typeface="Times New Roman" panose="02020603050405020304" pitchFamily="18" charset="0"/>
            </a:rPr>
            <a:t>Bayes</a:t>
          </a:r>
          <a:r>
            <a:rPr lang="en-US" sz="4800" b="1" kern="1200" spc="-190" dirty="0">
              <a:latin typeface="Times New Roman" panose="02020603050405020304" pitchFamily="18" charset="0"/>
              <a:cs typeface="Times New Roman" panose="02020603050405020304" pitchFamily="18" charset="0"/>
            </a:rPr>
            <a:t> </a:t>
          </a:r>
          <a:endParaRPr lang="en-US" sz="4800" kern="1200" dirty="0"/>
        </a:p>
      </dsp:txBody>
      <dsp:txXfrm>
        <a:off x="79694" y="80606"/>
        <a:ext cx="4613780" cy="1473144"/>
      </dsp:txXfrm>
    </dsp:sp>
    <dsp:sp modelId="{DBADA996-0DC1-4404-AC54-3FE609B7D745}">
      <dsp:nvSpPr>
        <dsp:cNvPr id="0" name=""/>
        <dsp:cNvSpPr/>
      </dsp:nvSpPr>
      <dsp:spPr>
        <a:xfrm rot="5400000">
          <a:off x="8362970" y="-1708995"/>
          <a:ext cx="1306026" cy="848563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en-US" sz="2600" kern="1200" dirty="0">
              <a:latin typeface="Times New Roman" panose="02020603050405020304" pitchFamily="18" charset="0"/>
              <a:cs typeface="Times New Roman" panose="02020603050405020304" pitchFamily="18" charset="0"/>
            </a:rPr>
            <a:t>Accuracy</a:t>
          </a:r>
          <a:r>
            <a:rPr lang="en-US" sz="2600" kern="1200" spc="80" dirty="0">
              <a:latin typeface="Times New Roman" panose="02020603050405020304" pitchFamily="18" charset="0"/>
              <a:cs typeface="Times New Roman" panose="02020603050405020304" pitchFamily="18" charset="0"/>
            </a:rPr>
            <a:t> </a:t>
          </a:r>
          <a:r>
            <a:rPr lang="en-US" sz="2600" kern="1200" spc="100" dirty="0">
              <a:latin typeface="Times New Roman" panose="02020603050405020304" pitchFamily="18" charset="0"/>
              <a:cs typeface="Times New Roman" panose="02020603050405020304" pitchFamily="18" charset="0"/>
            </a:rPr>
            <a:t>score</a:t>
          </a:r>
          <a:r>
            <a:rPr lang="en-US" sz="2600" kern="1200" spc="170" dirty="0">
              <a:latin typeface="Times New Roman" panose="02020603050405020304" pitchFamily="18" charset="0"/>
              <a:cs typeface="Times New Roman" panose="02020603050405020304" pitchFamily="18" charset="0"/>
            </a:rPr>
            <a:t> </a:t>
          </a:r>
          <a:r>
            <a:rPr lang="en-US" sz="2600" kern="1200" dirty="0">
              <a:latin typeface="Times New Roman" panose="02020603050405020304" pitchFamily="18" charset="0"/>
              <a:cs typeface="Times New Roman" panose="02020603050405020304" pitchFamily="18" charset="0"/>
            </a:rPr>
            <a:t>of</a:t>
          </a:r>
          <a:r>
            <a:rPr lang="en-US" sz="2600" kern="1200" spc="170" dirty="0">
              <a:latin typeface="Times New Roman" panose="02020603050405020304" pitchFamily="18" charset="0"/>
              <a:cs typeface="Times New Roman" panose="02020603050405020304" pitchFamily="18" charset="0"/>
            </a:rPr>
            <a:t> </a:t>
          </a:r>
          <a:r>
            <a:rPr lang="en-US" sz="2600" kern="1200" dirty="0">
              <a:latin typeface="Times New Roman" panose="02020603050405020304" pitchFamily="18" charset="0"/>
              <a:cs typeface="Times New Roman" panose="02020603050405020304" pitchFamily="18" charset="0"/>
            </a:rPr>
            <a:t>98%</a:t>
          </a:r>
          <a:r>
            <a:rPr lang="en-US" sz="2600" kern="1200" spc="175" dirty="0">
              <a:latin typeface="Times New Roman" panose="02020603050405020304" pitchFamily="18" charset="0"/>
              <a:cs typeface="Times New Roman" panose="02020603050405020304" pitchFamily="18" charset="0"/>
            </a:rPr>
            <a:t> </a:t>
          </a:r>
          <a:r>
            <a:rPr lang="en-US" sz="2600" kern="1200" dirty="0">
              <a:latin typeface="Times New Roman" panose="02020603050405020304" pitchFamily="18" charset="0"/>
              <a:cs typeface="Times New Roman" panose="02020603050405020304" pitchFamily="18" charset="0"/>
            </a:rPr>
            <a:t>on</a:t>
          </a:r>
          <a:r>
            <a:rPr lang="en-US" sz="2600" kern="1200" spc="125" dirty="0">
              <a:latin typeface="Times New Roman" panose="02020603050405020304" pitchFamily="18" charset="0"/>
              <a:cs typeface="Times New Roman" panose="02020603050405020304" pitchFamily="18" charset="0"/>
            </a:rPr>
            <a:t> </a:t>
          </a:r>
          <a:r>
            <a:rPr lang="en-US" sz="2600" kern="1200" dirty="0">
              <a:latin typeface="Times New Roman" panose="02020603050405020304" pitchFamily="18" charset="0"/>
              <a:cs typeface="Times New Roman" panose="02020603050405020304" pitchFamily="18" charset="0"/>
            </a:rPr>
            <a:t>training</a:t>
          </a:r>
          <a:r>
            <a:rPr lang="en-US" sz="2600" kern="1200" spc="170" dirty="0">
              <a:latin typeface="Times New Roman" panose="02020603050405020304" pitchFamily="18" charset="0"/>
              <a:cs typeface="Times New Roman" panose="02020603050405020304" pitchFamily="18" charset="0"/>
            </a:rPr>
            <a:t> </a:t>
          </a:r>
          <a:r>
            <a:rPr lang="en-US" sz="2600" kern="1200" spc="105" dirty="0">
              <a:latin typeface="Times New Roman" panose="02020603050405020304" pitchFamily="18" charset="0"/>
              <a:cs typeface="Times New Roman" panose="02020603050405020304" pitchFamily="18" charset="0"/>
            </a:rPr>
            <a:t>set</a:t>
          </a:r>
          <a:r>
            <a:rPr lang="en-US" sz="2600" kern="1200" spc="110" dirty="0">
              <a:latin typeface="Times New Roman" panose="02020603050405020304" pitchFamily="18" charset="0"/>
              <a:cs typeface="Times New Roman" panose="02020603050405020304" pitchFamily="18" charset="0"/>
            </a:rPr>
            <a:t> </a:t>
          </a:r>
          <a:r>
            <a:rPr lang="en-US" sz="2600" kern="1200" dirty="0">
              <a:latin typeface="Times New Roman" panose="02020603050405020304" pitchFamily="18" charset="0"/>
              <a:cs typeface="Times New Roman" panose="02020603050405020304" pitchFamily="18" charset="0"/>
            </a:rPr>
            <a:t>and</a:t>
          </a:r>
          <a:r>
            <a:rPr lang="en-US" sz="2600" kern="1200" spc="170" dirty="0">
              <a:latin typeface="Times New Roman" panose="02020603050405020304" pitchFamily="18" charset="0"/>
              <a:cs typeface="Times New Roman" panose="02020603050405020304" pitchFamily="18" charset="0"/>
            </a:rPr>
            <a:t> </a:t>
          </a:r>
          <a:r>
            <a:rPr lang="en-US" sz="2600" kern="1200" dirty="0">
              <a:latin typeface="Times New Roman" panose="02020603050405020304" pitchFamily="18" charset="0"/>
              <a:cs typeface="Times New Roman" panose="02020603050405020304" pitchFamily="18" charset="0"/>
            </a:rPr>
            <a:t>86%</a:t>
          </a:r>
          <a:r>
            <a:rPr lang="en-US" sz="2600" kern="1200" spc="175" dirty="0">
              <a:latin typeface="Times New Roman" panose="02020603050405020304" pitchFamily="18" charset="0"/>
              <a:cs typeface="Times New Roman" panose="02020603050405020304" pitchFamily="18" charset="0"/>
            </a:rPr>
            <a:t> </a:t>
          </a:r>
          <a:r>
            <a:rPr lang="en-US" sz="2600" kern="1200" dirty="0">
              <a:latin typeface="Times New Roman" panose="02020603050405020304" pitchFamily="18" charset="0"/>
              <a:cs typeface="Times New Roman" panose="02020603050405020304" pitchFamily="18" charset="0"/>
            </a:rPr>
            <a:t>on</a:t>
          </a:r>
          <a:r>
            <a:rPr lang="en-US" sz="2600" kern="1200" spc="120" dirty="0">
              <a:latin typeface="Times New Roman" panose="02020603050405020304" pitchFamily="18" charset="0"/>
              <a:cs typeface="Times New Roman" panose="02020603050405020304" pitchFamily="18" charset="0"/>
            </a:rPr>
            <a:t> </a:t>
          </a:r>
          <a:r>
            <a:rPr lang="en-US" sz="2600" kern="1200" spc="85" dirty="0">
              <a:latin typeface="Times New Roman" panose="02020603050405020304" pitchFamily="18" charset="0"/>
              <a:cs typeface="Times New Roman" panose="02020603050405020304" pitchFamily="18" charset="0"/>
            </a:rPr>
            <a:t>test.</a:t>
          </a:r>
          <a:r>
            <a:rPr lang="en-US" sz="2600" kern="1200" spc="55" dirty="0">
              <a:latin typeface="Times New Roman" panose="02020603050405020304" pitchFamily="18" charset="0"/>
              <a:cs typeface="Times New Roman" panose="02020603050405020304" pitchFamily="18" charset="0"/>
            </a:rPr>
            <a:t> </a:t>
          </a:r>
          <a:endParaRPr lang="en-US" sz="2600" kern="1200" dirty="0"/>
        </a:p>
      </dsp:txBody>
      <dsp:txXfrm rot="-5400000">
        <a:off x="4773168" y="1944562"/>
        <a:ext cx="8421877" cy="1178516"/>
      </dsp:txXfrm>
    </dsp:sp>
    <dsp:sp modelId="{567EFD6A-2C85-4B31-B2D1-D7600115505F}">
      <dsp:nvSpPr>
        <dsp:cNvPr id="0" name=""/>
        <dsp:cNvSpPr/>
      </dsp:nvSpPr>
      <dsp:spPr>
        <a:xfrm>
          <a:off x="0" y="1717553"/>
          <a:ext cx="4773168" cy="16325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en-US" sz="4800" b="1" kern="1200" dirty="0">
              <a:latin typeface="Times New Roman" panose="02020603050405020304" pitchFamily="18" charset="0"/>
              <a:cs typeface="Times New Roman" panose="02020603050405020304" pitchFamily="18" charset="0"/>
            </a:rPr>
            <a:t>Random</a:t>
          </a:r>
          <a:r>
            <a:rPr lang="en-US" sz="4800" b="1" kern="1200" spc="-75" dirty="0">
              <a:latin typeface="Times New Roman" panose="02020603050405020304" pitchFamily="18" charset="0"/>
              <a:cs typeface="Times New Roman" panose="02020603050405020304" pitchFamily="18" charset="0"/>
            </a:rPr>
            <a:t> </a:t>
          </a:r>
          <a:r>
            <a:rPr lang="en-US" sz="4800" b="1" kern="1200" spc="65" dirty="0">
              <a:latin typeface="Times New Roman" panose="02020603050405020304" pitchFamily="18" charset="0"/>
              <a:cs typeface="Times New Roman" panose="02020603050405020304" pitchFamily="18" charset="0"/>
            </a:rPr>
            <a:t>Forest</a:t>
          </a:r>
          <a:r>
            <a:rPr lang="en-US" sz="4800" b="1" kern="1200" spc="-114" dirty="0">
              <a:latin typeface="Times New Roman" panose="02020603050405020304" pitchFamily="18" charset="0"/>
              <a:cs typeface="Times New Roman" panose="02020603050405020304" pitchFamily="18" charset="0"/>
            </a:rPr>
            <a:t> </a:t>
          </a:r>
          <a:endParaRPr lang="en-US" sz="4800" kern="1200" dirty="0"/>
        </a:p>
      </dsp:txBody>
      <dsp:txXfrm>
        <a:off x="79694" y="1797247"/>
        <a:ext cx="4613780" cy="1473144"/>
      </dsp:txXfrm>
    </dsp:sp>
    <dsp:sp modelId="{35F380BA-D102-429C-B2C4-583DF3B64B24}">
      <dsp:nvSpPr>
        <dsp:cNvPr id="0" name=""/>
        <dsp:cNvSpPr/>
      </dsp:nvSpPr>
      <dsp:spPr>
        <a:xfrm rot="5400000">
          <a:off x="8362970" y="5163"/>
          <a:ext cx="1306026" cy="848563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en-US" sz="2600" kern="1200" dirty="0">
              <a:latin typeface="Times New Roman" panose="02020603050405020304" pitchFamily="18" charset="0"/>
              <a:cs typeface="Times New Roman" panose="02020603050405020304" pitchFamily="18" charset="0"/>
            </a:rPr>
            <a:t>Accuracy</a:t>
          </a:r>
          <a:r>
            <a:rPr lang="en-US" sz="2600" kern="1200" spc="-105" dirty="0">
              <a:latin typeface="Times New Roman" panose="02020603050405020304" pitchFamily="18" charset="0"/>
              <a:cs typeface="Times New Roman" panose="02020603050405020304" pitchFamily="18" charset="0"/>
            </a:rPr>
            <a:t> </a:t>
          </a:r>
          <a:r>
            <a:rPr lang="en-US" sz="2600" kern="1200" dirty="0">
              <a:latin typeface="Times New Roman" panose="02020603050405020304" pitchFamily="18" charset="0"/>
              <a:cs typeface="Times New Roman" panose="02020603050405020304" pitchFamily="18" charset="0"/>
            </a:rPr>
            <a:t>of</a:t>
          </a:r>
          <a:r>
            <a:rPr lang="en-US" sz="2600" kern="1200" spc="10" dirty="0">
              <a:latin typeface="Times New Roman" panose="02020603050405020304" pitchFamily="18" charset="0"/>
              <a:cs typeface="Times New Roman" panose="02020603050405020304" pitchFamily="18" charset="0"/>
            </a:rPr>
            <a:t> </a:t>
          </a:r>
          <a:r>
            <a:rPr lang="en-US" sz="2600" kern="1200" dirty="0">
              <a:latin typeface="Times New Roman" panose="02020603050405020304" pitchFamily="18" charset="0"/>
              <a:cs typeface="Times New Roman" panose="02020603050405020304" pitchFamily="18" charset="0"/>
            </a:rPr>
            <a:t>96%</a:t>
          </a:r>
          <a:r>
            <a:rPr lang="en-US" sz="2600" kern="1200" spc="5" dirty="0">
              <a:latin typeface="Times New Roman" panose="02020603050405020304" pitchFamily="18" charset="0"/>
              <a:cs typeface="Times New Roman" panose="02020603050405020304" pitchFamily="18" charset="0"/>
            </a:rPr>
            <a:t> </a:t>
          </a:r>
          <a:r>
            <a:rPr lang="en-US" sz="2600" kern="1200" dirty="0">
              <a:latin typeface="Times New Roman" panose="02020603050405020304" pitchFamily="18" charset="0"/>
              <a:cs typeface="Times New Roman" panose="02020603050405020304" pitchFamily="18" charset="0"/>
            </a:rPr>
            <a:t>on</a:t>
          </a:r>
          <a:r>
            <a:rPr lang="en-US" sz="2600" kern="1200" spc="-40" dirty="0">
              <a:latin typeface="Times New Roman" panose="02020603050405020304" pitchFamily="18" charset="0"/>
              <a:cs typeface="Times New Roman" panose="02020603050405020304" pitchFamily="18" charset="0"/>
            </a:rPr>
            <a:t> </a:t>
          </a:r>
          <a:r>
            <a:rPr lang="en-US" sz="2600" kern="1200" dirty="0">
              <a:latin typeface="Times New Roman" panose="02020603050405020304" pitchFamily="18" charset="0"/>
              <a:cs typeface="Times New Roman" panose="02020603050405020304" pitchFamily="18" charset="0"/>
            </a:rPr>
            <a:t>training</a:t>
          </a:r>
          <a:r>
            <a:rPr lang="en-US" sz="2600" kern="1200" spc="5" dirty="0">
              <a:latin typeface="Times New Roman" panose="02020603050405020304" pitchFamily="18" charset="0"/>
              <a:cs typeface="Times New Roman" panose="02020603050405020304" pitchFamily="18" charset="0"/>
            </a:rPr>
            <a:t> </a:t>
          </a:r>
          <a:r>
            <a:rPr lang="en-US" sz="2600" kern="1200" spc="105" dirty="0">
              <a:latin typeface="Times New Roman" panose="02020603050405020304" pitchFamily="18" charset="0"/>
              <a:cs typeface="Times New Roman" panose="02020603050405020304" pitchFamily="18" charset="0"/>
            </a:rPr>
            <a:t>set</a:t>
          </a:r>
          <a:r>
            <a:rPr lang="en-US" sz="2600" kern="1200" spc="-55" dirty="0">
              <a:latin typeface="Times New Roman" panose="02020603050405020304" pitchFamily="18" charset="0"/>
              <a:cs typeface="Times New Roman" panose="02020603050405020304" pitchFamily="18" charset="0"/>
            </a:rPr>
            <a:t> </a:t>
          </a:r>
          <a:r>
            <a:rPr lang="en-US" sz="2600" kern="1200" dirty="0">
              <a:latin typeface="Times New Roman" panose="02020603050405020304" pitchFamily="18" charset="0"/>
              <a:cs typeface="Times New Roman" panose="02020603050405020304" pitchFamily="18" charset="0"/>
            </a:rPr>
            <a:t>and</a:t>
          </a:r>
          <a:r>
            <a:rPr lang="en-US" sz="2600" kern="1200" spc="5" dirty="0">
              <a:latin typeface="Times New Roman" panose="02020603050405020304" pitchFamily="18" charset="0"/>
              <a:cs typeface="Times New Roman" panose="02020603050405020304" pitchFamily="18" charset="0"/>
            </a:rPr>
            <a:t> </a:t>
          </a:r>
          <a:r>
            <a:rPr lang="en-US" sz="2600" kern="1200" spc="-200" dirty="0">
              <a:latin typeface="Times New Roman" panose="02020603050405020304" pitchFamily="18" charset="0"/>
              <a:cs typeface="Times New Roman" panose="02020603050405020304" pitchFamily="18" charset="0"/>
            </a:rPr>
            <a:t>87%</a:t>
          </a:r>
          <a:r>
            <a:rPr lang="en-US" sz="2600" kern="1200" spc="10" dirty="0">
              <a:latin typeface="Times New Roman" panose="02020603050405020304" pitchFamily="18" charset="0"/>
              <a:cs typeface="Times New Roman" panose="02020603050405020304" pitchFamily="18" charset="0"/>
            </a:rPr>
            <a:t> </a:t>
          </a:r>
          <a:r>
            <a:rPr lang="en-US" sz="2600" kern="1200" dirty="0">
              <a:latin typeface="Times New Roman" panose="02020603050405020304" pitchFamily="18" charset="0"/>
              <a:cs typeface="Times New Roman" panose="02020603050405020304" pitchFamily="18" charset="0"/>
            </a:rPr>
            <a:t>on</a:t>
          </a:r>
          <a:r>
            <a:rPr lang="en-US" sz="2600" kern="1200" spc="-45" dirty="0">
              <a:latin typeface="Times New Roman" panose="02020603050405020304" pitchFamily="18" charset="0"/>
              <a:cs typeface="Times New Roman" panose="02020603050405020304" pitchFamily="18" charset="0"/>
            </a:rPr>
            <a:t> </a:t>
          </a:r>
          <a:r>
            <a:rPr lang="en-US" sz="2600" kern="1200" spc="80" dirty="0">
              <a:latin typeface="Times New Roman" panose="02020603050405020304" pitchFamily="18" charset="0"/>
              <a:cs typeface="Times New Roman" panose="02020603050405020304" pitchFamily="18" charset="0"/>
            </a:rPr>
            <a:t>the</a:t>
          </a:r>
          <a:r>
            <a:rPr lang="en-US" sz="2600" kern="1200" spc="-40" dirty="0">
              <a:latin typeface="Times New Roman" panose="02020603050405020304" pitchFamily="18" charset="0"/>
              <a:cs typeface="Times New Roman" panose="02020603050405020304" pitchFamily="18" charset="0"/>
            </a:rPr>
            <a:t> </a:t>
          </a:r>
          <a:r>
            <a:rPr lang="en-US" sz="2600" kern="1200" spc="105" dirty="0">
              <a:latin typeface="Times New Roman" panose="02020603050405020304" pitchFamily="18" charset="0"/>
              <a:cs typeface="Times New Roman" panose="02020603050405020304" pitchFamily="18" charset="0"/>
            </a:rPr>
            <a:t>test</a:t>
          </a:r>
          <a:r>
            <a:rPr lang="en-US" sz="2600" kern="1200" spc="-55" dirty="0">
              <a:latin typeface="Times New Roman" panose="02020603050405020304" pitchFamily="18" charset="0"/>
              <a:cs typeface="Times New Roman" panose="02020603050405020304" pitchFamily="18" charset="0"/>
            </a:rPr>
            <a:t> </a:t>
          </a:r>
          <a:r>
            <a:rPr lang="en-US" sz="2600" kern="1200" spc="-10" dirty="0">
              <a:latin typeface="Times New Roman" panose="02020603050405020304" pitchFamily="18" charset="0"/>
              <a:cs typeface="Times New Roman" panose="02020603050405020304" pitchFamily="18" charset="0"/>
            </a:rPr>
            <a:t>dataset</a:t>
          </a:r>
          <a:endParaRPr lang="en-US" sz="2600" kern="1200" dirty="0"/>
        </a:p>
        <a:p>
          <a:pPr marL="228600" lvl="1" indent="-228600" algn="l" defTabSz="1155700">
            <a:lnSpc>
              <a:spcPct val="90000"/>
            </a:lnSpc>
            <a:spcBef>
              <a:spcPct val="0"/>
            </a:spcBef>
            <a:spcAft>
              <a:spcPct val="15000"/>
            </a:spcAft>
            <a:buChar char="•"/>
          </a:pPr>
          <a:endParaRPr lang="en-US" sz="2600" kern="1200" dirty="0"/>
        </a:p>
      </dsp:txBody>
      <dsp:txXfrm rot="-5400000">
        <a:off x="4773168" y="3658721"/>
        <a:ext cx="8421877" cy="1178516"/>
      </dsp:txXfrm>
    </dsp:sp>
    <dsp:sp modelId="{190D4545-B734-402B-A54F-221F740DC549}">
      <dsp:nvSpPr>
        <dsp:cNvPr id="0" name=""/>
        <dsp:cNvSpPr/>
      </dsp:nvSpPr>
      <dsp:spPr>
        <a:xfrm>
          <a:off x="0" y="3431713"/>
          <a:ext cx="4773168" cy="16325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en-US" sz="4800" b="1" kern="1200" spc="-370" dirty="0">
              <a:latin typeface="Times New Roman" panose="02020603050405020304" pitchFamily="18" charset="0"/>
              <a:cs typeface="Times New Roman" panose="02020603050405020304" pitchFamily="18" charset="0"/>
            </a:rPr>
            <a:t>SVM</a:t>
          </a:r>
          <a:endParaRPr lang="en-US" sz="4800" kern="1200" dirty="0"/>
        </a:p>
      </dsp:txBody>
      <dsp:txXfrm>
        <a:off x="79694" y="3511407"/>
        <a:ext cx="4613780" cy="1473144"/>
      </dsp:txXfrm>
    </dsp:sp>
    <dsp:sp modelId="{8B0AB284-250E-4363-9111-D8A897C87DB3}">
      <dsp:nvSpPr>
        <dsp:cNvPr id="0" name=""/>
        <dsp:cNvSpPr/>
      </dsp:nvSpPr>
      <dsp:spPr>
        <a:xfrm rot="5400000">
          <a:off x="8362970" y="1719323"/>
          <a:ext cx="1306026" cy="848563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en-US" sz="2600" kern="1200" spc="-10" dirty="0">
              <a:latin typeface="Times New Roman" panose="02020603050405020304" pitchFamily="18" charset="0"/>
              <a:cs typeface="Times New Roman" panose="02020603050405020304" pitchFamily="18" charset="0"/>
            </a:rPr>
            <a:t>Accuracy</a:t>
          </a:r>
          <a:r>
            <a:rPr lang="en-US" sz="2600" kern="1200" spc="-114" dirty="0">
              <a:latin typeface="Times New Roman" panose="02020603050405020304" pitchFamily="18" charset="0"/>
              <a:cs typeface="Times New Roman" panose="02020603050405020304" pitchFamily="18" charset="0"/>
            </a:rPr>
            <a:t> </a:t>
          </a:r>
          <a:r>
            <a:rPr lang="en-US" sz="2600" kern="1200" spc="100" dirty="0">
              <a:latin typeface="Times New Roman" panose="02020603050405020304" pitchFamily="18" charset="0"/>
              <a:cs typeface="Times New Roman" panose="02020603050405020304" pitchFamily="18" charset="0"/>
            </a:rPr>
            <a:t>score</a:t>
          </a:r>
          <a:r>
            <a:rPr lang="en-US" sz="2600" kern="1200" spc="-5" dirty="0">
              <a:latin typeface="Times New Roman" panose="02020603050405020304" pitchFamily="18" charset="0"/>
              <a:cs typeface="Times New Roman" panose="02020603050405020304" pitchFamily="18" charset="0"/>
            </a:rPr>
            <a:t> </a:t>
          </a:r>
          <a:r>
            <a:rPr lang="en-US" sz="2600" kern="1200" dirty="0">
              <a:latin typeface="Times New Roman" panose="02020603050405020304" pitchFamily="18" charset="0"/>
              <a:cs typeface="Times New Roman" panose="02020603050405020304" pitchFamily="18" charset="0"/>
            </a:rPr>
            <a:t>of</a:t>
          </a:r>
          <a:r>
            <a:rPr lang="en-US" sz="2600" kern="1200" spc="-5" dirty="0">
              <a:latin typeface="Times New Roman" panose="02020603050405020304" pitchFamily="18" charset="0"/>
              <a:cs typeface="Times New Roman" panose="02020603050405020304" pitchFamily="18" charset="0"/>
            </a:rPr>
            <a:t> </a:t>
          </a:r>
          <a:r>
            <a:rPr lang="en-US" sz="2600" kern="1200" dirty="0">
              <a:latin typeface="Times New Roman" panose="02020603050405020304" pitchFamily="18" charset="0"/>
              <a:cs typeface="Times New Roman" panose="02020603050405020304" pitchFamily="18" charset="0"/>
            </a:rPr>
            <a:t>83%</a:t>
          </a:r>
          <a:r>
            <a:rPr lang="en-US" sz="2600" kern="1200" spc="-5" dirty="0">
              <a:latin typeface="Times New Roman" panose="02020603050405020304" pitchFamily="18" charset="0"/>
              <a:cs typeface="Times New Roman" panose="02020603050405020304" pitchFamily="18" charset="0"/>
            </a:rPr>
            <a:t> </a:t>
          </a:r>
          <a:r>
            <a:rPr lang="en-US" sz="2600" kern="1200" dirty="0">
              <a:latin typeface="Times New Roman" panose="02020603050405020304" pitchFamily="18" charset="0"/>
              <a:cs typeface="Times New Roman" panose="02020603050405020304" pitchFamily="18" charset="0"/>
            </a:rPr>
            <a:t>on</a:t>
          </a:r>
          <a:r>
            <a:rPr lang="en-US" sz="2600" kern="1200" spc="-55" dirty="0">
              <a:latin typeface="Times New Roman" panose="02020603050405020304" pitchFamily="18" charset="0"/>
              <a:cs typeface="Times New Roman" panose="02020603050405020304" pitchFamily="18" charset="0"/>
            </a:rPr>
            <a:t> </a:t>
          </a:r>
          <a:r>
            <a:rPr lang="en-US" sz="2600" kern="1200" spc="110" dirty="0">
              <a:latin typeface="Times New Roman" panose="02020603050405020304" pitchFamily="18" charset="0"/>
              <a:cs typeface="Times New Roman" panose="02020603050405020304" pitchFamily="18" charset="0"/>
            </a:rPr>
            <a:t>test</a:t>
          </a:r>
          <a:r>
            <a:rPr lang="en-US" sz="2600" kern="1200" spc="-70" dirty="0">
              <a:latin typeface="Times New Roman" panose="02020603050405020304" pitchFamily="18" charset="0"/>
              <a:cs typeface="Times New Roman" panose="02020603050405020304" pitchFamily="18" charset="0"/>
            </a:rPr>
            <a:t> </a:t>
          </a:r>
          <a:r>
            <a:rPr lang="en-US" sz="2600" kern="1200" spc="80" dirty="0">
              <a:latin typeface="Times New Roman" panose="02020603050405020304" pitchFamily="18" charset="0"/>
              <a:cs typeface="Times New Roman" panose="02020603050405020304" pitchFamily="18" charset="0"/>
            </a:rPr>
            <a:t>set</a:t>
          </a:r>
          <a:endParaRPr lang="en-US" sz="2600" kern="1200" dirty="0"/>
        </a:p>
      </dsp:txBody>
      <dsp:txXfrm rot="-5400000">
        <a:off x="4773168" y="5372881"/>
        <a:ext cx="8421877" cy="1178516"/>
      </dsp:txXfrm>
    </dsp:sp>
    <dsp:sp modelId="{0835607C-7F9F-4E24-A5D9-8DE3792B9A6E}">
      <dsp:nvSpPr>
        <dsp:cNvPr id="0" name=""/>
        <dsp:cNvSpPr/>
      </dsp:nvSpPr>
      <dsp:spPr>
        <a:xfrm>
          <a:off x="0" y="5145872"/>
          <a:ext cx="4773168" cy="16325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en-US" sz="4800" b="1" kern="1200" dirty="0">
              <a:latin typeface="Times New Roman" panose="02020603050405020304" pitchFamily="18" charset="0"/>
              <a:cs typeface="Times New Roman" panose="02020603050405020304" pitchFamily="18" charset="0"/>
            </a:rPr>
            <a:t>Neural Network</a:t>
          </a:r>
          <a:endParaRPr lang="en-US" sz="4800" kern="1200" dirty="0"/>
        </a:p>
      </dsp:txBody>
      <dsp:txXfrm>
        <a:off x="79694" y="5225566"/>
        <a:ext cx="4613780" cy="147314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452858" y="1677044"/>
            <a:ext cx="6226175" cy="734060"/>
          </a:xfrm>
          <a:prstGeom prst="rect">
            <a:avLst/>
          </a:prstGeom>
        </p:spPr>
        <p:txBody>
          <a:bodyPr wrap="square" lIns="0" tIns="0" rIns="0" bIns="0">
            <a:spAutoFit/>
          </a:bodyPr>
          <a:lstStyle>
            <a:lvl1pPr>
              <a:defRPr sz="8700" b="1" i="0">
                <a:solidFill>
                  <a:schemeClr val="tx1"/>
                </a:solidFill>
                <a:latin typeface="Palatino Linotype"/>
                <a:cs typeface="Palatino Linotype"/>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295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700" b="1" i="0">
                <a:solidFill>
                  <a:schemeClr val="tx1"/>
                </a:solidFill>
                <a:latin typeface="Palatino Linotype"/>
                <a:cs typeface="Palatino Linotype"/>
              </a:defRPr>
            </a:lvl1pPr>
          </a:lstStyle>
          <a:p>
            <a:endParaRPr/>
          </a:p>
        </p:txBody>
      </p:sp>
      <p:sp>
        <p:nvSpPr>
          <p:cNvPr id="3" name="Holder 3"/>
          <p:cNvSpPr>
            <a:spLocks noGrp="1"/>
          </p:cNvSpPr>
          <p:nvPr>
            <p:ph type="body" idx="1"/>
          </p:nvPr>
        </p:nvSpPr>
        <p:spPr/>
        <p:txBody>
          <a:bodyPr lIns="0" tIns="0" rIns="0" bIns="0"/>
          <a:lstStyle>
            <a:lvl1pPr>
              <a:defRPr sz="295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700" b="1" i="0">
                <a:solidFill>
                  <a:schemeClr val="tx1"/>
                </a:solidFill>
                <a:latin typeface="Palatino Linotype"/>
                <a:cs typeface="Palatino Linotype"/>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8700" b="1" i="0">
                <a:solidFill>
                  <a:schemeClr val="tx1"/>
                </a:solidFill>
                <a:latin typeface="Palatino Linotype"/>
                <a:cs typeface="Palatino Linotype"/>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800598" y="0"/>
            <a:ext cx="10487025" cy="10287000"/>
          </a:xfrm>
          <a:custGeom>
            <a:avLst/>
            <a:gdLst/>
            <a:ahLst/>
            <a:cxnLst/>
            <a:rect l="l" t="t" r="r" b="b"/>
            <a:pathLst>
              <a:path w="10487025" h="10287000">
                <a:moveTo>
                  <a:pt x="10487024" y="10286999"/>
                </a:moveTo>
                <a:lnTo>
                  <a:pt x="0" y="10286999"/>
                </a:lnTo>
                <a:lnTo>
                  <a:pt x="0" y="0"/>
                </a:lnTo>
                <a:lnTo>
                  <a:pt x="10487024" y="0"/>
                </a:lnTo>
                <a:lnTo>
                  <a:pt x="10487024" y="10286999"/>
                </a:lnTo>
                <a:close/>
              </a:path>
            </a:pathLst>
          </a:custGeom>
          <a:solidFill>
            <a:srgbClr val="000000"/>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24464" y="140405"/>
            <a:ext cx="15234221" cy="1569772"/>
          </a:xfrm>
          <a:prstGeom prst="rect">
            <a:avLst/>
          </a:prstGeom>
        </p:spPr>
        <p:txBody>
          <a:bodyPr wrap="square" lIns="0" tIns="0" rIns="0" bIns="0">
            <a:spAutoFit/>
          </a:bodyPr>
          <a:lstStyle>
            <a:lvl1pPr>
              <a:defRPr sz="8700" b="1" i="0">
                <a:solidFill>
                  <a:schemeClr val="tx1"/>
                </a:solidFill>
                <a:latin typeface="Palatino Linotype"/>
                <a:cs typeface="Palatino Linotype"/>
              </a:defRPr>
            </a:lvl1pPr>
          </a:lstStyle>
          <a:p>
            <a:endParaRPr/>
          </a:p>
        </p:txBody>
      </p:sp>
      <p:sp>
        <p:nvSpPr>
          <p:cNvPr id="3" name="Holder 3"/>
          <p:cNvSpPr>
            <a:spLocks noGrp="1"/>
          </p:cNvSpPr>
          <p:nvPr>
            <p:ph type="body" idx="1"/>
          </p:nvPr>
        </p:nvSpPr>
        <p:spPr>
          <a:xfrm>
            <a:off x="1522956" y="4154233"/>
            <a:ext cx="7357109" cy="2644775"/>
          </a:xfrm>
          <a:prstGeom prst="rect">
            <a:avLst/>
          </a:prstGeom>
        </p:spPr>
        <p:txBody>
          <a:bodyPr wrap="square" lIns="0" tIns="0" rIns="0" bIns="0">
            <a:spAutoFit/>
          </a:bodyPr>
          <a:lstStyle>
            <a:lvl1pPr>
              <a:defRPr sz="295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olab.research.google.com/corgiredirector?site=https%3A%2F%2Fdata.world%2Fcrowdflower%2Fbrands-and-product-emotio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39505" y="952500"/>
            <a:ext cx="9548495" cy="7080785"/>
          </a:xfrm>
          <a:prstGeom prst="rect">
            <a:avLst/>
          </a:prstGeom>
        </p:spPr>
        <p:txBody>
          <a:bodyPr vert="horz" wrap="square" lIns="0" tIns="17145" rIns="0" bIns="0" rtlCol="0">
            <a:spAutoFit/>
          </a:bodyPr>
          <a:lstStyle/>
          <a:p>
            <a:r>
              <a:rPr lang="en-GB" sz="7200" b="1" dirty="0">
                <a:solidFill>
                  <a:schemeClr val="bg1"/>
                </a:solidFill>
                <a:latin typeface="Times New Roman" panose="02020603050405020304" pitchFamily="18" charset="0"/>
                <a:cs typeface="Times New Roman" panose="02020603050405020304" pitchFamily="18" charset="0"/>
              </a:rPr>
              <a:t>Sentiment Analysis of Customer Tweets: Gaining Competitive Insights for Google and Apple Products</a:t>
            </a:r>
            <a:endParaRPr lang="en-GB" sz="7200" dirty="0">
              <a:solidFill>
                <a:schemeClr val="bg1"/>
              </a:solidFill>
              <a:latin typeface="Times New Roman" panose="02020603050405020304" pitchFamily="18" charset="0"/>
              <a:cs typeface="Times New Roman" panose="02020603050405020304" pitchFamily="18" charset="0"/>
            </a:endParaRPr>
          </a:p>
          <a:p>
            <a:pPr marR="936625" algn="ctr">
              <a:lnSpc>
                <a:spcPct val="100000"/>
              </a:lnSpc>
              <a:spcBef>
                <a:spcPts val="5690"/>
              </a:spcBef>
            </a:pPr>
            <a:r>
              <a:rPr sz="5150" b="1" spc="-25" dirty="0">
                <a:solidFill>
                  <a:srgbClr val="FFFFFF"/>
                </a:solidFill>
                <a:latin typeface="Times New Roman" panose="02020603050405020304" pitchFamily="18" charset="0"/>
                <a:cs typeface="Times New Roman" panose="02020603050405020304" pitchFamily="18" charset="0"/>
              </a:rPr>
              <a:t>NLP</a:t>
            </a:r>
            <a:endParaRPr sz="515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334999" y="1143000"/>
            <a:ext cx="5122068" cy="80009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95516" y="9055843"/>
            <a:ext cx="5897245" cy="1228725"/>
          </a:xfrm>
          <a:custGeom>
            <a:avLst/>
            <a:gdLst/>
            <a:ahLst/>
            <a:cxnLst/>
            <a:rect l="l" t="t" r="r" b="b"/>
            <a:pathLst>
              <a:path w="5897245" h="1228725">
                <a:moveTo>
                  <a:pt x="5897026" y="1228216"/>
                </a:moveTo>
                <a:lnTo>
                  <a:pt x="0" y="1228216"/>
                </a:lnTo>
                <a:lnTo>
                  <a:pt x="0" y="0"/>
                </a:lnTo>
                <a:lnTo>
                  <a:pt x="5897026" y="0"/>
                </a:lnTo>
                <a:lnTo>
                  <a:pt x="5897026" y="1228216"/>
                </a:lnTo>
                <a:close/>
              </a:path>
            </a:pathLst>
          </a:custGeom>
          <a:solidFill>
            <a:srgbClr val="000000"/>
          </a:solidFill>
        </p:spPr>
        <p:txBody>
          <a:bodyPr wrap="square" lIns="0" tIns="0" rIns="0" bIns="0" rtlCol="0"/>
          <a:lstStyle/>
          <a:p>
            <a:endParaRPr/>
          </a:p>
        </p:txBody>
      </p:sp>
      <p:sp>
        <p:nvSpPr>
          <p:cNvPr id="3" name="object 3"/>
          <p:cNvSpPr/>
          <p:nvPr/>
        </p:nvSpPr>
        <p:spPr>
          <a:xfrm>
            <a:off x="11815725" y="-1435"/>
            <a:ext cx="6472555" cy="10287000"/>
          </a:xfrm>
          <a:custGeom>
            <a:avLst/>
            <a:gdLst/>
            <a:ahLst/>
            <a:cxnLst/>
            <a:rect l="l" t="t" r="r" b="b"/>
            <a:pathLst>
              <a:path w="6472555" h="10287000">
                <a:moveTo>
                  <a:pt x="6472263" y="0"/>
                </a:moveTo>
                <a:lnTo>
                  <a:pt x="0" y="0"/>
                </a:lnTo>
                <a:lnTo>
                  <a:pt x="0" y="1225372"/>
                </a:lnTo>
                <a:lnTo>
                  <a:pt x="5246255" y="1225372"/>
                </a:lnTo>
                <a:lnTo>
                  <a:pt x="5246255" y="9061425"/>
                </a:lnTo>
                <a:lnTo>
                  <a:pt x="0" y="9061425"/>
                </a:lnTo>
                <a:lnTo>
                  <a:pt x="0" y="10286797"/>
                </a:lnTo>
                <a:lnTo>
                  <a:pt x="6472263" y="10286797"/>
                </a:lnTo>
                <a:lnTo>
                  <a:pt x="6472263" y="9061425"/>
                </a:lnTo>
                <a:lnTo>
                  <a:pt x="6472263" y="1225372"/>
                </a:lnTo>
                <a:lnTo>
                  <a:pt x="6472263" y="0"/>
                </a:lnTo>
                <a:close/>
              </a:path>
            </a:pathLst>
          </a:custGeom>
          <a:solidFill>
            <a:srgbClr val="000000"/>
          </a:solidFill>
        </p:spPr>
        <p:txBody>
          <a:bodyPr wrap="square" lIns="0" tIns="0" rIns="0" bIns="0" rtlCol="0"/>
          <a:lstStyle/>
          <a:p>
            <a:endParaRPr/>
          </a:p>
        </p:txBody>
      </p:sp>
      <p:sp>
        <p:nvSpPr>
          <p:cNvPr id="4" name="object 4"/>
          <p:cNvSpPr/>
          <p:nvPr/>
        </p:nvSpPr>
        <p:spPr>
          <a:xfrm>
            <a:off x="0" y="-1435"/>
            <a:ext cx="12092940" cy="10287000"/>
          </a:xfrm>
          <a:custGeom>
            <a:avLst/>
            <a:gdLst/>
            <a:ahLst/>
            <a:cxnLst/>
            <a:rect l="l" t="t" r="r" b="b"/>
            <a:pathLst>
              <a:path w="12092940" h="10287000">
                <a:moveTo>
                  <a:pt x="12092534" y="1511"/>
                </a:moveTo>
                <a:lnTo>
                  <a:pt x="6472250" y="1511"/>
                </a:lnTo>
                <a:lnTo>
                  <a:pt x="6472250" y="0"/>
                </a:lnTo>
                <a:lnTo>
                  <a:pt x="0" y="0"/>
                </a:lnTo>
                <a:lnTo>
                  <a:pt x="0" y="1225372"/>
                </a:lnTo>
                <a:lnTo>
                  <a:pt x="0" y="9061425"/>
                </a:lnTo>
                <a:lnTo>
                  <a:pt x="0" y="10286797"/>
                </a:lnTo>
                <a:lnTo>
                  <a:pt x="6472250" y="10286797"/>
                </a:lnTo>
                <a:lnTo>
                  <a:pt x="6472250" y="9061425"/>
                </a:lnTo>
                <a:lnTo>
                  <a:pt x="1225994" y="9061425"/>
                </a:lnTo>
                <a:lnTo>
                  <a:pt x="1225994" y="1225372"/>
                </a:lnTo>
                <a:lnTo>
                  <a:pt x="6195504" y="1225372"/>
                </a:lnTo>
                <a:lnTo>
                  <a:pt x="6195504" y="1229728"/>
                </a:lnTo>
                <a:lnTo>
                  <a:pt x="12092534" y="1229728"/>
                </a:lnTo>
                <a:lnTo>
                  <a:pt x="12092534" y="1511"/>
                </a:lnTo>
                <a:close/>
              </a:path>
            </a:pathLst>
          </a:custGeom>
          <a:solidFill>
            <a:srgbClr val="000000"/>
          </a:solidFill>
        </p:spPr>
        <p:txBody>
          <a:bodyPr wrap="square" lIns="0" tIns="0" rIns="0" bIns="0" rtlCol="0"/>
          <a:lstStyle/>
          <a:p>
            <a:endParaRPr/>
          </a:p>
        </p:txBody>
      </p:sp>
      <p:sp>
        <p:nvSpPr>
          <p:cNvPr id="5" name="object 5"/>
          <p:cNvSpPr txBox="1">
            <a:spLocks noGrp="1"/>
          </p:cNvSpPr>
          <p:nvPr>
            <p:ph type="title"/>
          </p:nvPr>
        </p:nvSpPr>
        <p:spPr>
          <a:xfrm>
            <a:off x="5879944" y="2482800"/>
            <a:ext cx="6518275" cy="937436"/>
          </a:xfrm>
          <a:prstGeom prst="rect">
            <a:avLst/>
          </a:prstGeom>
        </p:spPr>
        <p:txBody>
          <a:bodyPr vert="horz" wrap="square" lIns="0" tIns="13970" rIns="0" bIns="0" rtlCol="0">
            <a:spAutoFit/>
          </a:bodyPr>
          <a:lstStyle/>
          <a:p>
            <a:pPr marL="12700" algn="ctr">
              <a:lnSpc>
                <a:spcPct val="100000"/>
              </a:lnSpc>
              <a:spcBef>
                <a:spcPts val="110"/>
              </a:spcBef>
            </a:pPr>
            <a:r>
              <a:rPr lang="en-US" sz="6000" dirty="0">
                <a:latin typeface="Times New Roman" panose="02020603050405020304" pitchFamily="18" charset="0"/>
                <a:cs typeface="Times New Roman" panose="02020603050405020304" pitchFamily="18" charset="0"/>
              </a:rPr>
              <a:t>CONCLUSION</a:t>
            </a:r>
            <a:endParaRPr sz="6000" dirty="0">
              <a:latin typeface="Times New Roman" panose="02020603050405020304" pitchFamily="18" charset="0"/>
              <a:cs typeface="Times New Roman" panose="02020603050405020304" pitchFamily="18" charset="0"/>
            </a:endParaRPr>
          </a:p>
        </p:txBody>
      </p:sp>
      <p:sp>
        <p:nvSpPr>
          <p:cNvPr id="6" name="object 6"/>
          <p:cNvSpPr txBox="1"/>
          <p:nvPr/>
        </p:nvSpPr>
        <p:spPr>
          <a:xfrm>
            <a:off x="1937932" y="3958540"/>
            <a:ext cx="13835468" cy="4377417"/>
          </a:xfrm>
          <a:prstGeom prst="rect">
            <a:avLst/>
          </a:prstGeom>
        </p:spPr>
        <p:txBody>
          <a:bodyPr vert="horz" wrap="square" lIns="0" tIns="8255" rIns="0" bIns="0" rtlCol="0">
            <a:spAutoFit/>
          </a:bodyPr>
          <a:lstStyle/>
          <a:p>
            <a:pPr marL="12700" marR="5080" algn="ctr">
              <a:lnSpc>
                <a:spcPct val="102000"/>
              </a:lnSpc>
              <a:spcBef>
                <a:spcPts val="65"/>
              </a:spcBef>
            </a:pPr>
            <a:r>
              <a:rPr lang="en-GB" sz="2800" spc="320" dirty="0">
                <a:latin typeface="Times New Roman" panose="02020603050405020304" pitchFamily="18" charset="0"/>
                <a:cs typeface="Times New Roman" panose="02020603050405020304" pitchFamily="18" charset="0"/>
              </a:rPr>
              <a:t>Our analysis revealed varying degrees of positivity and negativity in the Twitter discussions concerning their products, shedding light on the overall inclusive sentiment view towards both brands. Additionally, by investigating recurring topics associated with positive and negative sentiments using a word cloud for each sentiment, we gained valuable insights into the prevailing themes that influence public perception of Google and Apple. This research contributes to a deeper comprehension of how sentiments and topics converge to shape the online discourse surrounding these companies, offering a valuable resource for both academia and industry.</a:t>
            </a:r>
            <a:r>
              <a:rPr sz="2800" spc="240"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304800" y="1333500"/>
            <a:ext cx="8153400" cy="936154"/>
          </a:xfrm>
          <a:prstGeom prst="rect">
            <a:avLst/>
          </a:prstGeom>
        </p:spPr>
        <p:txBody>
          <a:bodyPr vert="horz" wrap="square" lIns="0" tIns="12700" rIns="0" bIns="0" rtlCol="0">
            <a:spAutoFit/>
          </a:bodyPr>
          <a:lstStyle/>
          <a:p>
            <a:pPr marL="12700">
              <a:lnSpc>
                <a:spcPct val="100000"/>
              </a:lnSpc>
              <a:spcBef>
                <a:spcPts val="100"/>
              </a:spcBef>
            </a:pPr>
            <a:r>
              <a:rPr sz="6000" spc="-270" dirty="0"/>
              <a:t>RECOMMENDATIONS</a:t>
            </a:r>
            <a:endParaRPr sz="6000" dirty="0"/>
          </a:p>
        </p:txBody>
      </p:sp>
      <p:sp>
        <p:nvSpPr>
          <p:cNvPr id="3" name="object 3"/>
          <p:cNvSpPr txBox="1"/>
          <p:nvPr/>
        </p:nvSpPr>
        <p:spPr>
          <a:xfrm>
            <a:off x="609600" y="2705100"/>
            <a:ext cx="8001000" cy="4324902"/>
          </a:xfrm>
          <a:prstGeom prst="rect">
            <a:avLst/>
          </a:prstGeom>
        </p:spPr>
        <p:txBody>
          <a:bodyPr vert="horz" wrap="square" lIns="0" tIns="15875" rIns="0" bIns="0" rtlCol="0">
            <a:spAutoFit/>
          </a:bodyPr>
          <a:lstStyle/>
          <a:p>
            <a:pPr marL="457200" indent="-457200">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Craft marketing messages that align with the predominant sentiments expressed by consumers.</a:t>
            </a:r>
          </a:p>
          <a:p>
            <a:endParaRPr lang="en-GB"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Collaborate with influencers who align with the positive sentiments around your brand.</a:t>
            </a:r>
          </a:p>
          <a:p>
            <a:endParaRPr lang="en-GB"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Regularly assess the impact of your marketing strategies on sentiment trends. Track changes in sentiment over time to gauge the effectiveness of your efforts and make data-driven adjustments</a:t>
            </a:r>
          </a:p>
        </p:txBody>
      </p:sp>
      <p:pic>
        <p:nvPicPr>
          <p:cNvPr id="4" name="object 4"/>
          <p:cNvPicPr/>
          <p:nvPr/>
        </p:nvPicPr>
        <p:blipFill>
          <a:blip r:embed="rId2" cstate="print"/>
          <a:stretch>
            <a:fillRect/>
          </a:stretch>
        </p:blipFill>
        <p:spPr>
          <a:xfrm>
            <a:off x="9144000" y="0"/>
            <a:ext cx="9143851" cy="1028685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533400" y="1714500"/>
            <a:ext cx="7297545" cy="936154"/>
          </a:xfrm>
          <a:prstGeom prst="rect">
            <a:avLst/>
          </a:prstGeom>
        </p:spPr>
        <p:txBody>
          <a:bodyPr vert="horz" wrap="square" lIns="0" tIns="12700" rIns="0" bIns="0" rtlCol="0">
            <a:spAutoFit/>
          </a:bodyPr>
          <a:lstStyle/>
          <a:p>
            <a:pPr marL="2647950" algn="l">
              <a:lnSpc>
                <a:spcPct val="100000"/>
              </a:lnSpc>
              <a:spcBef>
                <a:spcPts val="100"/>
              </a:spcBef>
            </a:pPr>
            <a:r>
              <a:rPr sz="6000" spc="215" dirty="0">
                <a:latin typeface="Cambria"/>
                <a:cs typeface="Cambria"/>
              </a:rPr>
              <a:t>NEXT</a:t>
            </a:r>
            <a:r>
              <a:rPr sz="6000" spc="-45" dirty="0">
                <a:latin typeface="Cambria"/>
                <a:cs typeface="Cambria"/>
              </a:rPr>
              <a:t> </a:t>
            </a:r>
            <a:r>
              <a:rPr sz="6000" spc="195" dirty="0">
                <a:latin typeface="Cambria"/>
                <a:cs typeface="Cambria"/>
              </a:rPr>
              <a:t>STEPS</a:t>
            </a:r>
            <a:endParaRPr sz="6000" dirty="0">
              <a:latin typeface="Cambria"/>
              <a:cs typeface="Cambria"/>
            </a:endParaRPr>
          </a:p>
        </p:txBody>
      </p:sp>
      <p:sp>
        <p:nvSpPr>
          <p:cNvPr id="3" name="object 3"/>
          <p:cNvSpPr txBox="1"/>
          <p:nvPr/>
        </p:nvSpPr>
        <p:spPr>
          <a:xfrm>
            <a:off x="228601" y="2945411"/>
            <a:ext cx="7449944" cy="4794261"/>
          </a:xfrm>
          <a:prstGeom prst="rect">
            <a:avLst/>
          </a:prstGeom>
        </p:spPr>
        <p:txBody>
          <a:bodyPr vert="horz" wrap="square" lIns="0" tIns="15875" rIns="0" bIns="0" rtlCol="0">
            <a:spAutoFit/>
          </a:bodyPr>
          <a:lstStyle/>
          <a:p>
            <a:pPr marL="355600" indent="-342900">
              <a:lnSpc>
                <a:spcPct val="100000"/>
              </a:lnSpc>
              <a:spcBef>
                <a:spcPts val="125"/>
              </a:spcBef>
              <a:buFont typeface="Arial" panose="020B0604020202020204" pitchFamily="34" charset="0"/>
              <a:buChar char="•"/>
              <a:tabLst>
                <a:tab pos="1234440" algn="l"/>
              </a:tabLst>
            </a:pPr>
            <a:r>
              <a:rPr lang="en-GB" sz="2800" dirty="0">
                <a:latin typeface="Times New Roman" panose="02020603050405020304" pitchFamily="18" charset="0"/>
                <a:cs typeface="Times New Roman" panose="02020603050405020304" pitchFamily="18" charset="0"/>
              </a:rPr>
              <a:t>Incorporate more advanced natural language processing techniques and machine learning algorithms to enhance the accuracy of sentiment classification</a:t>
            </a:r>
          </a:p>
          <a:p>
            <a:pPr marL="355600" indent="-342900">
              <a:lnSpc>
                <a:spcPct val="100000"/>
              </a:lnSpc>
              <a:spcBef>
                <a:spcPts val="125"/>
              </a:spcBef>
              <a:buFont typeface="Arial" panose="020B0604020202020204" pitchFamily="34" charset="0"/>
              <a:buChar char="•"/>
              <a:tabLst>
                <a:tab pos="1234440" algn="l"/>
              </a:tabLst>
            </a:pPr>
            <a:r>
              <a:rPr lang="en-GB" sz="2800" dirty="0">
                <a:latin typeface="Times New Roman" panose="02020603050405020304" pitchFamily="18" charset="0"/>
                <a:cs typeface="Times New Roman" panose="02020603050405020304" pitchFamily="18" charset="0"/>
              </a:rPr>
              <a:t>Extend the analysis over a longer time period to observe trends and changes in sentiment over time</a:t>
            </a:r>
          </a:p>
          <a:p>
            <a:pPr marL="355600" indent="-342900">
              <a:lnSpc>
                <a:spcPct val="100000"/>
              </a:lnSpc>
              <a:spcBef>
                <a:spcPts val="125"/>
              </a:spcBef>
              <a:buFont typeface="Arial" panose="020B0604020202020204" pitchFamily="34" charset="0"/>
              <a:buChar char="•"/>
              <a:tabLst>
                <a:tab pos="1234440" algn="l"/>
              </a:tabLst>
            </a:pPr>
            <a:r>
              <a:rPr lang="en-GB" sz="2800" dirty="0">
                <a:latin typeface="Times New Roman" panose="02020603050405020304" pitchFamily="18" charset="0"/>
                <a:cs typeface="Times New Roman" panose="02020603050405020304" pitchFamily="18" charset="0"/>
              </a:rPr>
              <a:t>Analyse sentiment based on user demographics such as age, gender, and location.</a:t>
            </a:r>
          </a:p>
          <a:p>
            <a:pPr marL="355600" indent="-342900">
              <a:lnSpc>
                <a:spcPct val="100000"/>
              </a:lnSpc>
              <a:spcBef>
                <a:spcPts val="125"/>
              </a:spcBef>
              <a:buFont typeface="Arial" panose="020B0604020202020204" pitchFamily="34" charset="0"/>
              <a:buChar char="•"/>
              <a:tabLst>
                <a:tab pos="1234440" algn="l"/>
              </a:tabLst>
            </a:pPr>
            <a:r>
              <a:rPr lang="en-GB" sz="2800" dirty="0">
                <a:latin typeface="Times New Roman" panose="02020603050405020304" pitchFamily="18" charset="0"/>
                <a:cs typeface="Times New Roman" panose="02020603050405020304" pitchFamily="18" charset="0"/>
              </a:rPr>
              <a:t>Develop predictive models to anticipate shifts in sentiment</a:t>
            </a:r>
            <a:endParaRPr sz="2450"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9144000" y="0"/>
            <a:ext cx="9143851" cy="1028685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0" y="3390900"/>
            <a:ext cx="6988175" cy="2191385"/>
          </a:xfrm>
          <a:prstGeom prst="rect">
            <a:avLst/>
          </a:prstGeom>
        </p:spPr>
        <p:txBody>
          <a:bodyPr vert="horz" wrap="square" lIns="0" tIns="13970" rIns="0" bIns="0" rtlCol="0">
            <a:spAutoFit/>
          </a:bodyPr>
          <a:lstStyle/>
          <a:p>
            <a:pPr marL="12700">
              <a:lnSpc>
                <a:spcPct val="100000"/>
              </a:lnSpc>
              <a:spcBef>
                <a:spcPts val="110"/>
              </a:spcBef>
            </a:pPr>
            <a:r>
              <a:rPr sz="14200" spc="225" dirty="0">
                <a:solidFill>
                  <a:srgbClr val="FFFFFF"/>
                </a:solidFill>
              </a:rPr>
              <a:t>Thanks!</a:t>
            </a:r>
            <a:endParaRPr sz="14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91121" y="1638944"/>
            <a:ext cx="7284720" cy="2069464"/>
          </a:xfrm>
          <a:prstGeom prst="rect">
            <a:avLst/>
          </a:prstGeom>
        </p:spPr>
        <p:txBody>
          <a:bodyPr vert="horz" wrap="square" lIns="0" tIns="0" rIns="0" bIns="0" rtlCol="0">
            <a:spAutoFit/>
          </a:bodyPr>
          <a:lstStyle/>
          <a:p>
            <a:pPr marL="12700" marR="5080" indent="3199130">
              <a:lnSpc>
                <a:spcPts val="8180"/>
              </a:lnSpc>
            </a:pPr>
            <a:r>
              <a:rPr sz="6600" spc="-225" dirty="0">
                <a:latin typeface="Times New Roman" panose="02020603050405020304" pitchFamily="18" charset="0"/>
                <a:cs typeface="Times New Roman" panose="02020603050405020304" pitchFamily="18" charset="0"/>
              </a:rPr>
              <a:t>BUSINESS </a:t>
            </a:r>
            <a:r>
              <a:rPr sz="6600" spc="-484" dirty="0">
                <a:latin typeface="Times New Roman" panose="02020603050405020304" pitchFamily="18" charset="0"/>
                <a:cs typeface="Times New Roman" panose="02020603050405020304" pitchFamily="18" charset="0"/>
              </a:rPr>
              <a:t>UNDERSTANDING</a:t>
            </a:r>
            <a:endParaRPr sz="66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body" idx="1"/>
          </p:nvPr>
        </p:nvSpPr>
        <p:spPr>
          <a:xfrm>
            <a:off x="1522956" y="4154233"/>
            <a:ext cx="7357109" cy="2605457"/>
          </a:xfrm>
          <a:prstGeom prst="rect">
            <a:avLst/>
          </a:prstGeom>
        </p:spPr>
        <p:txBody>
          <a:bodyPr vert="horz" wrap="square" lIns="0" tIns="12700" rIns="0" bIns="0" rtlCol="0">
            <a:spAutoFit/>
          </a:bodyPr>
          <a:lstStyle/>
          <a:p>
            <a:pPr marL="12700" marR="5080" indent="276225" algn="r">
              <a:lnSpc>
                <a:spcPct val="116500"/>
              </a:lnSpc>
              <a:spcBef>
                <a:spcPts val="100"/>
              </a:spcBef>
            </a:pPr>
            <a:r>
              <a:rPr sz="2400" spc="305" dirty="0">
                <a:latin typeface="Times New Roman" panose="02020603050405020304" pitchFamily="18" charset="0"/>
                <a:cs typeface="Times New Roman" panose="02020603050405020304" pitchFamily="18" charset="0"/>
              </a:rPr>
              <a:t>Uncover</a:t>
            </a:r>
            <a:r>
              <a:rPr sz="2400" spc="120" dirty="0">
                <a:latin typeface="Times New Roman" panose="02020603050405020304" pitchFamily="18" charset="0"/>
                <a:cs typeface="Times New Roman" panose="02020603050405020304" pitchFamily="18" charset="0"/>
              </a:rPr>
              <a:t> </a:t>
            </a:r>
            <a:r>
              <a:rPr sz="2400" spc="315" dirty="0">
                <a:latin typeface="Times New Roman" panose="02020603050405020304" pitchFamily="18" charset="0"/>
                <a:cs typeface="Times New Roman" panose="02020603050405020304" pitchFamily="18" charset="0"/>
              </a:rPr>
              <a:t>the</a:t>
            </a:r>
            <a:r>
              <a:rPr sz="2400" spc="120" dirty="0">
                <a:latin typeface="Times New Roman" panose="02020603050405020304" pitchFamily="18" charset="0"/>
                <a:cs typeface="Times New Roman" panose="02020603050405020304" pitchFamily="18" charset="0"/>
              </a:rPr>
              <a:t> </a:t>
            </a:r>
            <a:r>
              <a:rPr sz="2400" spc="330" dirty="0">
                <a:latin typeface="Times New Roman" panose="02020603050405020304" pitchFamily="18" charset="0"/>
                <a:cs typeface="Times New Roman" panose="02020603050405020304" pitchFamily="18" charset="0"/>
              </a:rPr>
              <a:t>emotions</a:t>
            </a:r>
            <a:r>
              <a:rPr sz="2400" spc="120" dirty="0">
                <a:latin typeface="Times New Roman" panose="02020603050405020304" pitchFamily="18" charset="0"/>
                <a:cs typeface="Times New Roman" panose="02020603050405020304" pitchFamily="18" charset="0"/>
              </a:rPr>
              <a:t> </a:t>
            </a:r>
            <a:r>
              <a:rPr sz="2400" spc="355" dirty="0">
                <a:latin typeface="Times New Roman" panose="02020603050405020304" pitchFamily="18" charset="0"/>
                <a:cs typeface="Times New Roman" panose="02020603050405020304" pitchFamily="18" charset="0"/>
              </a:rPr>
              <a:t>behind</a:t>
            </a:r>
            <a:r>
              <a:rPr sz="2400" spc="120" dirty="0">
                <a:latin typeface="Times New Roman" panose="02020603050405020304" pitchFamily="18" charset="0"/>
                <a:cs typeface="Times New Roman" panose="02020603050405020304" pitchFamily="18" charset="0"/>
              </a:rPr>
              <a:t> </a:t>
            </a:r>
            <a:r>
              <a:rPr sz="2400" spc="325" dirty="0">
                <a:latin typeface="Times New Roman" panose="02020603050405020304" pitchFamily="18" charset="0"/>
                <a:cs typeface="Times New Roman" panose="02020603050405020304" pitchFamily="18" charset="0"/>
              </a:rPr>
              <a:t>Google </a:t>
            </a:r>
            <a:r>
              <a:rPr sz="2400" spc="395" dirty="0">
                <a:latin typeface="Times New Roman" panose="02020603050405020304" pitchFamily="18" charset="0"/>
                <a:cs typeface="Times New Roman" panose="02020603050405020304" pitchFamily="18" charset="0"/>
              </a:rPr>
              <a:t>and</a:t>
            </a:r>
            <a:r>
              <a:rPr sz="2400" spc="120" dirty="0">
                <a:latin typeface="Times New Roman" panose="02020603050405020304" pitchFamily="18" charset="0"/>
                <a:cs typeface="Times New Roman" panose="02020603050405020304" pitchFamily="18" charset="0"/>
              </a:rPr>
              <a:t> </a:t>
            </a:r>
            <a:r>
              <a:rPr sz="2400" spc="330" dirty="0">
                <a:latin typeface="Times New Roman" panose="02020603050405020304" pitchFamily="18" charset="0"/>
                <a:cs typeface="Times New Roman" panose="02020603050405020304" pitchFamily="18" charset="0"/>
              </a:rPr>
              <a:t>Apple</a:t>
            </a:r>
            <a:r>
              <a:rPr sz="2400" spc="114" dirty="0">
                <a:latin typeface="Times New Roman" panose="02020603050405020304" pitchFamily="18" charset="0"/>
                <a:cs typeface="Times New Roman" panose="02020603050405020304" pitchFamily="18" charset="0"/>
              </a:rPr>
              <a:t> </a:t>
            </a:r>
            <a:r>
              <a:rPr sz="2400" spc="320" dirty="0">
                <a:latin typeface="Times New Roman" panose="02020603050405020304" pitchFamily="18" charset="0"/>
                <a:cs typeface="Times New Roman" panose="02020603050405020304" pitchFamily="18" charset="0"/>
              </a:rPr>
              <a:t>products</a:t>
            </a:r>
            <a:r>
              <a:rPr sz="2400" spc="120" dirty="0">
                <a:latin typeface="Times New Roman" panose="02020603050405020304" pitchFamily="18" charset="0"/>
                <a:cs typeface="Times New Roman" panose="02020603050405020304" pitchFamily="18" charset="0"/>
              </a:rPr>
              <a:t> </a:t>
            </a:r>
            <a:r>
              <a:rPr sz="2400" spc="320" dirty="0">
                <a:latin typeface="Times New Roman" panose="02020603050405020304" pitchFamily="18" charset="0"/>
                <a:cs typeface="Times New Roman" panose="02020603050405020304" pitchFamily="18" charset="0"/>
              </a:rPr>
              <a:t>by</a:t>
            </a:r>
            <a:r>
              <a:rPr sz="2400" spc="120" dirty="0">
                <a:latin typeface="Times New Roman" panose="02020603050405020304" pitchFamily="18" charset="0"/>
                <a:cs typeface="Times New Roman" panose="02020603050405020304" pitchFamily="18" charset="0"/>
              </a:rPr>
              <a:t> </a:t>
            </a:r>
            <a:r>
              <a:rPr sz="2400" spc="310" dirty="0">
                <a:latin typeface="Times New Roman" panose="02020603050405020304" pitchFamily="18" charset="0"/>
                <a:cs typeface="Times New Roman" panose="02020603050405020304" pitchFamily="18" charset="0"/>
              </a:rPr>
              <a:t>analyzing </a:t>
            </a:r>
            <a:r>
              <a:rPr sz="2400" spc="220" dirty="0">
                <a:latin typeface="Times New Roman" panose="02020603050405020304" pitchFamily="18" charset="0"/>
                <a:cs typeface="Times New Roman" panose="02020603050405020304" pitchFamily="18" charset="0"/>
              </a:rPr>
              <a:t>tweets.</a:t>
            </a:r>
            <a:r>
              <a:rPr sz="2400" spc="114" dirty="0">
                <a:latin typeface="Times New Roman" panose="02020603050405020304" pitchFamily="18" charset="0"/>
                <a:cs typeface="Times New Roman" panose="02020603050405020304" pitchFamily="18" charset="0"/>
              </a:rPr>
              <a:t> </a:t>
            </a:r>
            <a:r>
              <a:rPr sz="2400" spc="285" dirty="0">
                <a:latin typeface="Times New Roman" panose="02020603050405020304" pitchFamily="18" charset="0"/>
                <a:cs typeface="Times New Roman" panose="02020603050405020304" pitchFamily="18" charset="0"/>
              </a:rPr>
              <a:t>Discover</a:t>
            </a:r>
            <a:r>
              <a:rPr sz="2400" spc="114" dirty="0">
                <a:latin typeface="Times New Roman" panose="02020603050405020304" pitchFamily="18" charset="0"/>
                <a:cs typeface="Times New Roman" panose="02020603050405020304" pitchFamily="18" charset="0"/>
              </a:rPr>
              <a:t> </a:t>
            </a:r>
            <a:r>
              <a:rPr sz="2400" spc="380" dirty="0">
                <a:latin typeface="Times New Roman" panose="02020603050405020304" pitchFamily="18" charset="0"/>
                <a:cs typeface="Times New Roman" panose="02020603050405020304" pitchFamily="18" charset="0"/>
              </a:rPr>
              <a:t>how</a:t>
            </a:r>
            <a:r>
              <a:rPr sz="2400" spc="114" dirty="0">
                <a:latin typeface="Times New Roman" panose="02020603050405020304" pitchFamily="18" charset="0"/>
                <a:cs typeface="Times New Roman" panose="02020603050405020304" pitchFamily="18" charset="0"/>
              </a:rPr>
              <a:t> </a:t>
            </a:r>
            <a:r>
              <a:rPr sz="2400" spc="310" dirty="0">
                <a:latin typeface="Times New Roman" panose="02020603050405020304" pitchFamily="18" charset="0"/>
                <a:cs typeface="Times New Roman" panose="02020603050405020304" pitchFamily="18" charset="0"/>
              </a:rPr>
              <a:t>people</a:t>
            </a:r>
            <a:r>
              <a:rPr sz="2400" spc="114" dirty="0">
                <a:latin typeface="Times New Roman" panose="02020603050405020304" pitchFamily="18" charset="0"/>
                <a:cs typeface="Times New Roman" panose="02020603050405020304" pitchFamily="18" charset="0"/>
              </a:rPr>
              <a:t> </a:t>
            </a:r>
            <a:r>
              <a:rPr sz="2400" spc="195" dirty="0">
                <a:latin typeface="Times New Roman" panose="02020603050405020304" pitchFamily="18" charset="0"/>
                <a:cs typeface="Times New Roman" panose="02020603050405020304" pitchFamily="18" charset="0"/>
              </a:rPr>
              <a:t>feel</a:t>
            </a:r>
            <a:r>
              <a:rPr sz="2400" spc="114" dirty="0">
                <a:latin typeface="Times New Roman" panose="02020603050405020304" pitchFamily="18" charset="0"/>
                <a:cs typeface="Times New Roman" panose="02020603050405020304" pitchFamily="18" charset="0"/>
              </a:rPr>
              <a:t> </a:t>
            </a:r>
            <a:r>
              <a:rPr sz="2400" spc="310" dirty="0">
                <a:latin typeface="Times New Roman" panose="02020603050405020304" pitchFamily="18" charset="0"/>
                <a:cs typeface="Times New Roman" panose="02020603050405020304" pitchFamily="18" charset="0"/>
              </a:rPr>
              <a:t>about </a:t>
            </a:r>
            <a:r>
              <a:rPr sz="2400" spc="305" dirty="0">
                <a:latin typeface="Times New Roman" panose="02020603050405020304" pitchFamily="18" charset="0"/>
                <a:cs typeface="Times New Roman" panose="02020603050405020304" pitchFamily="18" charset="0"/>
              </a:rPr>
              <a:t>these</a:t>
            </a:r>
            <a:r>
              <a:rPr sz="2400" spc="114" dirty="0">
                <a:latin typeface="Times New Roman" panose="02020603050405020304" pitchFamily="18" charset="0"/>
                <a:cs typeface="Times New Roman" panose="02020603050405020304" pitchFamily="18" charset="0"/>
              </a:rPr>
              <a:t> </a:t>
            </a:r>
            <a:r>
              <a:rPr sz="2400" spc="335" dirty="0">
                <a:latin typeface="Times New Roman" panose="02020603050405020304" pitchFamily="18" charset="0"/>
                <a:cs typeface="Times New Roman" panose="02020603050405020304" pitchFamily="18" charset="0"/>
              </a:rPr>
              <a:t>brands</a:t>
            </a:r>
            <a:r>
              <a:rPr sz="2400" spc="120" dirty="0">
                <a:latin typeface="Times New Roman" panose="02020603050405020304" pitchFamily="18" charset="0"/>
                <a:cs typeface="Times New Roman" panose="02020603050405020304" pitchFamily="18" charset="0"/>
              </a:rPr>
              <a:t> </a:t>
            </a:r>
            <a:r>
              <a:rPr sz="2400" spc="395" dirty="0">
                <a:latin typeface="Times New Roman" panose="02020603050405020304" pitchFamily="18" charset="0"/>
                <a:cs typeface="Times New Roman" panose="02020603050405020304" pitchFamily="18" charset="0"/>
              </a:rPr>
              <a:t>and</a:t>
            </a:r>
            <a:r>
              <a:rPr sz="2400" spc="120" dirty="0">
                <a:latin typeface="Times New Roman" panose="02020603050405020304" pitchFamily="18" charset="0"/>
                <a:cs typeface="Times New Roman" panose="02020603050405020304" pitchFamily="18" charset="0"/>
              </a:rPr>
              <a:t> </a:t>
            </a:r>
            <a:r>
              <a:rPr sz="2400" spc="240" dirty="0">
                <a:latin typeface="Times New Roman" panose="02020603050405020304" pitchFamily="18" charset="0"/>
                <a:cs typeface="Times New Roman" panose="02020603050405020304" pitchFamily="18" charset="0"/>
              </a:rPr>
              <a:t>their</a:t>
            </a:r>
            <a:r>
              <a:rPr sz="2400" spc="120" dirty="0">
                <a:latin typeface="Times New Roman" panose="02020603050405020304" pitchFamily="18" charset="0"/>
                <a:cs typeface="Times New Roman" panose="02020603050405020304" pitchFamily="18" charset="0"/>
              </a:rPr>
              <a:t> </a:t>
            </a:r>
            <a:r>
              <a:rPr sz="2400" spc="270" dirty="0">
                <a:latin typeface="Times New Roman" panose="02020603050405020304" pitchFamily="18" charset="0"/>
                <a:cs typeface="Times New Roman" panose="02020603050405020304" pitchFamily="18" charset="0"/>
              </a:rPr>
              <a:t>products</a:t>
            </a:r>
            <a:r>
              <a:rPr lang="en-GB" sz="2400" spc="270" dirty="0">
                <a:latin typeface="Times New Roman" panose="02020603050405020304" pitchFamily="18" charset="0"/>
                <a:cs typeface="Times New Roman" panose="02020603050405020304" pitchFamily="18" charset="0"/>
              </a:rPr>
              <a:t> to help stakeholders understand areas of improvement to enhance customer satisfaction and Loyalty</a:t>
            </a:r>
            <a:r>
              <a:rPr sz="2400" spc="200" dirty="0">
                <a:latin typeface="Times New Roman" panose="02020603050405020304" pitchFamily="18" charset="0"/>
                <a:cs typeface="Times New Roman" panose="02020603050405020304" pitchFamily="18" charset="0"/>
              </a:rPr>
              <a:t>!</a:t>
            </a:r>
          </a:p>
        </p:txBody>
      </p:sp>
      <p:pic>
        <p:nvPicPr>
          <p:cNvPr id="4" name="object 4"/>
          <p:cNvPicPr/>
          <p:nvPr/>
        </p:nvPicPr>
        <p:blipFill>
          <a:blip r:embed="rId2" cstate="print"/>
          <a:stretch>
            <a:fillRect/>
          </a:stretch>
        </p:blipFill>
        <p:spPr>
          <a:xfrm>
            <a:off x="9134156" y="149"/>
            <a:ext cx="9143851" cy="1028685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614" y="562570"/>
            <a:ext cx="15234221" cy="923330"/>
          </a:xfrm>
        </p:spPr>
        <p:txBody>
          <a:bodyPr/>
          <a:lstStyle/>
          <a:p>
            <a:pPr algn="ctr"/>
            <a:r>
              <a:rPr lang="en-GB" sz="6000" dirty="0">
                <a:latin typeface="Times New Roman" panose="02020603050405020304" pitchFamily="18" charset="0"/>
                <a:cs typeface="Times New Roman" panose="02020603050405020304" pitchFamily="18" charset="0"/>
              </a:rPr>
              <a:t>OBJECTIVES</a:t>
            </a:r>
            <a:endParaRPr lang="en-GB"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34457" y="2400300"/>
            <a:ext cx="17482536" cy="5539978"/>
          </a:xfrm>
        </p:spPr>
        <p:txBody>
          <a:bodyPr/>
          <a:lstStyle/>
          <a:p>
            <a:pPr marL="457200" indent="-457200">
              <a:buFont typeface="Arial" panose="020B0604020202020204" pitchFamily="34" charset="0"/>
              <a:buChar char="•"/>
            </a:pPr>
            <a:r>
              <a:rPr lang="en-GB" dirty="0"/>
              <a:t> </a:t>
            </a:r>
            <a:r>
              <a:rPr lang="en-GB" sz="3600" dirty="0">
                <a:latin typeface="Times New Roman" panose="02020603050405020304" pitchFamily="18" charset="0"/>
                <a:cs typeface="Times New Roman" panose="02020603050405020304" pitchFamily="18" charset="0"/>
              </a:rPr>
              <a:t>To build a specialized sentiment analysis model that can </a:t>
            </a:r>
            <a:r>
              <a:rPr lang="en-GB" sz="3600" dirty="0" err="1">
                <a:latin typeface="Times New Roman" panose="02020603050405020304" pitchFamily="18" charset="0"/>
                <a:cs typeface="Times New Roman" panose="02020603050405020304" pitchFamily="18" charset="0"/>
              </a:rPr>
              <a:t>analyze</a:t>
            </a:r>
            <a:r>
              <a:rPr lang="en-GB" sz="3600" dirty="0">
                <a:latin typeface="Times New Roman" panose="02020603050405020304" pitchFamily="18" charset="0"/>
                <a:cs typeface="Times New Roman" panose="02020603050405020304" pitchFamily="18" charset="0"/>
              </a:rPr>
              <a:t> twitter sentiments of google and apple products</a:t>
            </a:r>
          </a:p>
          <a:p>
            <a:endParaRPr lang="en-GB" sz="36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To establish if there is any differences in twitter sentiments between apple and google product</a:t>
            </a:r>
          </a:p>
          <a:p>
            <a:endParaRPr lang="en-GB" sz="36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To find out the inclusive sentiment view towards apple an google products from twitter</a:t>
            </a:r>
          </a:p>
          <a:p>
            <a:endParaRPr lang="en-GB" sz="36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To investigate the recurring topics of interest associated with negative or positive sentiments as seen by google and apple brands</a:t>
            </a:r>
          </a:p>
        </p:txBody>
      </p:sp>
    </p:spTree>
    <p:extLst>
      <p:ext uri="{BB962C8B-B14F-4D97-AF65-F5344CB8AC3E}">
        <p14:creationId xmlns:p14="http://schemas.microsoft.com/office/powerpoint/2010/main" val="2312995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464" y="714970"/>
            <a:ext cx="15234221" cy="923330"/>
          </a:xfrm>
        </p:spPr>
        <p:txBody>
          <a:bodyPr/>
          <a:lstStyle/>
          <a:p>
            <a:pPr algn="ctr"/>
            <a:r>
              <a:rPr lang="en-GB" sz="6000" dirty="0"/>
              <a:t>DATA UNDERSTANDING</a:t>
            </a:r>
          </a:p>
        </p:txBody>
      </p:sp>
      <p:sp>
        <p:nvSpPr>
          <p:cNvPr id="3" name="Text Placeholder 2"/>
          <p:cNvSpPr>
            <a:spLocks noGrp="1"/>
          </p:cNvSpPr>
          <p:nvPr>
            <p:ph type="body" idx="1"/>
          </p:nvPr>
        </p:nvSpPr>
        <p:spPr>
          <a:xfrm>
            <a:off x="1066800" y="2400300"/>
            <a:ext cx="16383000" cy="5539978"/>
          </a:xfrm>
        </p:spPr>
        <p:txBody>
          <a:bodyPr/>
          <a:lstStyle/>
          <a:p>
            <a:r>
              <a:rPr lang="en-GB" sz="3600" dirty="0">
                <a:latin typeface="Times New Roman" panose="02020603050405020304" pitchFamily="18" charset="0"/>
                <a:cs typeface="Times New Roman" panose="02020603050405020304" pitchFamily="18" charset="0"/>
              </a:rPr>
              <a:t>The dataset used in this project, sourced from </a:t>
            </a:r>
            <a:r>
              <a:rPr lang="en-GB" sz="3600" dirty="0">
                <a:latin typeface="Times New Roman" panose="02020603050405020304" pitchFamily="18" charset="0"/>
                <a:cs typeface="Times New Roman" panose="02020603050405020304" pitchFamily="18" charset="0"/>
                <a:hlinkClick r:id="rId2"/>
              </a:rPr>
              <a:t>https://data.world/crowdflower/brands-and-product-emotions</a:t>
            </a:r>
            <a:r>
              <a:rPr lang="en-GB" sz="3600" dirty="0">
                <a:latin typeface="Times New Roman" panose="02020603050405020304" pitchFamily="18" charset="0"/>
                <a:cs typeface="Times New Roman" panose="02020603050405020304" pitchFamily="18" charset="0"/>
              </a:rPr>
              <a:t>, consists of 3 columns and 9093 rows. The columns include;</a:t>
            </a:r>
          </a:p>
          <a:p>
            <a:endParaRPr lang="en-GB" sz="3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GB" sz="3600" dirty="0" err="1">
                <a:latin typeface="Times New Roman" panose="02020603050405020304" pitchFamily="18" charset="0"/>
                <a:cs typeface="Times New Roman" panose="02020603050405020304" pitchFamily="18" charset="0"/>
              </a:rPr>
              <a:t>tweet_text</a:t>
            </a:r>
            <a:r>
              <a:rPr lang="en-GB" sz="3600" dirty="0">
                <a:latin typeface="Times New Roman" panose="02020603050405020304" pitchFamily="18" charset="0"/>
                <a:cs typeface="Times New Roman" panose="02020603050405020304" pitchFamily="18" charset="0"/>
              </a:rPr>
              <a:t> : contains the text of tweets.</a:t>
            </a:r>
          </a:p>
          <a:p>
            <a:endParaRPr lang="en-GB" sz="3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GB" sz="3600" dirty="0" err="1">
                <a:latin typeface="Times New Roman" panose="02020603050405020304" pitchFamily="18" charset="0"/>
                <a:cs typeface="Times New Roman" panose="02020603050405020304" pitchFamily="18" charset="0"/>
              </a:rPr>
              <a:t>emotion_in_tweet_is_directed_at</a:t>
            </a:r>
            <a:r>
              <a:rPr lang="en-GB" sz="3600" dirty="0">
                <a:latin typeface="Times New Roman" panose="02020603050405020304" pitchFamily="18" charset="0"/>
                <a:cs typeface="Times New Roman" panose="02020603050405020304" pitchFamily="18" charset="0"/>
              </a:rPr>
              <a:t> : column provides insights into the emotions expressed.</a:t>
            </a:r>
          </a:p>
          <a:p>
            <a:endParaRPr lang="en-GB" sz="3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GB" sz="3600" dirty="0" err="1">
                <a:latin typeface="Times New Roman" panose="02020603050405020304" pitchFamily="18" charset="0"/>
                <a:cs typeface="Times New Roman" panose="02020603050405020304" pitchFamily="18" charset="0"/>
              </a:rPr>
              <a:t>is_there_an_emotion_directed_at_a_brand_or_product</a:t>
            </a:r>
            <a:r>
              <a:rPr lang="en-GB" sz="3600" dirty="0">
                <a:latin typeface="Times New Roman" panose="02020603050405020304" pitchFamily="18" charset="0"/>
                <a:cs typeface="Times New Roman" panose="02020603050405020304" pitchFamily="18" charset="0"/>
              </a:rPr>
              <a:t> : indicates the brand/product the emotion is directed at.</a:t>
            </a:r>
          </a:p>
        </p:txBody>
      </p:sp>
    </p:spTree>
    <p:extLst>
      <p:ext uri="{BB962C8B-B14F-4D97-AF65-F5344CB8AC3E}">
        <p14:creationId xmlns:p14="http://schemas.microsoft.com/office/powerpoint/2010/main" val="540068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4464" y="140405"/>
            <a:ext cx="15234221" cy="1087530"/>
          </a:xfrm>
          <a:prstGeom prst="rect">
            <a:avLst/>
          </a:prstGeom>
        </p:spPr>
        <p:txBody>
          <a:bodyPr vert="horz" wrap="square" lIns="0" tIns="162612" rIns="0" bIns="0" rtlCol="0">
            <a:spAutoFit/>
          </a:bodyPr>
          <a:lstStyle/>
          <a:p>
            <a:pPr marL="1426845" algn="ctr">
              <a:lnSpc>
                <a:spcPct val="100000"/>
              </a:lnSpc>
              <a:spcBef>
                <a:spcPts val="100"/>
              </a:spcBef>
            </a:pPr>
            <a:r>
              <a:rPr lang="en-GB" sz="6000" dirty="0"/>
              <a:t>EXPLARATORY DATA ANALYSIS</a:t>
            </a:r>
            <a:endParaRPr sz="6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2063930"/>
            <a:ext cx="11201400" cy="772055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3">
            <a:extLst>
              <a:ext uri="{FF2B5EF4-FFF2-40B4-BE49-F238E27FC236}">
                <a16:creationId xmlns:a16="http://schemas.microsoft.com/office/drawing/2014/main" id="{6194319D-0EFB-4AB2-B6FB-E9B693F66BE9}"/>
              </a:ext>
            </a:extLst>
          </p:cNvPr>
          <p:cNvPicPr/>
          <p:nvPr/>
        </p:nvPicPr>
        <p:blipFill>
          <a:blip r:embed="rId2">
            <a:extLst>
              <a:ext uri="{28A0092B-C50C-407E-A947-70E740481C1C}">
                <a14:useLocalDpi xmlns:a14="http://schemas.microsoft.com/office/drawing/2010/main" val="0"/>
              </a:ext>
            </a:extLst>
          </a:blip>
          <a:stretch>
            <a:fillRect/>
          </a:stretch>
        </p:blipFill>
        <p:spPr>
          <a:xfrm>
            <a:off x="4267200" y="723901"/>
            <a:ext cx="8534400" cy="8610600"/>
          </a:xfrm>
          <a:prstGeom prst="rect">
            <a:avLst/>
          </a:prstGeom>
        </p:spPr>
      </p:pic>
    </p:spTree>
    <p:extLst>
      <p:ext uri="{BB962C8B-B14F-4D97-AF65-F5344CB8AC3E}">
        <p14:creationId xmlns:p14="http://schemas.microsoft.com/office/powerpoint/2010/main" val="3489444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4464" y="140405"/>
            <a:ext cx="15348936" cy="1035692"/>
          </a:xfrm>
          <a:prstGeom prst="rect">
            <a:avLst/>
          </a:prstGeom>
        </p:spPr>
        <p:txBody>
          <a:bodyPr vert="horz" wrap="square" lIns="0" tIns="80796" rIns="0" bIns="0" rtlCol="0">
            <a:spAutoFit/>
          </a:bodyPr>
          <a:lstStyle/>
          <a:p>
            <a:pPr marL="12700" algn="ctr">
              <a:lnSpc>
                <a:spcPct val="100000"/>
              </a:lnSpc>
              <a:spcBef>
                <a:spcPts val="125"/>
              </a:spcBef>
            </a:pPr>
            <a:r>
              <a:rPr lang="en-US" sz="6000" dirty="0"/>
              <a:t>Word Frequency</a:t>
            </a:r>
            <a:endParaRPr sz="6000" dirty="0"/>
          </a:p>
        </p:txBody>
      </p:sp>
      <p:pic>
        <p:nvPicPr>
          <p:cNvPr id="3" name="object 3"/>
          <p:cNvPicPr/>
          <p:nvPr/>
        </p:nvPicPr>
        <p:blipFill>
          <a:blip r:embed="rId2" cstate="print"/>
          <a:stretch>
            <a:fillRect/>
          </a:stretch>
        </p:blipFill>
        <p:spPr>
          <a:xfrm>
            <a:off x="444450" y="1333500"/>
            <a:ext cx="16700549" cy="8382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1" y="140405"/>
            <a:ext cx="11125200" cy="936154"/>
          </a:xfrm>
          <a:prstGeom prst="rect">
            <a:avLst/>
          </a:prstGeom>
        </p:spPr>
        <p:txBody>
          <a:bodyPr vert="horz" wrap="square" lIns="0" tIns="12700" rIns="0" bIns="0" rtlCol="0">
            <a:spAutoFit/>
          </a:bodyPr>
          <a:lstStyle/>
          <a:p>
            <a:pPr marL="5197475" algn="l">
              <a:lnSpc>
                <a:spcPct val="100000"/>
              </a:lnSpc>
              <a:spcBef>
                <a:spcPts val="100"/>
              </a:spcBef>
            </a:pPr>
            <a:r>
              <a:rPr sz="6000" spc="-175" dirty="0">
                <a:latin typeface="Times New Roman" panose="02020603050405020304" pitchFamily="18" charset="0"/>
                <a:cs typeface="Times New Roman" panose="02020603050405020304" pitchFamily="18" charset="0"/>
              </a:rPr>
              <a:t>MODELLING</a:t>
            </a:r>
          </a:p>
        </p:txBody>
      </p:sp>
      <p:pic>
        <p:nvPicPr>
          <p:cNvPr id="8" name="object 8"/>
          <p:cNvPicPr/>
          <p:nvPr/>
        </p:nvPicPr>
        <p:blipFill>
          <a:blip r:embed="rId2" cstate="print"/>
          <a:stretch>
            <a:fillRect/>
          </a:stretch>
        </p:blipFill>
        <p:spPr>
          <a:xfrm>
            <a:off x="14714219" y="349120"/>
            <a:ext cx="3076574" cy="2857499"/>
          </a:xfrm>
          <a:prstGeom prst="rect">
            <a:avLst/>
          </a:prstGeom>
        </p:spPr>
      </p:pic>
      <p:graphicFrame>
        <p:nvGraphicFramePr>
          <p:cNvPr id="13" name="Diagram 12">
            <a:extLst>
              <a:ext uri="{FF2B5EF4-FFF2-40B4-BE49-F238E27FC236}">
                <a16:creationId xmlns:a16="http://schemas.microsoft.com/office/drawing/2014/main" id="{3858844B-B9D3-4D65-8CD2-E6D3B1736312}"/>
              </a:ext>
            </a:extLst>
          </p:cNvPr>
          <p:cNvGraphicFramePr/>
          <p:nvPr>
            <p:extLst>
              <p:ext uri="{D42A27DB-BD31-4B8C-83A1-F6EECF244321}">
                <p14:modId xmlns:p14="http://schemas.microsoft.com/office/powerpoint/2010/main" val="1266234290"/>
              </p:ext>
            </p:extLst>
          </p:nvPr>
        </p:nvGraphicFramePr>
        <p:xfrm>
          <a:off x="685800" y="1562100"/>
          <a:ext cx="13258800" cy="6781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464" y="140405"/>
            <a:ext cx="16263336" cy="923330"/>
          </a:xfrm>
        </p:spPr>
        <p:txBody>
          <a:bodyPr/>
          <a:lstStyle/>
          <a:p>
            <a:pPr algn="ctr"/>
            <a:r>
              <a:rPr lang="en-GB" sz="6000" dirty="0">
                <a:latin typeface="Times New Roman" panose="02020603050405020304" pitchFamily="18" charset="0"/>
                <a:cs typeface="Times New Roman" panose="02020603050405020304" pitchFamily="18" charset="0"/>
              </a:rPr>
              <a:t>Final Model - Random Forest</a:t>
            </a:r>
          </a:p>
        </p:txBody>
      </p:sp>
      <p:sp>
        <p:nvSpPr>
          <p:cNvPr id="3" name="Text Placeholder 2"/>
          <p:cNvSpPr>
            <a:spLocks noGrp="1"/>
          </p:cNvSpPr>
          <p:nvPr>
            <p:ph type="body" idx="1"/>
          </p:nvPr>
        </p:nvSpPr>
        <p:spPr>
          <a:xfrm>
            <a:off x="12268200" y="3543300"/>
            <a:ext cx="5029199" cy="2507866"/>
          </a:xfrm>
        </p:spPr>
        <p:txBody>
          <a:bodyPr/>
          <a:lstStyle/>
          <a:p>
            <a:pPr>
              <a:lnSpc>
                <a:spcPct val="150000"/>
              </a:lnSpc>
            </a:pPr>
            <a:r>
              <a:rPr lang="en-GB" sz="2800" dirty="0">
                <a:latin typeface="Times New Roman" panose="02020603050405020304" pitchFamily="18" charset="0"/>
                <a:cs typeface="Times New Roman" panose="02020603050405020304" pitchFamily="18" charset="0"/>
              </a:rPr>
              <a:t>Our tuned Random Forest classifier performed pretty well with an accuracy of 98% on training and 86% on the test set.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317903"/>
            <a:ext cx="11266953" cy="5644997"/>
          </a:xfrm>
          <a:prstGeom prst="rect">
            <a:avLst/>
          </a:prstGeom>
        </p:spPr>
      </p:pic>
    </p:spTree>
    <p:extLst>
      <p:ext uri="{BB962C8B-B14F-4D97-AF65-F5344CB8AC3E}">
        <p14:creationId xmlns:p14="http://schemas.microsoft.com/office/powerpoint/2010/main" val="2911126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1144</TotalTime>
  <Words>525</Words>
  <Application>Microsoft Office PowerPoint</Application>
  <PresentationFormat>Custom</PresentationFormat>
  <Paragraphs>47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Cambria</vt:lpstr>
      <vt:lpstr>Palatino Linotype</vt:lpstr>
      <vt:lpstr>Times New Roman</vt:lpstr>
      <vt:lpstr>Office Theme</vt:lpstr>
      <vt:lpstr>PowerPoint Presentation</vt:lpstr>
      <vt:lpstr>BUSINESS UNDERSTANDING</vt:lpstr>
      <vt:lpstr>OBJECTIVES</vt:lpstr>
      <vt:lpstr>DATA UNDERSTANDING</vt:lpstr>
      <vt:lpstr>EXPLARATORY DATA ANALYSIS</vt:lpstr>
      <vt:lpstr>PowerPoint Presentation</vt:lpstr>
      <vt:lpstr>Word Frequency</vt:lpstr>
      <vt:lpstr>MODELLING</vt:lpstr>
      <vt:lpstr>Final Model - Random Forest</vt:lpstr>
      <vt:lpstr>CONCLUSION</vt:lpstr>
      <vt:lpstr>RECOMMENDATIONS</vt:lpstr>
      <vt:lpstr>NEXT STEPS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Kara</dc:creator>
  <cp:lastModifiedBy>Tony Kithinji</cp:lastModifiedBy>
  <cp:revision>25</cp:revision>
  <dcterms:created xsi:type="dcterms:W3CDTF">2023-08-26T08:18:31Z</dcterms:created>
  <dcterms:modified xsi:type="dcterms:W3CDTF">2023-08-30T13:22:25Z</dcterms:modified>
</cp:coreProperties>
</file>