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48" r:id="rId4"/>
    <p:sldId id="347" r:id="rId5"/>
    <p:sldId id="260" r:id="rId6"/>
    <p:sldId id="311" r:id="rId7"/>
    <p:sldId id="349" r:id="rId8"/>
    <p:sldId id="314" r:id="rId9"/>
    <p:sldId id="350" r:id="rId10"/>
    <p:sldId id="351" r:id="rId11"/>
    <p:sldId id="352" r:id="rId12"/>
    <p:sldId id="317" r:id="rId13"/>
    <p:sldId id="353" r:id="rId14"/>
    <p:sldId id="354" r:id="rId15"/>
    <p:sldId id="355" r:id="rId16"/>
    <p:sldId id="356" r:id="rId17"/>
    <p:sldId id="323" r:id="rId18"/>
    <p:sldId id="357" r:id="rId19"/>
    <p:sldId id="358" r:id="rId20"/>
    <p:sldId id="359" r:id="rId21"/>
    <p:sldId id="360" r:id="rId22"/>
    <p:sldId id="326" r:id="rId23"/>
    <p:sldId id="361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xmlns="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xmlns="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xmlns="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xmlns="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xmlns="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128015" y="160689"/>
            <a:ext cx="13895418" cy="3479015"/>
            <a:chOff x="4220947" y="107525"/>
            <a:chExt cx="8673559" cy="34790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4220947" y="107525"/>
              <a:ext cx="7161988" cy="2169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500" b="1" dirty="0"/>
                <a:t>Judge Emotion About Brands and Products from Twitter Visualization Using Tableau</a:t>
              </a:r>
              <a:endParaRPr lang="en-US" sz="45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8117410" y="3063320"/>
              <a:ext cx="477709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 err="1" smtClean="0">
                  <a:cs typeface="Arial" pitchFamily="34" charset="0"/>
                </a:rPr>
                <a:t>Al’SAM_Team</a:t>
              </a:r>
              <a:endParaRPr lang="ko-KR" altLang="en-US" sz="2800" b="1" dirty="0"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62103B-F514-4BE9-B5B2-C13878D2FE7C}"/>
              </a:ext>
            </a:extLst>
          </p:cNvPr>
          <p:cNvSpPr txBox="1"/>
          <p:nvPr/>
        </p:nvSpPr>
        <p:spPr>
          <a:xfrm>
            <a:off x="6370319" y="3960109"/>
            <a:ext cx="7653115" cy="1287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12S17005   </a:t>
            </a:r>
            <a:r>
              <a:rPr lang="en-US" dirty="0" err="1"/>
              <a:t>Kiky</a:t>
            </a:r>
            <a:r>
              <a:rPr lang="en-US" dirty="0"/>
              <a:t> </a:t>
            </a:r>
            <a:r>
              <a:rPr lang="en-US" dirty="0" err="1"/>
              <a:t>Purnamasari</a:t>
            </a:r>
            <a:r>
              <a:rPr lang="en-US" dirty="0"/>
              <a:t> </a:t>
            </a:r>
            <a:r>
              <a:rPr lang="en-US" dirty="0" err="1"/>
              <a:t>Napitupulu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12S17006   </a:t>
            </a:r>
            <a:r>
              <a:rPr lang="en-US" dirty="0" err="1" smtClean="0"/>
              <a:t>Tripheni</a:t>
            </a:r>
            <a:r>
              <a:rPr lang="en-US" dirty="0" smtClean="0"/>
              <a:t> </a:t>
            </a:r>
            <a:r>
              <a:rPr lang="en-US" dirty="0" err="1"/>
              <a:t>Simanjuntak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12S17023   </a:t>
            </a:r>
            <a:r>
              <a:rPr lang="en-US" dirty="0" err="1"/>
              <a:t>Jessycha</a:t>
            </a:r>
            <a:r>
              <a:rPr lang="en-US" dirty="0"/>
              <a:t> </a:t>
            </a:r>
            <a:r>
              <a:rPr lang="en-US" dirty="0" err="1"/>
              <a:t>Royanti</a:t>
            </a:r>
            <a:r>
              <a:rPr lang="en-US" dirty="0"/>
              <a:t> </a:t>
            </a:r>
            <a:r>
              <a:rPr lang="en-US" dirty="0" err="1"/>
              <a:t>Tampubolon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xmlns="" id="{D82E9139-B815-439B-8242-E9E2E3A30A3D}"/>
              </a:ext>
            </a:extLst>
          </p:cNvPr>
          <p:cNvSpPr/>
          <p:nvPr/>
        </p:nvSpPr>
        <p:spPr>
          <a:xfrm>
            <a:off x="542156" y="285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Desain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7B1085-155F-4CEA-A693-A2A4A45B4DB5}"/>
              </a:ext>
            </a:extLst>
          </p:cNvPr>
          <p:cNvSpPr txBox="1"/>
          <p:nvPr/>
        </p:nvSpPr>
        <p:spPr>
          <a:xfrm>
            <a:off x="542156" y="1278550"/>
            <a:ext cx="74039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Panel 1 :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Merek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dan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Produk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yang di-</a:t>
            </a:r>
            <a:r>
              <a:rPr lang="en-US" sz="2800" b="1" i="1" dirty="0">
                <a:solidFill>
                  <a:schemeClr val="tx2">
                    <a:lumMod val="50000"/>
                  </a:schemeClr>
                </a:solidFill>
              </a:rPr>
              <a:t>Tweet 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 descr="https://lh3.googleusercontent.com/AqB9_JeI9PZvcVufdchXZutQ5kqTwRE-66nPgD2LYMzIdrqA6L9vCE9MKd77shg6C5T7iiRmX48Jck39msmUUt8Bt2NAacpR5mHb46y5i4Sk7mxRouHe41xAr1cVC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981834"/>
            <a:ext cx="10853928" cy="4354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D82E9139-B815-439B-8242-E9E2E3A30A3D}"/>
              </a:ext>
            </a:extLst>
          </p:cNvPr>
          <p:cNvSpPr/>
          <p:nvPr/>
        </p:nvSpPr>
        <p:spPr>
          <a:xfrm>
            <a:off x="542156" y="285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Desain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7B1085-155F-4CEA-A693-A2A4A45B4DB5}"/>
              </a:ext>
            </a:extLst>
          </p:cNvPr>
          <p:cNvSpPr txBox="1"/>
          <p:nvPr/>
        </p:nvSpPr>
        <p:spPr>
          <a:xfrm>
            <a:off x="542156" y="1278550"/>
            <a:ext cx="978142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Panel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b="1" dirty="0" err="1"/>
              <a:t>Respon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Merek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Produk</a:t>
            </a:r>
            <a:r>
              <a:rPr lang="en-US" sz="2800" b="1" dirty="0"/>
              <a:t> yang di-Tweet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1792" y="1981834"/>
            <a:ext cx="10881359" cy="41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D82E9139-B815-439B-8242-E9E2E3A30A3D}"/>
              </a:ext>
            </a:extLst>
          </p:cNvPr>
          <p:cNvSpPr/>
          <p:nvPr/>
        </p:nvSpPr>
        <p:spPr>
          <a:xfrm>
            <a:off x="542156" y="285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Desain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7B1085-155F-4CEA-A693-A2A4A45B4DB5}"/>
              </a:ext>
            </a:extLst>
          </p:cNvPr>
          <p:cNvSpPr txBox="1"/>
          <p:nvPr/>
        </p:nvSpPr>
        <p:spPr>
          <a:xfrm>
            <a:off x="542156" y="1278550"/>
            <a:ext cx="978142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Panel 3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b="1" dirty="0"/>
              <a:t>3 </a:t>
            </a:r>
            <a:r>
              <a:rPr lang="en-US" sz="2800" b="1" dirty="0" err="1"/>
              <a:t>Merek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Produk</a:t>
            </a:r>
            <a:r>
              <a:rPr lang="en-US" sz="2800" b="1" dirty="0"/>
              <a:t> </a:t>
            </a:r>
            <a:r>
              <a:rPr lang="en-US" sz="2800" b="1" dirty="0" err="1"/>
              <a:t>Teratas</a:t>
            </a:r>
            <a:r>
              <a:rPr lang="en-US" sz="2800" b="1" dirty="0"/>
              <a:t> yang di-</a:t>
            </a:r>
            <a:r>
              <a:rPr lang="en-US" sz="2800" b="1" i="1" dirty="0"/>
              <a:t>Tweet</a:t>
            </a:r>
            <a:r>
              <a:rPr lang="en-US" sz="2800" b="1" dirty="0"/>
              <a:t>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" y="1895474"/>
            <a:ext cx="10753344" cy="42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D82E9139-B815-439B-8242-E9E2E3A30A3D}"/>
              </a:ext>
            </a:extLst>
          </p:cNvPr>
          <p:cNvSpPr/>
          <p:nvPr/>
        </p:nvSpPr>
        <p:spPr>
          <a:xfrm>
            <a:off x="542156" y="285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Desain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7B1085-155F-4CEA-A693-A2A4A45B4DB5}"/>
              </a:ext>
            </a:extLst>
          </p:cNvPr>
          <p:cNvSpPr txBox="1"/>
          <p:nvPr/>
        </p:nvSpPr>
        <p:spPr>
          <a:xfrm>
            <a:off x="542156" y="1278550"/>
            <a:ext cx="978142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b="1" dirty="0"/>
              <a:t>Panel </a:t>
            </a:r>
            <a:r>
              <a:rPr lang="en-US" sz="2800" b="1" dirty="0" smtClean="0"/>
              <a:t>4 </a:t>
            </a:r>
            <a:r>
              <a:rPr lang="en-US" sz="2800" b="1" dirty="0"/>
              <a:t>: Total </a:t>
            </a:r>
            <a:r>
              <a:rPr lang="en-US" sz="2800" b="1" i="1" dirty="0"/>
              <a:t>Tweet</a:t>
            </a:r>
            <a:r>
              <a:rPr lang="en-US" sz="2800" b="1" dirty="0"/>
              <a:t> di </a:t>
            </a:r>
            <a:r>
              <a:rPr lang="en-US" sz="2800" b="1" dirty="0" err="1"/>
              <a:t>Setiap</a:t>
            </a:r>
            <a:r>
              <a:rPr lang="en-US" sz="2800" b="1" dirty="0"/>
              <a:t> </a:t>
            </a:r>
            <a:r>
              <a:rPr lang="en-US" sz="2800" b="1" dirty="0" err="1"/>
              <a:t>Merek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Produk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156" y="1857692"/>
            <a:ext cx="10896988" cy="43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D82E9139-B815-439B-8242-E9E2E3A30A3D}"/>
              </a:ext>
            </a:extLst>
          </p:cNvPr>
          <p:cNvSpPr/>
          <p:nvPr/>
        </p:nvSpPr>
        <p:spPr>
          <a:xfrm>
            <a:off x="542156" y="285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Desain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7B1085-155F-4CEA-A693-A2A4A45B4DB5}"/>
              </a:ext>
            </a:extLst>
          </p:cNvPr>
          <p:cNvSpPr txBox="1"/>
          <p:nvPr/>
        </p:nvSpPr>
        <p:spPr>
          <a:xfrm>
            <a:off x="542156" y="1318472"/>
            <a:ext cx="1075068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400" b="1" i="1" dirty="0" smtClean="0"/>
              <a:t>Dashboard : </a:t>
            </a:r>
            <a:r>
              <a:rPr lang="en-US" sz="2400" b="1" i="1" dirty="0"/>
              <a:t>Judge Emotion About Brands and Products from </a:t>
            </a:r>
            <a:r>
              <a:rPr lang="en-US" sz="2400" b="1" i="1" dirty="0" smtClean="0"/>
              <a:t>Twitter</a:t>
            </a:r>
            <a:endParaRPr lang="en-US" sz="2400" i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156" y="1990724"/>
            <a:ext cx="10750684" cy="4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7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AFDF7A-6486-4A6A-A762-0B061FC79E1C}"/>
              </a:ext>
            </a:extLst>
          </p:cNvPr>
          <p:cNvSpPr txBox="1"/>
          <p:nvPr/>
        </p:nvSpPr>
        <p:spPr>
          <a:xfrm>
            <a:off x="301751" y="1172078"/>
            <a:ext cx="81076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Panel 1 : </a:t>
            </a:r>
            <a:r>
              <a:rPr lang="en-US" sz="2400" b="1" dirty="0" err="1">
                <a:solidFill>
                  <a:schemeClr val="bg1"/>
                </a:solidFill>
              </a:rPr>
              <a:t>Merek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Produk</a:t>
            </a:r>
            <a:r>
              <a:rPr lang="en-US" sz="2400" b="1" dirty="0">
                <a:solidFill>
                  <a:schemeClr val="bg1"/>
                </a:solidFill>
              </a:rPr>
              <a:t> yang di-</a:t>
            </a:r>
            <a:r>
              <a:rPr lang="en-US" sz="2400" b="1" i="1" dirty="0">
                <a:solidFill>
                  <a:schemeClr val="bg1"/>
                </a:solidFill>
              </a:rPr>
              <a:t>Tweet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30B4A8-EB3D-499F-A29D-05BEB62E3223}"/>
              </a:ext>
            </a:extLst>
          </p:cNvPr>
          <p:cNvSpPr txBox="1"/>
          <p:nvPr/>
        </p:nvSpPr>
        <p:spPr>
          <a:xfrm flipH="1">
            <a:off x="301751" y="123840"/>
            <a:ext cx="88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Implementasi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 descr="https://lh3.googleusercontent.com/jBoRK-KRo8sZRV0v9arp5eQorGqf3JZYS5A2G1do8lEkkOthPfDJOJE2LylBIozwyAHbqL3tUVN1MY3O4WUWDysOpq6xLMMkywNYX15hCX2xVbB92388M5bggQH8W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4" y="2050922"/>
            <a:ext cx="11089894" cy="4258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AFDF7A-6486-4A6A-A762-0B061FC79E1C}"/>
              </a:ext>
            </a:extLst>
          </p:cNvPr>
          <p:cNvSpPr txBox="1"/>
          <p:nvPr/>
        </p:nvSpPr>
        <p:spPr>
          <a:xfrm>
            <a:off x="301751" y="1172079"/>
            <a:ext cx="954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Panel 2 : </a:t>
            </a:r>
            <a:r>
              <a:rPr lang="en-US" sz="2400" b="1" dirty="0" err="1">
                <a:solidFill>
                  <a:schemeClr val="bg1"/>
                </a:solidFill>
              </a:rPr>
              <a:t>Respon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Merek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Produk</a:t>
            </a:r>
            <a:r>
              <a:rPr lang="en-US" sz="2400" b="1" dirty="0">
                <a:solidFill>
                  <a:schemeClr val="bg1"/>
                </a:solidFill>
              </a:rPr>
              <a:t> yang di-Tweet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0B4A8-EB3D-499F-A29D-05BEB62E3223}"/>
              </a:ext>
            </a:extLst>
          </p:cNvPr>
          <p:cNvSpPr txBox="1"/>
          <p:nvPr/>
        </p:nvSpPr>
        <p:spPr>
          <a:xfrm flipH="1">
            <a:off x="301751" y="123840"/>
            <a:ext cx="88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Implementasi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 descr="https://lh3.googleusercontent.com/XXGt6PChYYatmGcNfLM07qo2EUR598MiYq-z_XIduWmEtCPNtk3Dlx88DlaxO-GB78UHOD1G4-K-0JD4UYT4k82f66-RrNmJVY61mE4A3wlhIokLu-pvR3qoTfyfv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1975104"/>
            <a:ext cx="11274552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99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AFDF7A-6486-4A6A-A762-0B061FC79E1C}"/>
              </a:ext>
            </a:extLst>
          </p:cNvPr>
          <p:cNvSpPr txBox="1"/>
          <p:nvPr/>
        </p:nvSpPr>
        <p:spPr>
          <a:xfrm>
            <a:off x="301751" y="1172081"/>
            <a:ext cx="954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Panel 3 : 3 </a:t>
            </a:r>
            <a:r>
              <a:rPr lang="en-US" sz="2400" b="1" dirty="0" err="1">
                <a:solidFill>
                  <a:schemeClr val="bg1"/>
                </a:solidFill>
              </a:rPr>
              <a:t>Merek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Produk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Teratas</a:t>
            </a:r>
            <a:r>
              <a:rPr lang="en-US" sz="2400" b="1" dirty="0">
                <a:solidFill>
                  <a:schemeClr val="bg1"/>
                </a:solidFill>
              </a:rPr>
              <a:t> yang di-</a:t>
            </a:r>
            <a:r>
              <a:rPr lang="en-US" sz="2400" b="1" i="1" dirty="0">
                <a:solidFill>
                  <a:schemeClr val="bg1"/>
                </a:solidFill>
              </a:rPr>
              <a:t>Tweet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0B4A8-EB3D-499F-A29D-05BEB62E3223}"/>
              </a:ext>
            </a:extLst>
          </p:cNvPr>
          <p:cNvSpPr txBox="1"/>
          <p:nvPr/>
        </p:nvSpPr>
        <p:spPr>
          <a:xfrm flipH="1">
            <a:off x="301751" y="123840"/>
            <a:ext cx="88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Implementasi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 descr="https://lh4.googleusercontent.com/4SYFyE0-XU0wcHn0KRPslQWwi24B1vxFD6aEJsVaLmU-68KoeLEXatcDrGhuYw6xYfeUyFdXB5SUpsGoHEZm3hTlYgRPxa_-TivH5d4qncsNQizphCTkunPiGyvYQ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6" y="1938528"/>
            <a:ext cx="11071606" cy="44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AFDF7A-6486-4A6A-A762-0B061FC79E1C}"/>
              </a:ext>
            </a:extLst>
          </p:cNvPr>
          <p:cNvSpPr txBox="1"/>
          <p:nvPr/>
        </p:nvSpPr>
        <p:spPr>
          <a:xfrm>
            <a:off x="301751" y="1172082"/>
            <a:ext cx="954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Panel 4 : Total </a:t>
            </a:r>
            <a:r>
              <a:rPr lang="en-US" sz="2400" b="1" i="1" dirty="0">
                <a:solidFill>
                  <a:schemeClr val="bg1"/>
                </a:solidFill>
              </a:rPr>
              <a:t>Tweet</a:t>
            </a:r>
            <a:r>
              <a:rPr lang="en-US" sz="2400" b="1" dirty="0">
                <a:solidFill>
                  <a:schemeClr val="bg1"/>
                </a:solidFill>
              </a:rPr>
              <a:t> di </a:t>
            </a:r>
            <a:r>
              <a:rPr lang="en-US" sz="2400" b="1" dirty="0" err="1">
                <a:solidFill>
                  <a:schemeClr val="bg1"/>
                </a:solidFill>
              </a:rPr>
              <a:t>Setiap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Merek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Produk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0B4A8-EB3D-499F-A29D-05BEB62E3223}"/>
              </a:ext>
            </a:extLst>
          </p:cNvPr>
          <p:cNvSpPr txBox="1"/>
          <p:nvPr/>
        </p:nvSpPr>
        <p:spPr>
          <a:xfrm flipH="1">
            <a:off x="301751" y="232462"/>
            <a:ext cx="88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Implementasi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850992"/>
            <a:ext cx="10899648" cy="45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9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AFDF7A-6486-4A6A-A762-0B061FC79E1C}"/>
              </a:ext>
            </a:extLst>
          </p:cNvPr>
          <p:cNvSpPr txBox="1"/>
          <p:nvPr/>
        </p:nvSpPr>
        <p:spPr>
          <a:xfrm>
            <a:off x="420624" y="1139503"/>
            <a:ext cx="10744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Dashboard : Judge </a:t>
            </a:r>
            <a:r>
              <a:rPr lang="en-US" sz="2400" b="1" dirty="0">
                <a:solidFill>
                  <a:schemeClr val="bg1"/>
                </a:solidFill>
              </a:rPr>
              <a:t>Emotion About Brands and Products from Twitter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0B4A8-EB3D-499F-A29D-05BEB62E3223}"/>
              </a:ext>
            </a:extLst>
          </p:cNvPr>
          <p:cNvSpPr txBox="1"/>
          <p:nvPr/>
        </p:nvSpPr>
        <p:spPr>
          <a:xfrm flipH="1">
            <a:off x="420624" y="153472"/>
            <a:ext cx="88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Implementasi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5" y="1756202"/>
            <a:ext cx="11265407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-725130" y="975017"/>
            <a:ext cx="46618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r>
              <a:rPr lang="en-US" sz="4000" dirty="0"/>
              <a:t> </a:t>
            </a:r>
            <a:endParaRPr lang="ko-KR" altLang="en-US" sz="4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5258AE-504B-4DEF-BA79-15159FE76FA8}"/>
              </a:ext>
            </a:extLst>
          </p:cNvPr>
          <p:cNvSpPr txBox="1"/>
          <p:nvPr/>
        </p:nvSpPr>
        <p:spPr>
          <a:xfrm>
            <a:off x="320040" y="2004445"/>
            <a:ext cx="6144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yang </a:t>
            </a:r>
            <a:r>
              <a:rPr lang="en-US" sz="1600" dirty="0" err="1"/>
              <a:t>menjual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sentimen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pertimbangan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publik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strategi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</a:t>
            </a:r>
            <a:r>
              <a:rPr lang="en-US" sz="1600" dirty="0" err="1" smtClean="0"/>
              <a:t>dijual</a:t>
            </a:r>
            <a:r>
              <a:rPr lang="en-US" sz="1600" dirty="0" smtClean="0"/>
              <a:t>. </a:t>
            </a:r>
          </a:p>
          <a:p>
            <a:pPr algn="just">
              <a:lnSpc>
                <a:spcPct val="150000"/>
              </a:lnSpc>
            </a:pPr>
            <a:endParaRPr lang="en-US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/>
              <a:t>Diharapkan</a:t>
            </a:r>
            <a:r>
              <a:rPr lang="en-US" sz="1600" dirty="0" smtClean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sentimen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yang </a:t>
            </a:r>
            <a:r>
              <a:rPr lang="en-US" sz="1600" dirty="0" err="1"/>
              <a:t>menjual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mengklasifikasikan</a:t>
            </a:r>
            <a:r>
              <a:rPr lang="en-US" sz="1600" dirty="0"/>
              <a:t> </a:t>
            </a:r>
            <a:r>
              <a:rPr lang="en-US" sz="1600" dirty="0" err="1"/>
              <a:t>sentimen</a:t>
            </a:r>
            <a:r>
              <a:rPr lang="en-US" sz="1600" dirty="0"/>
              <a:t> </a:t>
            </a:r>
            <a:r>
              <a:rPr lang="en-US" sz="1600" dirty="0" err="1"/>
              <a:t>publik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</a:t>
            </a:r>
            <a:r>
              <a:rPr lang="en-US" sz="1600" dirty="0" err="1"/>
              <a:t>dikeluarkan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i="1" dirty="0"/>
              <a:t>marketing</a:t>
            </a:r>
            <a:r>
              <a:rPr lang="en-US" sz="1600" dirty="0"/>
              <a:t>, </a:t>
            </a:r>
            <a:r>
              <a:rPr lang="en-US" sz="1600" i="1" dirty="0"/>
              <a:t>review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produknya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. 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1">
            <a:extLst>
              <a:ext uri="{FF2B5EF4-FFF2-40B4-BE49-F238E27FC236}">
                <a16:creationId xmlns:a16="http://schemas.microsoft.com/office/drawing/2014/main" xmlns="" id="{80E576FF-4B09-4123-BF01-C6B596EE6709}"/>
              </a:ext>
            </a:extLst>
          </p:cNvPr>
          <p:cNvSpPr/>
          <p:nvPr/>
        </p:nvSpPr>
        <p:spPr>
          <a:xfrm rot="14051618" flipH="1">
            <a:off x="9644541" y="4977653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xmlns="" id="{900B6C3A-BDE4-46C6-91CF-AE71EED68821}"/>
              </a:ext>
            </a:extLst>
          </p:cNvPr>
          <p:cNvGrpSpPr/>
          <p:nvPr/>
        </p:nvGrpSpPr>
        <p:grpSpPr>
          <a:xfrm>
            <a:off x="403393" y="164597"/>
            <a:ext cx="7479635" cy="5014829"/>
            <a:chOff x="7130574" y="1156942"/>
            <a:chExt cx="4481436" cy="50148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75F7023-B64F-4F6C-825E-E0CFA4D682D4}"/>
                </a:ext>
              </a:extLst>
            </p:cNvPr>
            <p:cNvSpPr txBox="1"/>
            <p:nvPr/>
          </p:nvSpPr>
          <p:spPr>
            <a:xfrm>
              <a:off x="7292010" y="2201453"/>
              <a:ext cx="43200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err="1"/>
                <a:t>Kategori</a:t>
              </a:r>
              <a:r>
                <a:rPr lang="en-US" sz="1600" dirty="0"/>
                <a:t> </a:t>
              </a:r>
              <a:r>
                <a:rPr lang="en-US" sz="1600" dirty="0" err="1"/>
                <a:t>evaluasi</a:t>
              </a:r>
              <a:r>
                <a:rPr lang="en-US" sz="1600" dirty="0"/>
                <a:t> yang </a:t>
              </a:r>
              <a:r>
                <a:rPr lang="en-US" sz="1600" dirty="0" err="1"/>
                <a:t>dilakukan</a:t>
              </a:r>
              <a:r>
                <a:rPr lang="en-US" sz="1600" dirty="0"/>
                <a:t> </a:t>
              </a:r>
              <a:r>
                <a:rPr lang="en-US" sz="1600" dirty="0" err="1"/>
                <a:t>pada</a:t>
              </a:r>
              <a:r>
                <a:rPr lang="en-US" sz="1600" dirty="0"/>
                <a:t> </a:t>
              </a:r>
              <a:r>
                <a:rPr lang="en-US" sz="1600" dirty="0" err="1"/>
                <a:t>proyek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b="1" i="1" dirty="0"/>
                <a:t>Summative-Qualitative.</a:t>
              </a:r>
              <a:r>
                <a:rPr lang="en-US" sz="1600" i="1" dirty="0">
                  <a:solidFill>
                    <a:schemeClr val="bg1"/>
                  </a:solidFill>
                </a:rPr>
                <a:t> </a:t>
              </a:r>
              <a:endParaRPr lang="en-US" sz="1600" i="1" dirty="0" smtClean="0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1600" i="1" dirty="0" smtClean="0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err="1" smtClean="0"/>
                <a:t>Evaluasi</a:t>
              </a:r>
              <a:r>
                <a:rPr lang="en-US" sz="1600" dirty="0" smtClean="0"/>
                <a:t> </a:t>
              </a:r>
              <a:r>
                <a:rPr lang="en-US" sz="1600" dirty="0" err="1"/>
                <a:t>dikategorikan</a:t>
              </a:r>
              <a:r>
                <a:rPr lang="en-US" sz="1600" dirty="0"/>
                <a:t> </a:t>
              </a:r>
              <a:r>
                <a:rPr lang="en-US" sz="1600" b="1" i="1" dirty="0"/>
                <a:t>summative</a:t>
              </a:r>
              <a:r>
                <a:rPr lang="en-US" sz="1600" b="1" dirty="0"/>
                <a:t> </a:t>
              </a:r>
              <a:r>
                <a:rPr lang="en-US" sz="1600" dirty="0" err="1"/>
                <a:t>karena</a:t>
              </a:r>
              <a:r>
                <a:rPr lang="en-US" sz="1600" dirty="0"/>
                <a:t> </a:t>
              </a:r>
              <a:r>
                <a:rPr lang="en-US" sz="1600" dirty="0" err="1"/>
                <a:t>evaluasi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berkaitan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menyimpulkan</a:t>
              </a:r>
              <a:r>
                <a:rPr lang="en-US" sz="1600" dirty="0"/>
                <a:t> </a:t>
              </a:r>
              <a:r>
                <a:rPr lang="en-US" sz="1600" dirty="0" err="1"/>
                <a:t>visualisasi</a:t>
              </a:r>
              <a:r>
                <a:rPr lang="en-US" sz="1600" dirty="0"/>
                <a:t> data di </a:t>
              </a:r>
              <a:r>
                <a:rPr lang="en-US" sz="1600" dirty="0" err="1"/>
                <a:t>akhir</a:t>
              </a:r>
              <a:r>
                <a:rPr lang="en-US" sz="1600" dirty="0"/>
                <a:t> </a:t>
              </a:r>
              <a:r>
                <a:rPr lang="en-US" sz="1600" dirty="0" err="1"/>
                <a:t>implementasi</a:t>
              </a:r>
              <a:r>
                <a:rPr lang="en-US" sz="1600" dirty="0"/>
                <a:t>. </a:t>
              </a:r>
              <a:endParaRPr lang="en-US" sz="1600" dirty="0" smtClean="0"/>
            </a:p>
            <a:p>
              <a:pPr algn="just">
                <a:lnSpc>
                  <a:spcPct val="150000"/>
                </a:lnSpc>
              </a:pPr>
              <a:endParaRPr lang="en-US" sz="1600" dirty="0" smtClean="0"/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err="1" smtClean="0"/>
                <a:t>Evaluasi</a:t>
              </a:r>
              <a:r>
                <a:rPr lang="en-US" sz="1600" dirty="0" smtClean="0"/>
                <a:t> </a:t>
              </a:r>
              <a:r>
                <a:rPr lang="en-US" sz="1600" b="1" i="1" dirty="0"/>
                <a:t>qualitative</a:t>
              </a:r>
              <a:r>
                <a:rPr lang="en-US" sz="1600" i="1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evaluasi</a:t>
              </a:r>
              <a:r>
                <a:rPr lang="en-US" sz="1600" dirty="0"/>
                <a:t> yang </a:t>
              </a:r>
              <a:r>
                <a:rPr lang="en-US" sz="1600" dirty="0" err="1"/>
                <a:t>dilakukan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memahami</a:t>
              </a:r>
              <a:r>
                <a:rPr lang="en-US" sz="1600" dirty="0"/>
                <a:t> </a:t>
              </a:r>
              <a:r>
                <a:rPr lang="en-US" sz="1600" dirty="0" err="1"/>
                <a:t>masalah</a:t>
              </a:r>
              <a:r>
                <a:rPr lang="en-US" sz="1600" dirty="0"/>
                <a:t> yang </a:t>
              </a:r>
              <a:r>
                <a:rPr lang="en-US" sz="1600" dirty="0" err="1"/>
                <a:t>timbul</a:t>
              </a:r>
              <a:r>
                <a:rPr lang="en-US" sz="1600" dirty="0"/>
                <a:t> </a:t>
              </a:r>
              <a:r>
                <a:rPr lang="en-US" sz="1600" dirty="0" err="1"/>
                <a:t>dan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analisis</a:t>
              </a:r>
              <a:r>
                <a:rPr lang="en-US" sz="1600" dirty="0"/>
                <a:t> </a:t>
              </a:r>
              <a:r>
                <a:rPr lang="en-US" sz="1600" dirty="0" err="1"/>
                <a:t>mendalam</a:t>
              </a:r>
              <a:r>
                <a:rPr lang="en-US" sz="1600" dirty="0"/>
                <a:t> </a:t>
              </a:r>
              <a:r>
                <a:rPr lang="en-US" sz="1600" dirty="0" err="1"/>
                <a:t>terhadap</a:t>
              </a:r>
              <a:r>
                <a:rPr lang="en-US" sz="1600" dirty="0"/>
                <a:t> </a:t>
              </a:r>
              <a:r>
                <a:rPr lang="en-US" sz="1600" dirty="0" err="1"/>
                <a:t>gambaran</a:t>
              </a:r>
              <a:r>
                <a:rPr lang="en-US" sz="1600" dirty="0"/>
                <a:t> – </a:t>
              </a:r>
              <a:r>
                <a:rPr lang="en-US" sz="1600" dirty="0" err="1"/>
                <a:t>gambaran</a:t>
              </a:r>
              <a:r>
                <a:rPr lang="en-US" sz="1600" dirty="0"/>
                <a:t> yang </a:t>
              </a:r>
              <a:r>
                <a:rPr lang="en-US" sz="1600" dirty="0" err="1"/>
                <a:t>menyeluruh</a:t>
              </a:r>
              <a:r>
                <a:rPr lang="en-US" sz="1600" dirty="0"/>
                <a:t> </a:t>
              </a:r>
              <a:r>
                <a:rPr lang="en-US" sz="1600" dirty="0" err="1"/>
                <a:t>dan</a:t>
              </a:r>
              <a:r>
                <a:rPr lang="en-US" sz="1600" dirty="0"/>
                <a:t> </a:t>
              </a:r>
              <a:r>
                <a:rPr lang="en-US" sz="1600" dirty="0" err="1"/>
                <a:t>informasi</a:t>
              </a:r>
              <a:r>
                <a:rPr lang="en-US" sz="1600" dirty="0"/>
                <a:t> yang </a:t>
              </a:r>
              <a:r>
                <a:rPr lang="en-US" sz="1600" dirty="0" err="1"/>
                <a:t>rinci</a:t>
              </a:r>
              <a:r>
                <a:rPr lang="en-US" sz="1600" dirty="0"/>
                <a:t> </a:t>
              </a:r>
              <a:r>
                <a:rPr lang="en-US" sz="1600" dirty="0" err="1"/>
                <a:t>tanpa</a:t>
              </a:r>
              <a:r>
                <a:rPr lang="en-US" sz="1600" dirty="0"/>
                <a:t> </a:t>
              </a:r>
              <a:r>
                <a:rPr lang="en-US" sz="1600" dirty="0" err="1"/>
                <a:t>dianalisi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statistika</a:t>
              </a:r>
              <a:r>
                <a:rPr lang="en-US" sz="1600" dirty="0"/>
                <a:t> </a:t>
              </a:r>
              <a:r>
                <a:rPr lang="en-US" sz="1600" dirty="0" err="1"/>
                <a:t>tertentu</a:t>
              </a:r>
              <a:r>
                <a:rPr lang="en-US" sz="1600" dirty="0"/>
                <a:t>.</a:t>
              </a:r>
            </a:p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F369C96-1EE5-4402-B7F3-17E1F0777912}"/>
                </a:ext>
              </a:extLst>
            </p:cNvPr>
            <p:cNvSpPr txBox="1"/>
            <p:nvPr/>
          </p:nvSpPr>
          <p:spPr>
            <a:xfrm>
              <a:off x="7130574" y="1156942"/>
              <a:ext cx="1984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b="1" dirty="0" err="1" smtClean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Evaluasi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2F7FAFCB-2E8A-4CF6-BFD0-A81D61A59ADA}"/>
              </a:ext>
            </a:extLst>
          </p:cNvPr>
          <p:cNvGrpSpPr/>
          <p:nvPr/>
        </p:nvGrpSpPr>
        <p:grpSpPr>
          <a:xfrm>
            <a:off x="523245" y="4994909"/>
            <a:ext cx="2090506" cy="1464293"/>
            <a:chOff x="1210933" y="1812378"/>
            <a:chExt cx="5159511" cy="3920436"/>
          </a:xfrm>
          <a:solidFill>
            <a:schemeClr val="tx2"/>
          </a:solidFill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382CD9E3-236C-47FC-B5E7-8BB986ED258C}"/>
                </a:ext>
              </a:extLst>
            </p:cNvPr>
            <p:cNvGrpSpPr/>
            <p:nvPr/>
          </p:nvGrpSpPr>
          <p:grpSpPr>
            <a:xfrm>
              <a:off x="1210933" y="1812378"/>
              <a:ext cx="5159511" cy="3920436"/>
              <a:chOff x="4733216" y="3342320"/>
              <a:chExt cx="7864068" cy="5975483"/>
            </a:xfrm>
            <a:grpFill/>
          </p:grpSpPr>
          <p:sp>
            <p:nvSpPr>
              <p:cNvPr id="219" name="Freeform: Shape 70">
                <a:extLst>
                  <a:ext uri="{FF2B5EF4-FFF2-40B4-BE49-F238E27FC236}">
                    <a16:creationId xmlns:a16="http://schemas.microsoft.com/office/drawing/2014/main" xmlns="" id="{020D898A-8E51-4FAD-98D0-54F952D07935}"/>
                  </a:ext>
                </a:extLst>
              </p:cNvPr>
              <p:cNvSpPr/>
              <p:nvPr/>
            </p:nvSpPr>
            <p:spPr>
              <a:xfrm rot="5400000">
                <a:off x="6828529" y="1975517"/>
                <a:ext cx="4401951" cy="7135558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0" name="Freeform: Shape 71">
                <a:extLst>
                  <a:ext uri="{FF2B5EF4-FFF2-40B4-BE49-F238E27FC236}">
                    <a16:creationId xmlns:a16="http://schemas.microsoft.com/office/drawing/2014/main" xmlns="" id="{C580D210-2CD9-43B1-85FA-78F07349B5A0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xmlns="" id="{6DFCFE16-526C-47C1-B14C-19417738949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grpFill/>
          </p:grpSpPr>
          <p:sp>
            <p:nvSpPr>
              <p:cNvPr id="212" name="Freeform: Shape 177">
                <a:extLst>
                  <a:ext uri="{FF2B5EF4-FFF2-40B4-BE49-F238E27FC236}">
                    <a16:creationId xmlns:a16="http://schemas.microsoft.com/office/drawing/2014/main" xmlns="" id="{9910879F-CF3A-44E8-B2FF-D11FBF6A1E9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Freeform: Shape 178">
                <a:extLst>
                  <a:ext uri="{FF2B5EF4-FFF2-40B4-BE49-F238E27FC236}">
                    <a16:creationId xmlns:a16="http://schemas.microsoft.com/office/drawing/2014/main" xmlns="" id="{DE3C82D8-AFC1-4C98-AAB0-185529CF214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" name="Freeform: Shape 179">
                <a:extLst>
                  <a:ext uri="{FF2B5EF4-FFF2-40B4-BE49-F238E27FC236}">
                    <a16:creationId xmlns:a16="http://schemas.microsoft.com/office/drawing/2014/main" xmlns="" id="{90A934D2-5EDB-4C87-A7FA-AF6CC6803C0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" name="Freeform: Shape 180">
                <a:extLst>
                  <a:ext uri="{FF2B5EF4-FFF2-40B4-BE49-F238E27FC236}">
                    <a16:creationId xmlns:a16="http://schemas.microsoft.com/office/drawing/2014/main" xmlns="" id="{8B6EA919-BC41-4991-A307-9E8A35CF87E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Freeform: Shape 181">
                <a:extLst>
                  <a:ext uri="{FF2B5EF4-FFF2-40B4-BE49-F238E27FC236}">
                    <a16:creationId xmlns:a16="http://schemas.microsoft.com/office/drawing/2014/main" xmlns="" id="{85C342A0-6481-4B23-83BC-73A50DA2271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" name="Freeform: Shape 182">
                <a:extLst>
                  <a:ext uri="{FF2B5EF4-FFF2-40B4-BE49-F238E27FC236}">
                    <a16:creationId xmlns:a16="http://schemas.microsoft.com/office/drawing/2014/main" xmlns="" id="{2A34C572-A527-4C28-91D3-71F6CD6323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" name="Freeform: Shape 183">
                <a:extLst>
                  <a:ext uri="{FF2B5EF4-FFF2-40B4-BE49-F238E27FC236}">
                    <a16:creationId xmlns:a16="http://schemas.microsoft.com/office/drawing/2014/main" xmlns="" id="{53B0857D-60D2-4D71-AA40-54CDA7DDA7B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xmlns="" id="{AD28C419-5E3C-4112-A7BC-7BBB4FA63B06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grpFill/>
          </p:grpSpPr>
          <p:sp>
            <p:nvSpPr>
              <p:cNvPr id="205" name="Freeform: Shape 185">
                <a:extLst>
                  <a:ext uri="{FF2B5EF4-FFF2-40B4-BE49-F238E27FC236}">
                    <a16:creationId xmlns:a16="http://schemas.microsoft.com/office/drawing/2014/main" xmlns="" id="{817EF1EA-18BA-461A-B9DF-A10067DB7D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6" name="Freeform: Shape 186">
                <a:extLst>
                  <a:ext uri="{FF2B5EF4-FFF2-40B4-BE49-F238E27FC236}">
                    <a16:creationId xmlns:a16="http://schemas.microsoft.com/office/drawing/2014/main" xmlns="" id="{08B919F4-C083-4EFF-B512-5A61141AFF2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Freeform: Shape 187">
                <a:extLst>
                  <a:ext uri="{FF2B5EF4-FFF2-40B4-BE49-F238E27FC236}">
                    <a16:creationId xmlns:a16="http://schemas.microsoft.com/office/drawing/2014/main" xmlns="" id="{79095B2C-62FD-4B26-99F9-32960C8CAF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Freeform: Shape 188">
                <a:extLst>
                  <a:ext uri="{FF2B5EF4-FFF2-40B4-BE49-F238E27FC236}">
                    <a16:creationId xmlns:a16="http://schemas.microsoft.com/office/drawing/2014/main" xmlns="" id="{C6429BAF-BE8F-4F89-A651-E52C0F3EC5B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9" name="Freeform: Shape 189">
                <a:extLst>
                  <a:ext uri="{FF2B5EF4-FFF2-40B4-BE49-F238E27FC236}">
                    <a16:creationId xmlns:a16="http://schemas.microsoft.com/office/drawing/2014/main" xmlns="" id="{DC252DB2-04BF-444B-9BB4-286F410495A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" name="Freeform: Shape 190">
                <a:extLst>
                  <a:ext uri="{FF2B5EF4-FFF2-40B4-BE49-F238E27FC236}">
                    <a16:creationId xmlns:a16="http://schemas.microsoft.com/office/drawing/2014/main" xmlns="" id="{5E24E55E-16CC-497B-B54A-391FE5CD20E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Freeform: Shape 191">
                <a:extLst>
                  <a:ext uri="{FF2B5EF4-FFF2-40B4-BE49-F238E27FC236}">
                    <a16:creationId xmlns:a16="http://schemas.microsoft.com/office/drawing/2014/main" xmlns="" id="{729FCFE5-132A-4767-9983-6F467F124DD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2334147A-F94D-468D-836C-213B97623D4F}"/>
              </a:ext>
            </a:extLst>
          </p:cNvPr>
          <p:cNvGrpSpPr/>
          <p:nvPr/>
        </p:nvGrpSpPr>
        <p:grpSpPr>
          <a:xfrm>
            <a:off x="7927848" y="6958"/>
            <a:ext cx="3540406" cy="3179530"/>
            <a:chOff x="6155525" y="188204"/>
            <a:chExt cx="5030480" cy="3179530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xmlns="" id="{2CF47214-242D-476F-9803-0D2EEE1AE1CF}"/>
                </a:ext>
              </a:extLst>
            </p:cNvPr>
            <p:cNvGrpSpPr/>
            <p:nvPr/>
          </p:nvGrpSpPr>
          <p:grpSpPr>
            <a:xfrm rot="74106" flipH="1">
              <a:off x="7748957" y="1571359"/>
              <a:ext cx="497280" cy="594768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375" name="Freeform: Shape 73">
                <a:extLst>
                  <a:ext uri="{FF2B5EF4-FFF2-40B4-BE49-F238E27FC236}">
                    <a16:creationId xmlns:a16="http://schemas.microsoft.com/office/drawing/2014/main" xmlns="" id="{8564EBF6-2911-49BE-8791-884114392A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6" name="Freeform: Shape 74">
                <a:extLst>
                  <a:ext uri="{FF2B5EF4-FFF2-40B4-BE49-F238E27FC236}">
                    <a16:creationId xmlns:a16="http://schemas.microsoft.com/office/drawing/2014/main" xmlns="" id="{F5B7DF0F-9640-4B25-8EA2-E5068F1BC9E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7" name="Freeform: Shape 75">
                <a:extLst>
                  <a:ext uri="{FF2B5EF4-FFF2-40B4-BE49-F238E27FC236}">
                    <a16:creationId xmlns:a16="http://schemas.microsoft.com/office/drawing/2014/main" xmlns="" id="{1DA23DB1-41C4-4F43-B2BD-F88B2D80D420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8" name="Freeform: Shape 76">
                <a:extLst>
                  <a:ext uri="{FF2B5EF4-FFF2-40B4-BE49-F238E27FC236}">
                    <a16:creationId xmlns:a16="http://schemas.microsoft.com/office/drawing/2014/main" xmlns="" id="{1EE29058-DA03-4A06-B2C7-8F298B4D8BB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9" name="Freeform: Shape 77">
                <a:extLst>
                  <a:ext uri="{FF2B5EF4-FFF2-40B4-BE49-F238E27FC236}">
                    <a16:creationId xmlns:a16="http://schemas.microsoft.com/office/drawing/2014/main" xmlns="" id="{1921B7AC-9FCB-4D3D-81DC-F0E678B1F261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0" name="Freeform: Shape 78">
                <a:extLst>
                  <a:ext uri="{FF2B5EF4-FFF2-40B4-BE49-F238E27FC236}">
                    <a16:creationId xmlns:a16="http://schemas.microsoft.com/office/drawing/2014/main" xmlns="" id="{39550C77-49B9-425D-B7DE-F115749FCF7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1" name="Freeform: Shape 79">
                <a:extLst>
                  <a:ext uri="{FF2B5EF4-FFF2-40B4-BE49-F238E27FC236}">
                    <a16:creationId xmlns:a16="http://schemas.microsoft.com/office/drawing/2014/main" xmlns="" id="{3F7AD11E-6EAE-499F-B371-0D07A4908D4D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xmlns="" id="{AAA8B949-27B7-4072-A2CC-97F9EFACD895}"/>
                </a:ext>
              </a:extLst>
            </p:cNvPr>
            <p:cNvGrpSpPr/>
            <p:nvPr/>
          </p:nvGrpSpPr>
          <p:grpSpPr>
            <a:xfrm rot="74106" flipH="1">
              <a:off x="10271025" y="188204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368" name="Freeform: Shape 81">
                <a:extLst>
                  <a:ext uri="{FF2B5EF4-FFF2-40B4-BE49-F238E27FC236}">
                    <a16:creationId xmlns:a16="http://schemas.microsoft.com/office/drawing/2014/main" xmlns="" id="{6DDB5A00-D313-48CB-BC32-52753917AF1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9" name="Freeform: Shape 82">
                <a:extLst>
                  <a:ext uri="{FF2B5EF4-FFF2-40B4-BE49-F238E27FC236}">
                    <a16:creationId xmlns:a16="http://schemas.microsoft.com/office/drawing/2014/main" xmlns="" id="{FD73A1EC-9626-4B1F-8ACB-ED3847C5C6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0" name="Freeform: Shape 83">
                <a:extLst>
                  <a:ext uri="{FF2B5EF4-FFF2-40B4-BE49-F238E27FC236}">
                    <a16:creationId xmlns:a16="http://schemas.microsoft.com/office/drawing/2014/main" xmlns="" id="{D8B4CB0E-E27E-447E-9F7B-89E66C6B45B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1" name="Freeform: Shape 84">
                <a:extLst>
                  <a:ext uri="{FF2B5EF4-FFF2-40B4-BE49-F238E27FC236}">
                    <a16:creationId xmlns:a16="http://schemas.microsoft.com/office/drawing/2014/main" xmlns="" id="{6BFD8643-CDF7-45EA-8F05-E9B845B52A6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2" name="Freeform: Shape 85">
                <a:extLst>
                  <a:ext uri="{FF2B5EF4-FFF2-40B4-BE49-F238E27FC236}">
                    <a16:creationId xmlns:a16="http://schemas.microsoft.com/office/drawing/2014/main" xmlns="" id="{AFA4861A-EDE2-45A3-937B-35E097BC8749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3" name="Freeform: Shape 86">
                <a:extLst>
                  <a:ext uri="{FF2B5EF4-FFF2-40B4-BE49-F238E27FC236}">
                    <a16:creationId xmlns:a16="http://schemas.microsoft.com/office/drawing/2014/main" xmlns="" id="{78B337BE-AE6F-4DF4-AF18-ADBCA926DF9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4" name="Freeform: Shape 87">
                <a:extLst>
                  <a:ext uri="{FF2B5EF4-FFF2-40B4-BE49-F238E27FC236}">
                    <a16:creationId xmlns:a16="http://schemas.microsoft.com/office/drawing/2014/main" xmlns="" id="{4BD4035F-526A-4EF8-8DF4-3A0992E43B8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BF589CD0-F90F-4344-B2DA-1FE7304BB6D2}"/>
                </a:ext>
              </a:extLst>
            </p:cNvPr>
            <p:cNvGrpSpPr/>
            <p:nvPr/>
          </p:nvGrpSpPr>
          <p:grpSpPr>
            <a:xfrm rot="74106" flipH="1">
              <a:off x="7951360" y="2518753"/>
              <a:ext cx="330918" cy="341841"/>
              <a:chOff x="5365048" y="1982197"/>
              <a:chExt cx="7362621" cy="7605634"/>
            </a:xfrm>
            <a:solidFill>
              <a:schemeClr val="accent1"/>
            </a:solidFill>
          </p:grpSpPr>
          <p:sp>
            <p:nvSpPr>
              <p:cNvPr id="361" name="Freeform: Shape 89">
                <a:extLst>
                  <a:ext uri="{FF2B5EF4-FFF2-40B4-BE49-F238E27FC236}">
                    <a16:creationId xmlns:a16="http://schemas.microsoft.com/office/drawing/2014/main" xmlns="" id="{00E5F4DA-FB06-4F5C-965B-BEA90996C3D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2" name="Freeform: Shape 90">
                <a:extLst>
                  <a:ext uri="{FF2B5EF4-FFF2-40B4-BE49-F238E27FC236}">
                    <a16:creationId xmlns:a16="http://schemas.microsoft.com/office/drawing/2014/main" xmlns="" id="{B0D8B719-E233-4713-94D2-DE4140BC9DA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3" name="Freeform: Shape 91">
                <a:extLst>
                  <a:ext uri="{FF2B5EF4-FFF2-40B4-BE49-F238E27FC236}">
                    <a16:creationId xmlns:a16="http://schemas.microsoft.com/office/drawing/2014/main" xmlns="" id="{01CC427B-4FAB-457F-884A-213C653BCF2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4" name="Freeform: Shape 92">
                <a:extLst>
                  <a:ext uri="{FF2B5EF4-FFF2-40B4-BE49-F238E27FC236}">
                    <a16:creationId xmlns:a16="http://schemas.microsoft.com/office/drawing/2014/main" xmlns="" id="{E9CA469A-27C7-4BB2-A7CD-8A740411247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5" name="Freeform: Shape 93">
                <a:extLst>
                  <a:ext uri="{FF2B5EF4-FFF2-40B4-BE49-F238E27FC236}">
                    <a16:creationId xmlns:a16="http://schemas.microsoft.com/office/drawing/2014/main" xmlns="" id="{BA312847-DC1C-4F07-B561-2CFA009AC3B4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6" name="Freeform: Shape 94">
                <a:extLst>
                  <a:ext uri="{FF2B5EF4-FFF2-40B4-BE49-F238E27FC236}">
                    <a16:creationId xmlns:a16="http://schemas.microsoft.com/office/drawing/2014/main" xmlns="" id="{36163808-D386-45A6-A825-C951534F5544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7" name="Freeform: Shape 95">
                <a:extLst>
                  <a:ext uri="{FF2B5EF4-FFF2-40B4-BE49-F238E27FC236}">
                    <a16:creationId xmlns:a16="http://schemas.microsoft.com/office/drawing/2014/main" xmlns="" id="{2F31DCD9-069A-49A4-B82D-FB96F6384B8F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37BC636B-1636-470E-A953-BC51BF927121}"/>
                </a:ext>
              </a:extLst>
            </p:cNvPr>
            <p:cNvGrpSpPr/>
            <p:nvPr/>
          </p:nvGrpSpPr>
          <p:grpSpPr>
            <a:xfrm rot="74106" flipH="1">
              <a:off x="9002652" y="1882953"/>
              <a:ext cx="617534" cy="699832"/>
              <a:chOff x="5365051" y="479822"/>
              <a:chExt cx="8036930" cy="9108006"/>
            </a:xfrm>
            <a:solidFill>
              <a:schemeClr val="accent1"/>
            </a:solidFill>
          </p:grpSpPr>
          <p:sp>
            <p:nvSpPr>
              <p:cNvPr id="354" name="Freeform: Shape 97">
                <a:extLst>
                  <a:ext uri="{FF2B5EF4-FFF2-40B4-BE49-F238E27FC236}">
                    <a16:creationId xmlns:a16="http://schemas.microsoft.com/office/drawing/2014/main" xmlns="" id="{880C589F-CA6F-459F-9612-4DCCB0C6893A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5" name="Freeform: Shape 98">
                <a:extLst>
                  <a:ext uri="{FF2B5EF4-FFF2-40B4-BE49-F238E27FC236}">
                    <a16:creationId xmlns:a16="http://schemas.microsoft.com/office/drawing/2014/main" xmlns="" id="{0B7713DF-98DC-4F59-852C-CC59254EEEB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6" name="Freeform: Shape 99">
                <a:extLst>
                  <a:ext uri="{FF2B5EF4-FFF2-40B4-BE49-F238E27FC236}">
                    <a16:creationId xmlns:a16="http://schemas.microsoft.com/office/drawing/2014/main" xmlns="" id="{08405843-B215-4D6D-8BD1-A8BE6E43EF1A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7" name="Freeform: Shape 100">
                <a:extLst>
                  <a:ext uri="{FF2B5EF4-FFF2-40B4-BE49-F238E27FC236}">
                    <a16:creationId xmlns:a16="http://schemas.microsoft.com/office/drawing/2014/main" xmlns="" id="{DD054784-A64D-4FB1-9126-97A23063E5EB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8" name="Freeform: Shape 101">
                <a:extLst>
                  <a:ext uri="{FF2B5EF4-FFF2-40B4-BE49-F238E27FC236}">
                    <a16:creationId xmlns:a16="http://schemas.microsoft.com/office/drawing/2014/main" xmlns="" id="{8255D2D3-F1AF-4F95-8A66-10610B1EB63E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9" name="Freeform: Shape 102">
                <a:extLst>
                  <a:ext uri="{FF2B5EF4-FFF2-40B4-BE49-F238E27FC236}">
                    <a16:creationId xmlns:a16="http://schemas.microsoft.com/office/drawing/2014/main" xmlns="" id="{1E30ED22-F174-44AE-B43C-6776F310A299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0" name="Freeform: Shape 103">
                <a:extLst>
                  <a:ext uri="{FF2B5EF4-FFF2-40B4-BE49-F238E27FC236}">
                    <a16:creationId xmlns:a16="http://schemas.microsoft.com/office/drawing/2014/main" xmlns="" id="{9F35EB48-2D41-4489-80A7-BB6A7B690EF7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xmlns="" id="{2E34D5F4-71C2-4B2C-8BD3-9C65AEFE19D6}"/>
                </a:ext>
              </a:extLst>
            </p:cNvPr>
            <p:cNvGrpSpPr/>
            <p:nvPr/>
          </p:nvGrpSpPr>
          <p:grpSpPr>
            <a:xfrm rot="21472320" flipH="1">
              <a:off x="8087579" y="2141000"/>
              <a:ext cx="807239" cy="555962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47" name="Freeform: Shape 105">
                <a:extLst>
                  <a:ext uri="{FF2B5EF4-FFF2-40B4-BE49-F238E27FC236}">
                    <a16:creationId xmlns:a16="http://schemas.microsoft.com/office/drawing/2014/main" xmlns="" id="{01C67305-974B-45E1-A750-DDC14E1F72E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8" name="Freeform: Shape 106">
                <a:extLst>
                  <a:ext uri="{FF2B5EF4-FFF2-40B4-BE49-F238E27FC236}">
                    <a16:creationId xmlns:a16="http://schemas.microsoft.com/office/drawing/2014/main" xmlns="" id="{67A4C5C9-C3D5-4FC4-B101-9E9A78C7823F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9" name="Freeform: Shape 107">
                <a:extLst>
                  <a:ext uri="{FF2B5EF4-FFF2-40B4-BE49-F238E27FC236}">
                    <a16:creationId xmlns:a16="http://schemas.microsoft.com/office/drawing/2014/main" xmlns="" id="{2234547F-B189-4E3E-89E3-8ED1EFAD87C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0" name="Freeform: Shape 108">
                <a:extLst>
                  <a:ext uri="{FF2B5EF4-FFF2-40B4-BE49-F238E27FC236}">
                    <a16:creationId xmlns:a16="http://schemas.microsoft.com/office/drawing/2014/main" xmlns="" id="{0717D87A-31BF-49AE-8D37-E21978D623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1" name="Freeform: Shape 109">
                <a:extLst>
                  <a:ext uri="{FF2B5EF4-FFF2-40B4-BE49-F238E27FC236}">
                    <a16:creationId xmlns:a16="http://schemas.microsoft.com/office/drawing/2014/main" xmlns="" id="{F7946E9E-EC6B-458A-BCB3-2A46E0485E0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2" name="Freeform: Shape 110">
                <a:extLst>
                  <a:ext uri="{FF2B5EF4-FFF2-40B4-BE49-F238E27FC236}">
                    <a16:creationId xmlns:a16="http://schemas.microsoft.com/office/drawing/2014/main" xmlns="" id="{A22137B7-A515-4757-A906-220E0906707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3" name="Freeform: Shape 111">
                <a:extLst>
                  <a:ext uri="{FF2B5EF4-FFF2-40B4-BE49-F238E27FC236}">
                    <a16:creationId xmlns:a16="http://schemas.microsoft.com/office/drawing/2014/main" xmlns="" id="{06E90BDD-C028-4560-AD96-E78E6A89181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xmlns="" id="{C343BE74-9135-406C-8EDC-B5982C5B4DFF}"/>
                </a:ext>
              </a:extLst>
            </p:cNvPr>
            <p:cNvGrpSpPr/>
            <p:nvPr/>
          </p:nvGrpSpPr>
          <p:grpSpPr>
            <a:xfrm rot="21472320" flipH="1">
              <a:off x="8432790" y="1633419"/>
              <a:ext cx="505199" cy="347941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40" name="Freeform: Shape 113">
                <a:extLst>
                  <a:ext uri="{FF2B5EF4-FFF2-40B4-BE49-F238E27FC236}">
                    <a16:creationId xmlns:a16="http://schemas.microsoft.com/office/drawing/2014/main" xmlns="" id="{9BAF7226-D958-446E-9BB0-B81267C20B5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1" name="Freeform: Shape 114">
                <a:extLst>
                  <a:ext uri="{FF2B5EF4-FFF2-40B4-BE49-F238E27FC236}">
                    <a16:creationId xmlns:a16="http://schemas.microsoft.com/office/drawing/2014/main" xmlns="" id="{19A79879-028A-4A33-A1EC-42E272776E1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2" name="Freeform: Shape 115">
                <a:extLst>
                  <a:ext uri="{FF2B5EF4-FFF2-40B4-BE49-F238E27FC236}">
                    <a16:creationId xmlns:a16="http://schemas.microsoft.com/office/drawing/2014/main" xmlns="" id="{23A172DB-7F50-457D-BF69-20E239E436FC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3" name="Freeform: Shape 116">
                <a:extLst>
                  <a:ext uri="{FF2B5EF4-FFF2-40B4-BE49-F238E27FC236}">
                    <a16:creationId xmlns:a16="http://schemas.microsoft.com/office/drawing/2014/main" xmlns="" id="{717B7318-87DE-4D4B-955F-6377B82A528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4" name="Freeform: Shape 117">
                <a:extLst>
                  <a:ext uri="{FF2B5EF4-FFF2-40B4-BE49-F238E27FC236}">
                    <a16:creationId xmlns:a16="http://schemas.microsoft.com/office/drawing/2014/main" xmlns="" id="{5A8FDA4F-3427-4A04-BC94-819379B93CE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5" name="Freeform: Shape 118">
                <a:extLst>
                  <a:ext uri="{FF2B5EF4-FFF2-40B4-BE49-F238E27FC236}">
                    <a16:creationId xmlns:a16="http://schemas.microsoft.com/office/drawing/2014/main" xmlns="" id="{8EB1B2BE-38F1-4769-B6F5-59426DC3600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6" name="Freeform: Shape 119">
                <a:extLst>
                  <a:ext uri="{FF2B5EF4-FFF2-40B4-BE49-F238E27FC236}">
                    <a16:creationId xmlns:a16="http://schemas.microsoft.com/office/drawing/2014/main" xmlns="" id="{A93DB7D9-F1A2-4B93-B092-A9AC45A6EE1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xmlns="" id="{EE1FC3AE-F22E-4849-A87C-CB55F17B885C}"/>
                </a:ext>
              </a:extLst>
            </p:cNvPr>
            <p:cNvGrpSpPr/>
            <p:nvPr/>
          </p:nvGrpSpPr>
          <p:grpSpPr>
            <a:xfrm rot="74106" flipH="1">
              <a:off x="8764658" y="748947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333" name="Freeform: Shape 121">
                <a:extLst>
                  <a:ext uri="{FF2B5EF4-FFF2-40B4-BE49-F238E27FC236}">
                    <a16:creationId xmlns:a16="http://schemas.microsoft.com/office/drawing/2014/main" xmlns="" id="{A3D54E3A-AAD9-4191-AC20-35D951D4EDC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4" name="Freeform: Shape 122">
                <a:extLst>
                  <a:ext uri="{FF2B5EF4-FFF2-40B4-BE49-F238E27FC236}">
                    <a16:creationId xmlns:a16="http://schemas.microsoft.com/office/drawing/2014/main" xmlns="" id="{B4260803-D828-4D88-942B-F20FA443F70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5" name="Freeform: Shape 123">
                <a:extLst>
                  <a:ext uri="{FF2B5EF4-FFF2-40B4-BE49-F238E27FC236}">
                    <a16:creationId xmlns:a16="http://schemas.microsoft.com/office/drawing/2014/main" xmlns="" id="{5A8C79CE-F03C-4689-B4BC-C7ACDE64B4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6" name="Freeform: Shape 124">
                <a:extLst>
                  <a:ext uri="{FF2B5EF4-FFF2-40B4-BE49-F238E27FC236}">
                    <a16:creationId xmlns:a16="http://schemas.microsoft.com/office/drawing/2014/main" xmlns="" id="{4339DB36-9A89-4EAC-A7C5-AB30BCCF1FC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7" name="Freeform: Shape 125">
                <a:extLst>
                  <a:ext uri="{FF2B5EF4-FFF2-40B4-BE49-F238E27FC236}">
                    <a16:creationId xmlns:a16="http://schemas.microsoft.com/office/drawing/2014/main" xmlns="" id="{238B21D2-19C0-413F-AC0F-DA2DF40A06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8" name="Freeform: Shape 126">
                <a:extLst>
                  <a:ext uri="{FF2B5EF4-FFF2-40B4-BE49-F238E27FC236}">
                    <a16:creationId xmlns:a16="http://schemas.microsoft.com/office/drawing/2014/main" xmlns="" id="{223E3E52-78ED-496F-8FDA-0906701A648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9" name="Freeform: Shape 127">
                <a:extLst>
                  <a:ext uri="{FF2B5EF4-FFF2-40B4-BE49-F238E27FC236}">
                    <a16:creationId xmlns:a16="http://schemas.microsoft.com/office/drawing/2014/main" xmlns="" id="{6359B2C3-6102-488F-BC7E-F2981F643939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64869C5F-DEA7-4237-9542-0A2DEDC8CBB3}"/>
                </a:ext>
              </a:extLst>
            </p:cNvPr>
            <p:cNvGrpSpPr/>
            <p:nvPr/>
          </p:nvGrpSpPr>
          <p:grpSpPr>
            <a:xfrm rot="74106" flipH="1">
              <a:off x="9412617" y="1263611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326" name="Freeform: Shape 129">
                <a:extLst>
                  <a:ext uri="{FF2B5EF4-FFF2-40B4-BE49-F238E27FC236}">
                    <a16:creationId xmlns:a16="http://schemas.microsoft.com/office/drawing/2014/main" xmlns="" id="{9EA290A1-46B9-43C4-9714-17D1B3B8B29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7" name="Freeform: Shape 130">
                <a:extLst>
                  <a:ext uri="{FF2B5EF4-FFF2-40B4-BE49-F238E27FC236}">
                    <a16:creationId xmlns:a16="http://schemas.microsoft.com/office/drawing/2014/main" xmlns="" id="{0C6E65CB-6B2F-4BD0-90F3-C23DC64B218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8" name="Freeform: Shape 131">
                <a:extLst>
                  <a:ext uri="{FF2B5EF4-FFF2-40B4-BE49-F238E27FC236}">
                    <a16:creationId xmlns:a16="http://schemas.microsoft.com/office/drawing/2014/main" xmlns="" id="{A5FCDF65-46F3-4964-87C1-0965A727706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9" name="Freeform: Shape 132">
                <a:extLst>
                  <a:ext uri="{FF2B5EF4-FFF2-40B4-BE49-F238E27FC236}">
                    <a16:creationId xmlns:a16="http://schemas.microsoft.com/office/drawing/2014/main" xmlns="" id="{99D01EBF-E33E-474D-B428-933738CAF33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0" name="Freeform: Shape 133">
                <a:extLst>
                  <a:ext uri="{FF2B5EF4-FFF2-40B4-BE49-F238E27FC236}">
                    <a16:creationId xmlns:a16="http://schemas.microsoft.com/office/drawing/2014/main" xmlns="" id="{BDD57CCB-AF38-4930-B427-E6FF20B716F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1" name="Freeform: Shape 134">
                <a:extLst>
                  <a:ext uri="{FF2B5EF4-FFF2-40B4-BE49-F238E27FC236}">
                    <a16:creationId xmlns:a16="http://schemas.microsoft.com/office/drawing/2014/main" xmlns="" id="{798A67AC-6888-4703-9636-B03260A87DD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2" name="Freeform: Shape 135">
                <a:extLst>
                  <a:ext uri="{FF2B5EF4-FFF2-40B4-BE49-F238E27FC236}">
                    <a16:creationId xmlns:a16="http://schemas.microsoft.com/office/drawing/2014/main" xmlns="" id="{7301FFEF-300F-467A-8FC4-1D2A9FE9FD67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xmlns="" id="{1B06DBE9-ECF0-4E2B-B4BA-7EA02F751CE8}"/>
                </a:ext>
              </a:extLst>
            </p:cNvPr>
            <p:cNvGrpSpPr/>
            <p:nvPr/>
          </p:nvGrpSpPr>
          <p:grpSpPr>
            <a:xfrm rot="842146" flipH="1">
              <a:off x="9657273" y="923011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19" name="Freeform: Shape 137">
                <a:extLst>
                  <a:ext uri="{FF2B5EF4-FFF2-40B4-BE49-F238E27FC236}">
                    <a16:creationId xmlns:a16="http://schemas.microsoft.com/office/drawing/2014/main" xmlns="" id="{AE3B33B8-5785-468A-BF09-6104A62BE88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0" name="Freeform: Shape 138">
                <a:extLst>
                  <a:ext uri="{FF2B5EF4-FFF2-40B4-BE49-F238E27FC236}">
                    <a16:creationId xmlns:a16="http://schemas.microsoft.com/office/drawing/2014/main" xmlns="" id="{5DDC646F-6CD0-47FC-83BD-C064E988EFA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1" name="Freeform: Shape 139">
                <a:extLst>
                  <a:ext uri="{FF2B5EF4-FFF2-40B4-BE49-F238E27FC236}">
                    <a16:creationId xmlns:a16="http://schemas.microsoft.com/office/drawing/2014/main" xmlns="" id="{79789057-5A9D-4015-825B-4F21352FEDFB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2" name="Freeform: Shape 140">
                <a:extLst>
                  <a:ext uri="{FF2B5EF4-FFF2-40B4-BE49-F238E27FC236}">
                    <a16:creationId xmlns:a16="http://schemas.microsoft.com/office/drawing/2014/main" xmlns="" id="{6D12A835-A997-45C6-B3C4-8B7876D00E5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3" name="Freeform: Shape 141">
                <a:extLst>
                  <a:ext uri="{FF2B5EF4-FFF2-40B4-BE49-F238E27FC236}">
                    <a16:creationId xmlns:a16="http://schemas.microsoft.com/office/drawing/2014/main" xmlns="" id="{C154E4DF-7E38-413F-BCE2-345F4A2360F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4" name="Freeform: Shape 142">
                <a:extLst>
                  <a:ext uri="{FF2B5EF4-FFF2-40B4-BE49-F238E27FC236}">
                    <a16:creationId xmlns:a16="http://schemas.microsoft.com/office/drawing/2014/main" xmlns="" id="{E3EF4C56-1692-4153-9F35-51D3B74A027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5" name="Freeform: Shape 143">
                <a:extLst>
                  <a:ext uri="{FF2B5EF4-FFF2-40B4-BE49-F238E27FC236}">
                    <a16:creationId xmlns:a16="http://schemas.microsoft.com/office/drawing/2014/main" xmlns="" id="{C7EFB846-4C2C-4B93-A0CC-3EFCE55AFE6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xmlns="" id="{A98D61CC-0391-4CEA-AD4F-308B3D0E9408}"/>
                </a:ext>
              </a:extLst>
            </p:cNvPr>
            <p:cNvGrpSpPr/>
            <p:nvPr/>
          </p:nvGrpSpPr>
          <p:grpSpPr>
            <a:xfrm rot="842146" flipH="1">
              <a:off x="7997516" y="11905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12" name="Freeform: Shape 145">
                <a:extLst>
                  <a:ext uri="{FF2B5EF4-FFF2-40B4-BE49-F238E27FC236}">
                    <a16:creationId xmlns:a16="http://schemas.microsoft.com/office/drawing/2014/main" xmlns="" id="{79B3E1B8-1B1B-4FD3-B73F-C9492209C0D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3" name="Freeform: Shape 146">
                <a:extLst>
                  <a:ext uri="{FF2B5EF4-FFF2-40B4-BE49-F238E27FC236}">
                    <a16:creationId xmlns:a16="http://schemas.microsoft.com/office/drawing/2014/main" xmlns="" id="{34AADF49-B196-44A3-AAE3-8CC569F592A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4" name="Freeform: Shape 147">
                <a:extLst>
                  <a:ext uri="{FF2B5EF4-FFF2-40B4-BE49-F238E27FC236}">
                    <a16:creationId xmlns:a16="http://schemas.microsoft.com/office/drawing/2014/main" xmlns="" id="{F8FF3BC4-2D4E-4ADD-BD23-781E9DF8743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5" name="Freeform: Shape 148">
                <a:extLst>
                  <a:ext uri="{FF2B5EF4-FFF2-40B4-BE49-F238E27FC236}">
                    <a16:creationId xmlns:a16="http://schemas.microsoft.com/office/drawing/2014/main" xmlns="" id="{C49589E5-FD5F-44CA-906F-FC47DA22B0C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6" name="Freeform: Shape 149">
                <a:extLst>
                  <a:ext uri="{FF2B5EF4-FFF2-40B4-BE49-F238E27FC236}">
                    <a16:creationId xmlns:a16="http://schemas.microsoft.com/office/drawing/2014/main" xmlns="" id="{5EE41378-F9C6-4CF6-99E6-43082E92E54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7" name="Freeform: Shape 150">
                <a:extLst>
                  <a:ext uri="{FF2B5EF4-FFF2-40B4-BE49-F238E27FC236}">
                    <a16:creationId xmlns:a16="http://schemas.microsoft.com/office/drawing/2014/main" xmlns="" id="{BE0245A0-C82C-4B98-8E00-F6F65C926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8" name="Freeform: Shape 151">
                <a:extLst>
                  <a:ext uri="{FF2B5EF4-FFF2-40B4-BE49-F238E27FC236}">
                    <a16:creationId xmlns:a16="http://schemas.microsoft.com/office/drawing/2014/main" xmlns="" id="{16550196-6E65-4920-B10B-4DDDFF65C9D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xmlns="" id="{05F40BB1-5966-4AED-941F-81D2D7B430B4}"/>
                </a:ext>
              </a:extLst>
            </p:cNvPr>
            <p:cNvGrpSpPr/>
            <p:nvPr/>
          </p:nvGrpSpPr>
          <p:grpSpPr>
            <a:xfrm rot="74106" flipH="1">
              <a:off x="9996018" y="1278518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305" name="Freeform: Shape 153">
                <a:extLst>
                  <a:ext uri="{FF2B5EF4-FFF2-40B4-BE49-F238E27FC236}">
                    <a16:creationId xmlns:a16="http://schemas.microsoft.com/office/drawing/2014/main" xmlns="" id="{B05A362F-AD22-422E-BC71-1673B7FF256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6" name="Freeform: Shape 154">
                <a:extLst>
                  <a:ext uri="{FF2B5EF4-FFF2-40B4-BE49-F238E27FC236}">
                    <a16:creationId xmlns:a16="http://schemas.microsoft.com/office/drawing/2014/main" xmlns="" id="{BCEFC6B2-7435-4AE4-BD1B-B258C5EE6BF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7" name="Freeform: Shape 155">
                <a:extLst>
                  <a:ext uri="{FF2B5EF4-FFF2-40B4-BE49-F238E27FC236}">
                    <a16:creationId xmlns:a16="http://schemas.microsoft.com/office/drawing/2014/main" xmlns="" id="{741C0F2D-2829-49F4-B4BC-6FB3D33D24A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8" name="Freeform: Shape 156">
                <a:extLst>
                  <a:ext uri="{FF2B5EF4-FFF2-40B4-BE49-F238E27FC236}">
                    <a16:creationId xmlns:a16="http://schemas.microsoft.com/office/drawing/2014/main" xmlns="" id="{AE6463C4-6DE4-48BB-8DE3-9E639E3C1C9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9" name="Freeform: Shape 157">
                <a:extLst>
                  <a:ext uri="{FF2B5EF4-FFF2-40B4-BE49-F238E27FC236}">
                    <a16:creationId xmlns:a16="http://schemas.microsoft.com/office/drawing/2014/main" xmlns="" id="{407A5479-8B32-4ECF-B6E1-2DA87932ABD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0" name="Freeform: Shape 158">
                <a:extLst>
                  <a:ext uri="{FF2B5EF4-FFF2-40B4-BE49-F238E27FC236}">
                    <a16:creationId xmlns:a16="http://schemas.microsoft.com/office/drawing/2014/main" xmlns="" id="{97C24852-159E-492D-9BB8-27843FC1F84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1" name="Freeform: Shape 159">
                <a:extLst>
                  <a:ext uri="{FF2B5EF4-FFF2-40B4-BE49-F238E27FC236}">
                    <a16:creationId xmlns:a16="http://schemas.microsoft.com/office/drawing/2014/main" xmlns="" id="{579DC009-115D-4283-ABCD-14862A055B3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C29D3D13-BF7D-4666-8B0E-856D8376DED7}"/>
                </a:ext>
              </a:extLst>
            </p:cNvPr>
            <p:cNvGrpSpPr/>
            <p:nvPr/>
          </p:nvGrpSpPr>
          <p:grpSpPr>
            <a:xfrm rot="20759991" flipH="1">
              <a:off x="9564261" y="1968741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98" name="Freeform: Shape 161">
                <a:extLst>
                  <a:ext uri="{FF2B5EF4-FFF2-40B4-BE49-F238E27FC236}">
                    <a16:creationId xmlns:a16="http://schemas.microsoft.com/office/drawing/2014/main" xmlns="" id="{5E2A0221-484D-4D76-A730-60F6D70A93F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Freeform: Shape 162">
                <a:extLst>
                  <a:ext uri="{FF2B5EF4-FFF2-40B4-BE49-F238E27FC236}">
                    <a16:creationId xmlns:a16="http://schemas.microsoft.com/office/drawing/2014/main" xmlns="" id="{490DED94-C7A8-40CC-8A5D-171966476EE0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Freeform: Shape 163">
                <a:extLst>
                  <a:ext uri="{FF2B5EF4-FFF2-40B4-BE49-F238E27FC236}">
                    <a16:creationId xmlns:a16="http://schemas.microsoft.com/office/drawing/2014/main" xmlns="" id="{CE4598C4-C512-42A0-9463-B1EA9C93A2A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Freeform: Shape 164">
                <a:extLst>
                  <a:ext uri="{FF2B5EF4-FFF2-40B4-BE49-F238E27FC236}">
                    <a16:creationId xmlns:a16="http://schemas.microsoft.com/office/drawing/2014/main" xmlns="" id="{7024D79C-204F-438E-A7EE-436881D8D5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Freeform: Shape 165">
                <a:extLst>
                  <a:ext uri="{FF2B5EF4-FFF2-40B4-BE49-F238E27FC236}">
                    <a16:creationId xmlns:a16="http://schemas.microsoft.com/office/drawing/2014/main" xmlns="" id="{B65BB49F-3A44-46B3-8639-C33502DE828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Freeform: Shape 166">
                <a:extLst>
                  <a:ext uri="{FF2B5EF4-FFF2-40B4-BE49-F238E27FC236}">
                    <a16:creationId xmlns:a16="http://schemas.microsoft.com/office/drawing/2014/main" xmlns="" id="{E8731C7D-39E4-49DD-83EE-B93B6EC2F92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4" name="Freeform: Shape 167">
                <a:extLst>
                  <a:ext uri="{FF2B5EF4-FFF2-40B4-BE49-F238E27FC236}">
                    <a16:creationId xmlns:a16="http://schemas.microsoft.com/office/drawing/2014/main" xmlns="" id="{8ADE5F85-EC66-471E-A10D-4E46DBA8862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xmlns="" id="{70FA4E03-6F77-4630-BBF3-54251084B8DB}"/>
                </a:ext>
              </a:extLst>
            </p:cNvPr>
            <p:cNvGrpSpPr/>
            <p:nvPr/>
          </p:nvGrpSpPr>
          <p:grpSpPr>
            <a:xfrm rot="74106" flipH="1">
              <a:off x="6155525" y="2159706"/>
              <a:ext cx="678331" cy="768733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91" name="Freeform: Shape 169">
                <a:extLst>
                  <a:ext uri="{FF2B5EF4-FFF2-40B4-BE49-F238E27FC236}">
                    <a16:creationId xmlns:a16="http://schemas.microsoft.com/office/drawing/2014/main" xmlns="" id="{D5C245DD-BF2F-4B83-8378-23D10F67615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Freeform: Shape 170">
                <a:extLst>
                  <a:ext uri="{FF2B5EF4-FFF2-40B4-BE49-F238E27FC236}">
                    <a16:creationId xmlns:a16="http://schemas.microsoft.com/office/drawing/2014/main" xmlns="" id="{8119F9D8-5CCD-484D-B143-A68B0995F7E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Freeform: Shape 171">
                <a:extLst>
                  <a:ext uri="{FF2B5EF4-FFF2-40B4-BE49-F238E27FC236}">
                    <a16:creationId xmlns:a16="http://schemas.microsoft.com/office/drawing/2014/main" xmlns="" id="{334B3996-F1C5-4A6C-8847-21F3926C57A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Freeform: Shape 172">
                <a:extLst>
                  <a:ext uri="{FF2B5EF4-FFF2-40B4-BE49-F238E27FC236}">
                    <a16:creationId xmlns:a16="http://schemas.microsoft.com/office/drawing/2014/main" xmlns="" id="{A3A96117-5D90-4773-B4EE-8227D7F86F1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Freeform: Shape 173">
                <a:extLst>
                  <a:ext uri="{FF2B5EF4-FFF2-40B4-BE49-F238E27FC236}">
                    <a16:creationId xmlns:a16="http://schemas.microsoft.com/office/drawing/2014/main" xmlns="" id="{B1976459-E9D7-40D5-8264-323ED2F49E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Freeform: Shape 174">
                <a:extLst>
                  <a:ext uri="{FF2B5EF4-FFF2-40B4-BE49-F238E27FC236}">
                    <a16:creationId xmlns:a16="http://schemas.microsoft.com/office/drawing/2014/main" xmlns="" id="{5017948E-75EC-453D-AAB2-78D5EBED372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Freeform: Shape 175">
                <a:extLst>
                  <a:ext uri="{FF2B5EF4-FFF2-40B4-BE49-F238E27FC236}">
                    <a16:creationId xmlns:a16="http://schemas.microsoft.com/office/drawing/2014/main" xmlns="" id="{B14ACDBC-F04C-4349-A640-E93DC660B9F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xmlns="" id="{2ECEA4EB-7081-4398-9368-4881D6019AC8}"/>
                </a:ext>
              </a:extLst>
            </p:cNvPr>
            <p:cNvGrpSpPr/>
            <p:nvPr/>
          </p:nvGrpSpPr>
          <p:grpSpPr>
            <a:xfrm rot="937057" flipH="1">
              <a:off x="6280837" y="2765795"/>
              <a:ext cx="485360" cy="55004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84" name="Freeform: Shape 193">
                <a:extLst>
                  <a:ext uri="{FF2B5EF4-FFF2-40B4-BE49-F238E27FC236}">
                    <a16:creationId xmlns:a16="http://schemas.microsoft.com/office/drawing/2014/main" xmlns="" id="{04268755-4FFF-4F2C-9020-08E24BF60A8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Freeform: Shape 194">
                <a:extLst>
                  <a:ext uri="{FF2B5EF4-FFF2-40B4-BE49-F238E27FC236}">
                    <a16:creationId xmlns:a16="http://schemas.microsoft.com/office/drawing/2014/main" xmlns="" id="{B893FF55-34E9-469E-BAC0-276D5B5BF46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Freeform: Shape 195">
                <a:extLst>
                  <a:ext uri="{FF2B5EF4-FFF2-40B4-BE49-F238E27FC236}">
                    <a16:creationId xmlns:a16="http://schemas.microsoft.com/office/drawing/2014/main" xmlns="" id="{99977EC6-D929-4971-8063-AE50DE0C255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Freeform: Shape 196">
                <a:extLst>
                  <a:ext uri="{FF2B5EF4-FFF2-40B4-BE49-F238E27FC236}">
                    <a16:creationId xmlns:a16="http://schemas.microsoft.com/office/drawing/2014/main" xmlns="" id="{E09A6BC4-F6A1-4449-A5E0-46EEE56D971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Freeform: Shape 197">
                <a:extLst>
                  <a:ext uri="{FF2B5EF4-FFF2-40B4-BE49-F238E27FC236}">
                    <a16:creationId xmlns:a16="http://schemas.microsoft.com/office/drawing/2014/main" xmlns="" id="{B771FBFB-7610-499C-9545-704A8BC78B7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9" name="Freeform: Shape 198">
                <a:extLst>
                  <a:ext uri="{FF2B5EF4-FFF2-40B4-BE49-F238E27FC236}">
                    <a16:creationId xmlns:a16="http://schemas.microsoft.com/office/drawing/2014/main" xmlns="" id="{D173A182-370F-4B45-8ED5-92FDB756329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0" name="Freeform: Shape 199">
                <a:extLst>
                  <a:ext uri="{FF2B5EF4-FFF2-40B4-BE49-F238E27FC236}">
                    <a16:creationId xmlns:a16="http://schemas.microsoft.com/office/drawing/2014/main" xmlns="" id="{581F174F-DEA8-4D08-8431-2961F9707EB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xmlns="" id="{16CD8FA4-1746-48FC-AE8B-D88D655EF90E}"/>
                </a:ext>
              </a:extLst>
            </p:cNvPr>
            <p:cNvGrpSpPr/>
            <p:nvPr/>
          </p:nvGrpSpPr>
          <p:grpSpPr>
            <a:xfrm rot="937057" flipH="1">
              <a:off x="6896065" y="1972367"/>
              <a:ext cx="478645" cy="54243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77" name="Freeform: Shape 201">
                <a:extLst>
                  <a:ext uri="{FF2B5EF4-FFF2-40B4-BE49-F238E27FC236}">
                    <a16:creationId xmlns:a16="http://schemas.microsoft.com/office/drawing/2014/main" xmlns="" id="{9F3EBEC5-5B06-4ED5-93E0-F7A3F42659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Freeform: Shape 202">
                <a:extLst>
                  <a:ext uri="{FF2B5EF4-FFF2-40B4-BE49-F238E27FC236}">
                    <a16:creationId xmlns:a16="http://schemas.microsoft.com/office/drawing/2014/main" xmlns="" id="{5F9ED618-6701-4333-890F-C455B3BAB01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Freeform: Shape 203">
                <a:extLst>
                  <a:ext uri="{FF2B5EF4-FFF2-40B4-BE49-F238E27FC236}">
                    <a16:creationId xmlns:a16="http://schemas.microsoft.com/office/drawing/2014/main" xmlns="" id="{42CA05FB-7FBA-44A2-986F-C464336D5B8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0" name="Freeform: Shape 204">
                <a:extLst>
                  <a:ext uri="{FF2B5EF4-FFF2-40B4-BE49-F238E27FC236}">
                    <a16:creationId xmlns:a16="http://schemas.microsoft.com/office/drawing/2014/main" xmlns="" id="{C9D59659-B77B-471D-AF10-2A0435662DE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1" name="Freeform: Shape 205">
                <a:extLst>
                  <a:ext uri="{FF2B5EF4-FFF2-40B4-BE49-F238E27FC236}">
                    <a16:creationId xmlns:a16="http://schemas.microsoft.com/office/drawing/2014/main" xmlns="" id="{84E750DA-17F9-49FE-9437-A9728A35460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Freeform: Shape 206">
                <a:extLst>
                  <a:ext uri="{FF2B5EF4-FFF2-40B4-BE49-F238E27FC236}">
                    <a16:creationId xmlns:a16="http://schemas.microsoft.com/office/drawing/2014/main" xmlns="" id="{9C506A65-E2F1-4EBE-B36A-3320A22D9EE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Freeform: Shape 207">
                <a:extLst>
                  <a:ext uri="{FF2B5EF4-FFF2-40B4-BE49-F238E27FC236}">
                    <a16:creationId xmlns:a16="http://schemas.microsoft.com/office/drawing/2014/main" xmlns="" id="{EC1E96B1-B2E7-4233-B717-DED6B76A0D84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xmlns="" id="{9BD6A518-325E-4103-AC14-FC06F07DD686}"/>
                </a:ext>
              </a:extLst>
            </p:cNvPr>
            <p:cNvGrpSpPr/>
            <p:nvPr/>
          </p:nvGrpSpPr>
          <p:grpSpPr>
            <a:xfrm rot="937057" flipH="1">
              <a:off x="6899451" y="2409913"/>
              <a:ext cx="347802" cy="3941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70" name="Freeform: Shape 209">
                <a:extLst>
                  <a:ext uri="{FF2B5EF4-FFF2-40B4-BE49-F238E27FC236}">
                    <a16:creationId xmlns:a16="http://schemas.microsoft.com/office/drawing/2014/main" xmlns="" id="{7CD92031-0C14-4D35-9DFC-60F428306115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1" name="Freeform: Shape 210">
                <a:extLst>
                  <a:ext uri="{FF2B5EF4-FFF2-40B4-BE49-F238E27FC236}">
                    <a16:creationId xmlns:a16="http://schemas.microsoft.com/office/drawing/2014/main" xmlns="" id="{BA8CF315-2C08-460B-A2B2-61B03B94AD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2" name="Freeform: Shape 211">
                <a:extLst>
                  <a:ext uri="{FF2B5EF4-FFF2-40B4-BE49-F238E27FC236}">
                    <a16:creationId xmlns:a16="http://schemas.microsoft.com/office/drawing/2014/main" xmlns="" id="{DAB4CE83-5857-487F-8889-5765E18643A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Freeform: Shape 212">
                <a:extLst>
                  <a:ext uri="{FF2B5EF4-FFF2-40B4-BE49-F238E27FC236}">
                    <a16:creationId xmlns:a16="http://schemas.microsoft.com/office/drawing/2014/main" xmlns="" id="{68F88F76-A2C8-48AD-BBE6-CE46FD2B0B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Freeform: Shape 213">
                <a:extLst>
                  <a:ext uri="{FF2B5EF4-FFF2-40B4-BE49-F238E27FC236}">
                    <a16:creationId xmlns:a16="http://schemas.microsoft.com/office/drawing/2014/main" xmlns="" id="{6313C04C-10A5-415D-9701-DEC17935FC3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Freeform: Shape 214">
                <a:extLst>
                  <a:ext uri="{FF2B5EF4-FFF2-40B4-BE49-F238E27FC236}">
                    <a16:creationId xmlns:a16="http://schemas.microsoft.com/office/drawing/2014/main" xmlns="" id="{640D3F58-4AD7-4F27-ADAE-C284CC3DC4C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Freeform: Shape 215">
                <a:extLst>
                  <a:ext uri="{FF2B5EF4-FFF2-40B4-BE49-F238E27FC236}">
                    <a16:creationId xmlns:a16="http://schemas.microsoft.com/office/drawing/2014/main" xmlns="" id="{DB1A3891-B718-404F-9BD3-34E324C7D33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2B1FC08B-721B-498F-8542-A7EA7C3DA8B5}"/>
                </a:ext>
              </a:extLst>
            </p:cNvPr>
            <p:cNvGrpSpPr/>
            <p:nvPr/>
          </p:nvGrpSpPr>
          <p:grpSpPr>
            <a:xfrm rot="842146" flipH="1">
              <a:off x="7218432" y="1894731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63" name="Freeform: Shape 217">
                <a:extLst>
                  <a:ext uri="{FF2B5EF4-FFF2-40B4-BE49-F238E27FC236}">
                    <a16:creationId xmlns:a16="http://schemas.microsoft.com/office/drawing/2014/main" xmlns="" id="{1AC0AF2C-72F5-4E85-A862-173F90AAE57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Freeform: Shape 218">
                <a:extLst>
                  <a:ext uri="{FF2B5EF4-FFF2-40B4-BE49-F238E27FC236}">
                    <a16:creationId xmlns:a16="http://schemas.microsoft.com/office/drawing/2014/main" xmlns="" id="{2399B405-326B-4D15-A974-BB0BFC2C6A4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Freeform: Shape 219">
                <a:extLst>
                  <a:ext uri="{FF2B5EF4-FFF2-40B4-BE49-F238E27FC236}">
                    <a16:creationId xmlns:a16="http://schemas.microsoft.com/office/drawing/2014/main" xmlns="" id="{EFDA7BA7-C961-4023-B0A0-2E82A83F3557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Freeform: Shape 220">
                <a:extLst>
                  <a:ext uri="{FF2B5EF4-FFF2-40B4-BE49-F238E27FC236}">
                    <a16:creationId xmlns:a16="http://schemas.microsoft.com/office/drawing/2014/main" xmlns="" id="{68A81735-A26C-43C9-8288-CA40EE73EDE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Freeform: Shape 221">
                <a:extLst>
                  <a:ext uri="{FF2B5EF4-FFF2-40B4-BE49-F238E27FC236}">
                    <a16:creationId xmlns:a16="http://schemas.microsoft.com/office/drawing/2014/main" xmlns="" id="{AEAA9473-75C7-42B8-AB1F-95AFE6C448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Freeform: Shape 222">
                <a:extLst>
                  <a:ext uri="{FF2B5EF4-FFF2-40B4-BE49-F238E27FC236}">
                    <a16:creationId xmlns:a16="http://schemas.microsoft.com/office/drawing/2014/main" xmlns="" id="{09853A08-141C-4409-914E-849C2166F1B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Freeform: Shape 223">
                <a:extLst>
                  <a:ext uri="{FF2B5EF4-FFF2-40B4-BE49-F238E27FC236}">
                    <a16:creationId xmlns:a16="http://schemas.microsoft.com/office/drawing/2014/main" xmlns="" id="{517E3B30-EA71-4B95-B7E6-8AB1766468A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xmlns="" id="{338BC33A-5033-4FC3-A9F4-A4FA6794BFB2}"/>
                </a:ext>
              </a:extLst>
            </p:cNvPr>
            <p:cNvGrpSpPr/>
            <p:nvPr/>
          </p:nvGrpSpPr>
          <p:grpSpPr>
            <a:xfrm rot="842146" flipH="1">
              <a:off x="6949092" y="27971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56" name="Freeform: Shape 225">
                <a:extLst>
                  <a:ext uri="{FF2B5EF4-FFF2-40B4-BE49-F238E27FC236}">
                    <a16:creationId xmlns:a16="http://schemas.microsoft.com/office/drawing/2014/main" xmlns="" id="{E58B44BA-B510-4401-88BD-C82FC084E88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Freeform: Shape 226">
                <a:extLst>
                  <a:ext uri="{FF2B5EF4-FFF2-40B4-BE49-F238E27FC236}">
                    <a16:creationId xmlns:a16="http://schemas.microsoft.com/office/drawing/2014/main" xmlns="" id="{16D462A3-F210-4A92-A680-EC410D03FD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Freeform: Shape 227">
                <a:extLst>
                  <a:ext uri="{FF2B5EF4-FFF2-40B4-BE49-F238E27FC236}">
                    <a16:creationId xmlns:a16="http://schemas.microsoft.com/office/drawing/2014/main" xmlns="" id="{7EFFAA10-849D-43FF-8514-DF0F17604E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Freeform: Shape 228">
                <a:extLst>
                  <a:ext uri="{FF2B5EF4-FFF2-40B4-BE49-F238E27FC236}">
                    <a16:creationId xmlns:a16="http://schemas.microsoft.com/office/drawing/2014/main" xmlns="" id="{A23DCC8A-165C-450D-9A9A-F2563190E16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Freeform: Shape 229">
                <a:extLst>
                  <a:ext uri="{FF2B5EF4-FFF2-40B4-BE49-F238E27FC236}">
                    <a16:creationId xmlns:a16="http://schemas.microsoft.com/office/drawing/2014/main" xmlns="" id="{2ACC1A6B-668D-4578-95A5-FA69A826AFA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Freeform: Shape 230">
                <a:extLst>
                  <a:ext uri="{FF2B5EF4-FFF2-40B4-BE49-F238E27FC236}">
                    <a16:creationId xmlns:a16="http://schemas.microsoft.com/office/drawing/2014/main" xmlns="" id="{18F34EEF-8D49-4095-A529-7A9B230AD4F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Freeform: Shape 231">
                <a:extLst>
                  <a:ext uri="{FF2B5EF4-FFF2-40B4-BE49-F238E27FC236}">
                    <a16:creationId xmlns:a16="http://schemas.microsoft.com/office/drawing/2014/main" xmlns="" id="{CEF7AC44-474A-4FB2-B431-D5E150FE06D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2D81E537-2030-4DC1-B708-335169ECF584}"/>
                </a:ext>
              </a:extLst>
            </p:cNvPr>
            <p:cNvGrpSpPr/>
            <p:nvPr/>
          </p:nvGrpSpPr>
          <p:grpSpPr>
            <a:xfrm rot="74106" flipH="1">
              <a:off x="7481200" y="2113001"/>
              <a:ext cx="493983" cy="590824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49" name="Freeform: Shape 233">
                <a:extLst>
                  <a:ext uri="{FF2B5EF4-FFF2-40B4-BE49-F238E27FC236}">
                    <a16:creationId xmlns:a16="http://schemas.microsoft.com/office/drawing/2014/main" xmlns="" id="{5C288EA9-83AE-47A7-8AFE-DCD65E925E0D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0" name="Freeform: Shape 234">
                <a:extLst>
                  <a:ext uri="{FF2B5EF4-FFF2-40B4-BE49-F238E27FC236}">
                    <a16:creationId xmlns:a16="http://schemas.microsoft.com/office/drawing/2014/main" xmlns="" id="{D0C14B2C-2A50-4177-BBF6-716622A9142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1" name="Freeform: Shape 235">
                <a:extLst>
                  <a:ext uri="{FF2B5EF4-FFF2-40B4-BE49-F238E27FC236}">
                    <a16:creationId xmlns:a16="http://schemas.microsoft.com/office/drawing/2014/main" xmlns="" id="{2B701883-24B1-4434-B653-B14E2539A38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2" name="Freeform: Shape 236">
                <a:extLst>
                  <a:ext uri="{FF2B5EF4-FFF2-40B4-BE49-F238E27FC236}">
                    <a16:creationId xmlns:a16="http://schemas.microsoft.com/office/drawing/2014/main" xmlns="" id="{410F6BFD-BFBA-47A5-AD22-5B4B8FDE85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3" name="Freeform: Shape 237">
                <a:extLst>
                  <a:ext uri="{FF2B5EF4-FFF2-40B4-BE49-F238E27FC236}">
                    <a16:creationId xmlns:a16="http://schemas.microsoft.com/office/drawing/2014/main" xmlns="" id="{7CBDF47D-9296-476E-9327-AD07FBD9C367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4" name="Freeform: Shape 238">
                <a:extLst>
                  <a:ext uri="{FF2B5EF4-FFF2-40B4-BE49-F238E27FC236}">
                    <a16:creationId xmlns:a16="http://schemas.microsoft.com/office/drawing/2014/main" xmlns="" id="{C77BF594-E9EC-41A5-B950-DA559544222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5" name="Freeform: Shape 239">
                <a:extLst>
                  <a:ext uri="{FF2B5EF4-FFF2-40B4-BE49-F238E27FC236}">
                    <a16:creationId xmlns:a16="http://schemas.microsoft.com/office/drawing/2014/main" xmlns="" id="{B5603324-E1ED-4F61-8DE7-2E5B318EBC30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xmlns="" id="{F6DB443A-4ADA-4A3A-B7B2-6B4AE84AC05D}"/>
                </a:ext>
              </a:extLst>
            </p:cNvPr>
            <p:cNvGrpSpPr/>
            <p:nvPr/>
          </p:nvGrpSpPr>
          <p:grpSpPr>
            <a:xfrm rot="74106" flipH="1">
              <a:off x="6791910" y="2911481"/>
              <a:ext cx="381469" cy="456253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42" name="Freeform: Shape 250">
                <a:extLst>
                  <a:ext uri="{FF2B5EF4-FFF2-40B4-BE49-F238E27FC236}">
                    <a16:creationId xmlns:a16="http://schemas.microsoft.com/office/drawing/2014/main" xmlns="" id="{2314B7DE-BE81-465D-87AE-C960E6A8CA26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3" name="Freeform: Shape 251">
                <a:extLst>
                  <a:ext uri="{FF2B5EF4-FFF2-40B4-BE49-F238E27FC236}">
                    <a16:creationId xmlns:a16="http://schemas.microsoft.com/office/drawing/2014/main" xmlns="" id="{77AAB74E-536D-4F78-899A-D12CC290987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4" name="Freeform: Shape 252">
                <a:extLst>
                  <a:ext uri="{FF2B5EF4-FFF2-40B4-BE49-F238E27FC236}">
                    <a16:creationId xmlns:a16="http://schemas.microsoft.com/office/drawing/2014/main" xmlns="" id="{0E2BA9CD-AC2F-41D6-96FB-AC2C5D866F4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5" name="Freeform: Shape 253">
                <a:extLst>
                  <a:ext uri="{FF2B5EF4-FFF2-40B4-BE49-F238E27FC236}">
                    <a16:creationId xmlns:a16="http://schemas.microsoft.com/office/drawing/2014/main" xmlns="" id="{A5177C13-96A7-4826-B34C-A26C3766F33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6" name="Freeform: Shape 254">
                <a:extLst>
                  <a:ext uri="{FF2B5EF4-FFF2-40B4-BE49-F238E27FC236}">
                    <a16:creationId xmlns:a16="http://schemas.microsoft.com/office/drawing/2014/main" xmlns="" id="{1E33DD37-DC0F-49F7-B78D-DD0837BF771A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7" name="Freeform: Shape 255">
                <a:extLst>
                  <a:ext uri="{FF2B5EF4-FFF2-40B4-BE49-F238E27FC236}">
                    <a16:creationId xmlns:a16="http://schemas.microsoft.com/office/drawing/2014/main" xmlns="" id="{EB069C9F-1D4E-446B-BEC8-DF84C4ECA15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8" name="Freeform: Shape 256">
                <a:extLst>
                  <a:ext uri="{FF2B5EF4-FFF2-40B4-BE49-F238E27FC236}">
                    <a16:creationId xmlns:a16="http://schemas.microsoft.com/office/drawing/2014/main" xmlns="" id="{A09ACCD6-9C13-4570-800F-45F1CBD5140B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382" name="Rectangle 381">
            <a:extLst>
              <a:ext uri="{FF2B5EF4-FFF2-40B4-BE49-F238E27FC236}">
                <a16:creationId xmlns:a16="http://schemas.microsoft.com/office/drawing/2014/main" xmlns="" id="{4214AC7C-9A32-4B16-915F-3EF4AC0DDB2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3" name="Freeform 13">
            <a:extLst>
              <a:ext uri="{FF2B5EF4-FFF2-40B4-BE49-F238E27FC236}">
                <a16:creationId xmlns:a16="http://schemas.microsoft.com/office/drawing/2014/main" xmlns="" id="{FD0D82FC-0A8C-4B0D-B349-310A239BF07F}"/>
              </a:ext>
            </a:extLst>
          </p:cNvPr>
          <p:cNvSpPr>
            <a:spLocks/>
          </p:cNvSpPr>
          <p:nvPr/>
        </p:nvSpPr>
        <p:spPr bwMode="auto">
          <a:xfrm rot="8950285" flipV="1">
            <a:off x="653134" y="5013354"/>
            <a:ext cx="1889620" cy="2891696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1">
            <a:extLst>
              <a:ext uri="{FF2B5EF4-FFF2-40B4-BE49-F238E27FC236}">
                <a16:creationId xmlns:a16="http://schemas.microsoft.com/office/drawing/2014/main" xmlns="" id="{80E576FF-4B09-4123-BF01-C6B596EE6709}"/>
              </a:ext>
            </a:extLst>
          </p:cNvPr>
          <p:cNvSpPr/>
          <p:nvPr/>
        </p:nvSpPr>
        <p:spPr>
          <a:xfrm rot="14051618" flipH="1">
            <a:off x="9644541" y="4977653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900B6C3A-BDE4-46C6-91CF-AE71EED68821}"/>
              </a:ext>
            </a:extLst>
          </p:cNvPr>
          <p:cNvGrpSpPr/>
          <p:nvPr/>
        </p:nvGrpSpPr>
        <p:grpSpPr>
          <a:xfrm>
            <a:off x="403393" y="164597"/>
            <a:ext cx="7183366" cy="5261050"/>
            <a:chOff x="7130574" y="1156942"/>
            <a:chExt cx="4481436" cy="52610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75F7023-B64F-4F6C-825E-E0CFA4D682D4}"/>
                </a:ext>
              </a:extLst>
            </p:cNvPr>
            <p:cNvSpPr txBox="1"/>
            <p:nvPr/>
          </p:nvSpPr>
          <p:spPr>
            <a:xfrm>
              <a:off x="7292010" y="2201453"/>
              <a:ext cx="4320000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err="1"/>
                <a:t>Bentuk</a:t>
              </a:r>
              <a:r>
                <a:rPr lang="en-US" sz="1600" dirty="0"/>
                <a:t> Summative-Qualitative evaluation yang </a:t>
              </a:r>
              <a:r>
                <a:rPr lang="en-US" sz="1600" dirty="0" err="1"/>
                <a:t>digunakan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b="1" i="1" dirty="0"/>
                <a:t>Insight-based evaluation</a:t>
              </a:r>
              <a:r>
                <a:rPr lang="en-US" sz="1600" b="1" dirty="0"/>
                <a:t>. </a:t>
              </a:r>
              <a:endParaRPr lang="en-US" sz="1600" b="1" dirty="0" smtClean="0"/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1600" b="1" dirty="0" smtClean="0"/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b="1" i="1" dirty="0" smtClean="0"/>
                <a:t>Insight-based </a:t>
              </a:r>
              <a:r>
                <a:rPr lang="en-US" sz="1600" b="1" i="1" dirty="0"/>
                <a:t>evaluation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pendekatan</a:t>
              </a:r>
              <a:r>
                <a:rPr lang="en-US" sz="1600" dirty="0"/>
                <a:t> yang </a:t>
              </a:r>
              <a:r>
                <a:rPr lang="en-US" sz="1600" dirty="0" err="1"/>
                <a:t>lebih</a:t>
              </a:r>
              <a:r>
                <a:rPr lang="en-US" sz="1600" dirty="0"/>
                <a:t> modern </a:t>
              </a:r>
              <a:r>
                <a:rPr lang="en-US" sz="1600" dirty="0" err="1"/>
                <a:t>dimana</a:t>
              </a:r>
              <a:r>
                <a:rPr lang="en-US" sz="1600" dirty="0"/>
                <a:t> </a:t>
              </a:r>
              <a:r>
                <a:rPr lang="en-US" sz="1600" dirty="0" err="1"/>
                <a:t>peserta</a:t>
              </a:r>
              <a:r>
                <a:rPr lang="en-US" sz="1600" dirty="0"/>
                <a:t> yang </a:t>
              </a:r>
              <a:r>
                <a:rPr lang="en-US" sz="1600" dirty="0" err="1"/>
                <a:t>terlibat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evaluasi</a:t>
              </a:r>
              <a:r>
                <a:rPr lang="en-US" sz="1600" dirty="0"/>
                <a:t> </a:t>
              </a:r>
              <a:r>
                <a:rPr lang="en-US" sz="1600" dirty="0" err="1"/>
                <a:t>diberikan</a:t>
              </a:r>
              <a:r>
                <a:rPr lang="en-US" sz="1600" dirty="0"/>
                <a:t> </a:t>
              </a:r>
              <a:r>
                <a:rPr lang="en-US" sz="1600" dirty="0" err="1"/>
                <a:t>tugas</a:t>
              </a:r>
              <a:r>
                <a:rPr lang="en-US" sz="1600" dirty="0"/>
                <a:t> </a:t>
              </a:r>
              <a:r>
                <a:rPr lang="en-US" sz="1600" dirty="0" err="1"/>
                <a:t>dan</a:t>
              </a:r>
              <a:r>
                <a:rPr lang="en-US" sz="1600" dirty="0"/>
                <a:t> </a:t>
              </a:r>
              <a:r>
                <a:rPr lang="en-US" sz="1600" dirty="0" err="1"/>
                <a:t>diminta</a:t>
              </a:r>
              <a:r>
                <a:rPr lang="en-US" sz="1600" dirty="0"/>
                <a:t> </a:t>
              </a:r>
              <a:r>
                <a:rPr lang="en-US" sz="1600" dirty="0" err="1"/>
                <a:t>untuk</a:t>
              </a:r>
              <a:r>
                <a:rPr lang="en-US" sz="1600" dirty="0"/>
                <a:t> </a:t>
              </a:r>
              <a:r>
                <a:rPr lang="en-US" sz="1600" dirty="0" err="1"/>
                <a:t>melaporkan</a:t>
              </a:r>
              <a:r>
                <a:rPr lang="en-US" sz="1600" dirty="0"/>
                <a:t> </a:t>
              </a:r>
              <a:r>
                <a:rPr lang="en-US" sz="1600" dirty="0" err="1"/>
                <a:t>wawasan</a:t>
              </a:r>
              <a:r>
                <a:rPr lang="en-US" sz="1600" dirty="0"/>
                <a:t> </a:t>
              </a:r>
              <a:r>
                <a:rPr lang="en-US" sz="1600" i="1" dirty="0"/>
                <a:t>(insight)</a:t>
              </a:r>
              <a:r>
                <a:rPr lang="en-US" sz="1600" dirty="0"/>
                <a:t> yang </a:t>
              </a:r>
              <a:r>
                <a:rPr lang="en-US" sz="1600" dirty="0" err="1"/>
                <a:t>diperoleh</a:t>
              </a:r>
              <a:r>
                <a:rPr lang="en-US" sz="1600" dirty="0" smtClean="0"/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sz="1600" dirty="0" smtClean="0"/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1600" dirty="0" smtClean="0"/>
                <a:t> </a:t>
              </a:r>
              <a:r>
                <a:rPr lang="en-US" sz="1600" dirty="0" err="1"/>
                <a:t>Dilakukan</a:t>
              </a:r>
              <a:r>
                <a:rPr lang="en-US" sz="1600" dirty="0"/>
                <a:t> </a:t>
              </a:r>
              <a:r>
                <a:rPr lang="en-US" sz="1600" dirty="0" err="1"/>
                <a:t>pengamatan</a:t>
              </a:r>
              <a:r>
                <a:rPr lang="en-US" sz="1600" dirty="0"/>
                <a:t> </a:t>
              </a:r>
              <a:r>
                <a:rPr lang="en-US" sz="1600" dirty="0" err="1"/>
                <a:t>individu</a:t>
              </a:r>
              <a:r>
                <a:rPr lang="en-US" sz="1600" dirty="0"/>
                <a:t> </a:t>
              </a:r>
              <a:r>
                <a:rPr lang="en-US" sz="1600" dirty="0" err="1"/>
                <a:t>tentang</a:t>
              </a:r>
              <a:r>
                <a:rPr lang="en-US" sz="1600" dirty="0"/>
                <a:t> data </a:t>
              </a:r>
              <a:r>
                <a:rPr lang="en-US" sz="1600" dirty="0" err="1"/>
                <a:t>oleh</a:t>
              </a:r>
              <a:r>
                <a:rPr lang="en-US" sz="1600" dirty="0"/>
                <a:t> </a:t>
              </a:r>
              <a:r>
                <a:rPr lang="en-US" sz="1600" dirty="0" err="1"/>
                <a:t>pihak</a:t>
              </a:r>
              <a:r>
                <a:rPr lang="en-US" sz="1600" dirty="0"/>
                <a:t> yang </a:t>
              </a:r>
              <a:r>
                <a:rPr lang="en-US" sz="1600" dirty="0" err="1"/>
                <a:t>terlibat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evaluasi</a:t>
              </a:r>
              <a:r>
                <a:rPr lang="en-US" sz="1600" dirty="0"/>
                <a:t>. </a:t>
              </a:r>
              <a:endParaRPr lang="en-US" sz="1600" dirty="0" smtClean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F369C96-1EE5-4402-B7F3-17E1F0777912}"/>
                </a:ext>
              </a:extLst>
            </p:cNvPr>
            <p:cNvSpPr txBox="1"/>
            <p:nvPr/>
          </p:nvSpPr>
          <p:spPr>
            <a:xfrm>
              <a:off x="7130574" y="1156942"/>
              <a:ext cx="1984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b="1" dirty="0" err="1" smtClean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Evaluasi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F7FAFCB-2E8A-4CF6-BFD0-A81D61A59ADA}"/>
              </a:ext>
            </a:extLst>
          </p:cNvPr>
          <p:cNvGrpSpPr/>
          <p:nvPr/>
        </p:nvGrpSpPr>
        <p:grpSpPr>
          <a:xfrm>
            <a:off x="523245" y="4994909"/>
            <a:ext cx="2090506" cy="1464293"/>
            <a:chOff x="1210933" y="1812378"/>
            <a:chExt cx="5159511" cy="3920436"/>
          </a:xfrm>
          <a:solidFill>
            <a:schemeClr val="tx2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82CD9E3-236C-47FC-B5E7-8BB986ED258C}"/>
                </a:ext>
              </a:extLst>
            </p:cNvPr>
            <p:cNvGrpSpPr/>
            <p:nvPr/>
          </p:nvGrpSpPr>
          <p:grpSpPr>
            <a:xfrm>
              <a:off x="1210933" y="1812378"/>
              <a:ext cx="5159511" cy="3920436"/>
              <a:chOff x="4733216" y="3342320"/>
              <a:chExt cx="7864068" cy="5975483"/>
            </a:xfrm>
            <a:grpFill/>
          </p:grpSpPr>
          <p:sp>
            <p:nvSpPr>
              <p:cNvPr id="25" name="Freeform: Shape 70">
                <a:extLst>
                  <a:ext uri="{FF2B5EF4-FFF2-40B4-BE49-F238E27FC236}">
                    <a16:creationId xmlns:a16="http://schemas.microsoft.com/office/drawing/2014/main" xmlns="" id="{020D898A-8E51-4FAD-98D0-54F952D07935}"/>
                  </a:ext>
                </a:extLst>
              </p:cNvPr>
              <p:cNvSpPr/>
              <p:nvPr/>
            </p:nvSpPr>
            <p:spPr>
              <a:xfrm rot="5400000">
                <a:off x="6828529" y="1975517"/>
                <a:ext cx="4401951" cy="7135558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Freeform: Shape 71">
                <a:extLst>
                  <a:ext uri="{FF2B5EF4-FFF2-40B4-BE49-F238E27FC236}">
                    <a16:creationId xmlns:a16="http://schemas.microsoft.com/office/drawing/2014/main" xmlns="" id="{C580D210-2CD9-43B1-85FA-78F07349B5A0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DFCFE16-526C-47C1-B14C-19417738949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grpFill/>
          </p:grpSpPr>
          <p:sp>
            <p:nvSpPr>
              <p:cNvPr id="18" name="Freeform: Shape 177">
                <a:extLst>
                  <a:ext uri="{FF2B5EF4-FFF2-40B4-BE49-F238E27FC236}">
                    <a16:creationId xmlns:a16="http://schemas.microsoft.com/office/drawing/2014/main" xmlns="" id="{9910879F-CF3A-44E8-B2FF-D11FBF6A1E9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Freeform: Shape 178">
                <a:extLst>
                  <a:ext uri="{FF2B5EF4-FFF2-40B4-BE49-F238E27FC236}">
                    <a16:creationId xmlns:a16="http://schemas.microsoft.com/office/drawing/2014/main" xmlns="" id="{DE3C82D8-AFC1-4C98-AAB0-185529CF214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79">
                <a:extLst>
                  <a:ext uri="{FF2B5EF4-FFF2-40B4-BE49-F238E27FC236}">
                    <a16:creationId xmlns:a16="http://schemas.microsoft.com/office/drawing/2014/main" xmlns="" id="{90A934D2-5EDB-4C87-A7FA-AF6CC6803C0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180">
                <a:extLst>
                  <a:ext uri="{FF2B5EF4-FFF2-40B4-BE49-F238E27FC236}">
                    <a16:creationId xmlns:a16="http://schemas.microsoft.com/office/drawing/2014/main" xmlns="" id="{8B6EA919-BC41-4991-A307-9E8A35CF87E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181">
                <a:extLst>
                  <a:ext uri="{FF2B5EF4-FFF2-40B4-BE49-F238E27FC236}">
                    <a16:creationId xmlns:a16="http://schemas.microsoft.com/office/drawing/2014/main" xmlns="" id="{85C342A0-6481-4B23-83BC-73A50DA2271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182">
                <a:extLst>
                  <a:ext uri="{FF2B5EF4-FFF2-40B4-BE49-F238E27FC236}">
                    <a16:creationId xmlns:a16="http://schemas.microsoft.com/office/drawing/2014/main" xmlns="" id="{2A34C572-A527-4C28-91D3-71F6CD6323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183">
                <a:extLst>
                  <a:ext uri="{FF2B5EF4-FFF2-40B4-BE49-F238E27FC236}">
                    <a16:creationId xmlns:a16="http://schemas.microsoft.com/office/drawing/2014/main" xmlns="" id="{53B0857D-60D2-4D71-AA40-54CDA7DDA7B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D28C419-5E3C-4112-A7BC-7BBB4FA63B06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grpFill/>
          </p:grpSpPr>
          <p:sp>
            <p:nvSpPr>
              <p:cNvPr id="11" name="Freeform: Shape 185">
                <a:extLst>
                  <a:ext uri="{FF2B5EF4-FFF2-40B4-BE49-F238E27FC236}">
                    <a16:creationId xmlns:a16="http://schemas.microsoft.com/office/drawing/2014/main" xmlns="" id="{817EF1EA-18BA-461A-B9DF-A10067DB7D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Freeform: Shape 186">
                <a:extLst>
                  <a:ext uri="{FF2B5EF4-FFF2-40B4-BE49-F238E27FC236}">
                    <a16:creationId xmlns:a16="http://schemas.microsoft.com/office/drawing/2014/main" xmlns="" id="{08B919F4-C083-4EFF-B512-5A61141AFF2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Freeform: Shape 187">
                <a:extLst>
                  <a:ext uri="{FF2B5EF4-FFF2-40B4-BE49-F238E27FC236}">
                    <a16:creationId xmlns:a16="http://schemas.microsoft.com/office/drawing/2014/main" xmlns="" id="{79095B2C-62FD-4B26-99F9-32960C8CAF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Freeform: Shape 188">
                <a:extLst>
                  <a:ext uri="{FF2B5EF4-FFF2-40B4-BE49-F238E27FC236}">
                    <a16:creationId xmlns:a16="http://schemas.microsoft.com/office/drawing/2014/main" xmlns="" id="{C6429BAF-BE8F-4F89-A651-E52C0F3EC5B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Freeform: Shape 189">
                <a:extLst>
                  <a:ext uri="{FF2B5EF4-FFF2-40B4-BE49-F238E27FC236}">
                    <a16:creationId xmlns:a16="http://schemas.microsoft.com/office/drawing/2014/main" xmlns="" id="{DC252DB2-04BF-444B-9BB4-286F410495A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Freeform: Shape 190">
                <a:extLst>
                  <a:ext uri="{FF2B5EF4-FFF2-40B4-BE49-F238E27FC236}">
                    <a16:creationId xmlns:a16="http://schemas.microsoft.com/office/drawing/2014/main" xmlns="" id="{5E24E55E-16CC-497B-B54A-391FE5CD20E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Freeform: Shape 191">
                <a:extLst>
                  <a:ext uri="{FF2B5EF4-FFF2-40B4-BE49-F238E27FC236}">
                    <a16:creationId xmlns:a16="http://schemas.microsoft.com/office/drawing/2014/main" xmlns="" id="{729FCFE5-132A-4767-9983-6F467F124DD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334147A-F94D-468D-836C-213B97623D4F}"/>
              </a:ext>
            </a:extLst>
          </p:cNvPr>
          <p:cNvGrpSpPr/>
          <p:nvPr/>
        </p:nvGrpSpPr>
        <p:grpSpPr>
          <a:xfrm>
            <a:off x="7598664" y="6958"/>
            <a:ext cx="3869590" cy="3179530"/>
            <a:chOff x="6155525" y="188204"/>
            <a:chExt cx="5030480" cy="31795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CF47214-242D-476F-9803-0D2EEE1AE1CF}"/>
                </a:ext>
              </a:extLst>
            </p:cNvPr>
            <p:cNvGrpSpPr/>
            <p:nvPr/>
          </p:nvGrpSpPr>
          <p:grpSpPr>
            <a:xfrm rot="74106" flipH="1">
              <a:off x="7748957" y="1571359"/>
              <a:ext cx="497280" cy="594768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181" name="Freeform: Shape 73">
                <a:extLst>
                  <a:ext uri="{FF2B5EF4-FFF2-40B4-BE49-F238E27FC236}">
                    <a16:creationId xmlns:a16="http://schemas.microsoft.com/office/drawing/2014/main" xmlns="" id="{8564EBF6-2911-49BE-8791-884114392A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74">
                <a:extLst>
                  <a:ext uri="{FF2B5EF4-FFF2-40B4-BE49-F238E27FC236}">
                    <a16:creationId xmlns:a16="http://schemas.microsoft.com/office/drawing/2014/main" xmlns="" id="{F5B7DF0F-9640-4B25-8EA2-E5068F1BC9E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75">
                <a:extLst>
                  <a:ext uri="{FF2B5EF4-FFF2-40B4-BE49-F238E27FC236}">
                    <a16:creationId xmlns:a16="http://schemas.microsoft.com/office/drawing/2014/main" xmlns="" id="{1DA23DB1-41C4-4F43-B2BD-F88B2D80D420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Freeform: Shape 76">
                <a:extLst>
                  <a:ext uri="{FF2B5EF4-FFF2-40B4-BE49-F238E27FC236}">
                    <a16:creationId xmlns:a16="http://schemas.microsoft.com/office/drawing/2014/main" xmlns="" id="{1EE29058-DA03-4A06-B2C7-8F298B4D8BB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77">
                <a:extLst>
                  <a:ext uri="{FF2B5EF4-FFF2-40B4-BE49-F238E27FC236}">
                    <a16:creationId xmlns:a16="http://schemas.microsoft.com/office/drawing/2014/main" xmlns="" id="{1921B7AC-9FCB-4D3D-81DC-F0E678B1F261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78">
                <a:extLst>
                  <a:ext uri="{FF2B5EF4-FFF2-40B4-BE49-F238E27FC236}">
                    <a16:creationId xmlns:a16="http://schemas.microsoft.com/office/drawing/2014/main" xmlns="" id="{39550C77-49B9-425D-B7DE-F115749FCF7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79">
                <a:extLst>
                  <a:ext uri="{FF2B5EF4-FFF2-40B4-BE49-F238E27FC236}">
                    <a16:creationId xmlns:a16="http://schemas.microsoft.com/office/drawing/2014/main" xmlns="" id="{3F7AD11E-6EAE-499F-B371-0D07A4908D4D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AAA8B949-27B7-4072-A2CC-97F9EFACD895}"/>
                </a:ext>
              </a:extLst>
            </p:cNvPr>
            <p:cNvGrpSpPr/>
            <p:nvPr/>
          </p:nvGrpSpPr>
          <p:grpSpPr>
            <a:xfrm rot="74106" flipH="1">
              <a:off x="10271025" y="188204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4" name="Freeform: Shape 81">
                <a:extLst>
                  <a:ext uri="{FF2B5EF4-FFF2-40B4-BE49-F238E27FC236}">
                    <a16:creationId xmlns:a16="http://schemas.microsoft.com/office/drawing/2014/main" xmlns="" id="{6DDB5A00-D313-48CB-BC32-52753917AF1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82">
                <a:extLst>
                  <a:ext uri="{FF2B5EF4-FFF2-40B4-BE49-F238E27FC236}">
                    <a16:creationId xmlns:a16="http://schemas.microsoft.com/office/drawing/2014/main" xmlns="" id="{FD73A1EC-9626-4B1F-8ACB-ED3847C5C6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83">
                <a:extLst>
                  <a:ext uri="{FF2B5EF4-FFF2-40B4-BE49-F238E27FC236}">
                    <a16:creationId xmlns:a16="http://schemas.microsoft.com/office/drawing/2014/main" xmlns="" id="{D8B4CB0E-E27E-447E-9F7B-89E66C6B45B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Freeform: Shape 84">
                <a:extLst>
                  <a:ext uri="{FF2B5EF4-FFF2-40B4-BE49-F238E27FC236}">
                    <a16:creationId xmlns:a16="http://schemas.microsoft.com/office/drawing/2014/main" xmlns="" id="{6BFD8643-CDF7-45EA-8F05-E9B845B52A6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85">
                <a:extLst>
                  <a:ext uri="{FF2B5EF4-FFF2-40B4-BE49-F238E27FC236}">
                    <a16:creationId xmlns:a16="http://schemas.microsoft.com/office/drawing/2014/main" xmlns="" id="{AFA4861A-EDE2-45A3-937B-35E097BC8749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86">
                <a:extLst>
                  <a:ext uri="{FF2B5EF4-FFF2-40B4-BE49-F238E27FC236}">
                    <a16:creationId xmlns:a16="http://schemas.microsoft.com/office/drawing/2014/main" xmlns="" id="{78B337BE-AE6F-4DF4-AF18-ADBCA926DF9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87">
                <a:extLst>
                  <a:ext uri="{FF2B5EF4-FFF2-40B4-BE49-F238E27FC236}">
                    <a16:creationId xmlns:a16="http://schemas.microsoft.com/office/drawing/2014/main" xmlns="" id="{4BD4035F-526A-4EF8-8DF4-3A0992E43B8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F589CD0-F90F-4344-B2DA-1FE7304BB6D2}"/>
                </a:ext>
              </a:extLst>
            </p:cNvPr>
            <p:cNvGrpSpPr/>
            <p:nvPr/>
          </p:nvGrpSpPr>
          <p:grpSpPr>
            <a:xfrm rot="74106" flipH="1">
              <a:off x="7951360" y="2518753"/>
              <a:ext cx="330918" cy="341841"/>
              <a:chOff x="5365048" y="1982197"/>
              <a:chExt cx="7362621" cy="7605634"/>
            </a:xfrm>
            <a:solidFill>
              <a:schemeClr val="accent1"/>
            </a:solidFill>
          </p:grpSpPr>
          <p:sp>
            <p:nvSpPr>
              <p:cNvPr id="167" name="Freeform: Shape 89">
                <a:extLst>
                  <a:ext uri="{FF2B5EF4-FFF2-40B4-BE49-F238E27FC236}">
                    <a16:creationId xmlns:a16="http://schemas.microsoft.com/office/drawing/2014/main" xmlns="" id="{00E5F4DA-FB06-4F5C-965B-BEA90996C3D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90">
                <a:extLst>
                  <a:ext uri="{FF2B5EF4-FFF2-40B4-BE49-F238E27FC236}">
                    <a16:creationId xmlns:a16="http://schemas.microsoft.com/office/drawing/2014/main" xmlns="" id="{B0D8B719-E233-4713-94D2-DE4140BC9DA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91">
                <a:extLst>
                  <a:ext uri="{FF2B5EF4-FFF2-40B4-BE49-F238E27FC236}">
                    <a16:creationId xmlns:a16="http://schemas.microsoft.com/office/drawing/2014/main" xmlns="" id="{01CC427B-4FAB-457F-884A-213C653BCF2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Freeform: Shape 92">
                <a:extLst>
                  <a:ext uri="{FF2B5EF4-FFF2-40B4-BE49-F238E27FC236}">
                    <a16:creationId xmlns:a16="http://schemas.microsoft.com/office/drawing/2014/main" xmlns="" id="{E9CA469A-27C7-4BB2-A7CD-8A740411247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93">
                <a:extLst>
                  <a:ext uri="{FF2B5EF4-FFF2-40B4-BE49-F238E27FC236}">
                    <a16:creationId xmlns:a16="http://schemas.microsoft.com/office/drawing/2014/main" xmlns="" id="{BA312847-DC1C-4F07-B561-2CFA009AC3B4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94">
                <a:extLst>
                  <a:ext uri="{FF2B5EF4-FFF2-40B4-BE49-F238E27FC236}">
                    <a16:creationId xmlns:a16="http://schemas.microsoft.com/office/drawing/2014/main" xmlns="" id="{36163808-D386-45A6-A825-C951534F5544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95">
                <a:extLst>
                  <a:ext uri="{FF2B5EF4-FFF2-40B4-BE49-F238E27FC236}">
                    <a16:creationId xmlns:a16="http://schemas.microsoft.com/office/drawing/2014/main" xmlns="" id="{2F31DCD9-069A-49A4-B82D-FB96F6384B8F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7BC636B-1636-470E-A953-BC51BF927121}"/>
                </a:ext>
              </a:extLst>
            </p:cNvPr>
            <p:cNvGrpSpPr/>
            <p:nvPr/>
          </p:nvGrpSpPr>
          <p:grpSpPr>
            <a:xfrm rot="74106" flipH="1">
              <a:off x="9002652" y="1882953"/>
              <a:ext cx="617534" cy="699832"/>
              <a:chOff x="5365051" y="479822"/>
              <a:chExt cx="8036930" cy="9108006"/>
            </a:xfrm>
            <a:solidFill>
              <a:schemeClr val="accent1"/>
            </a:solidFill>
          </p:grpSpPr>
          <p:sp>
            <p:nvSpPr>
              <p:cNvPr id="160" name="Freeform: Shape 97">
                <a:extLst>
                  <a:ext uri="{FF2B5EF4-FFF2-40B4-BE49-F238E27FC236}">
                    <a16:creationId xmlns:a16="http://schemas.microsoft.com/office/drawing/2014/main" xmlns="" id="{880C589F-CA6F-459F-9612-4DCCB0C6893A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98">
                <a:extLst>
                  <a:ext uri="{FF2B5EF4-FFF2-40B4-BE49-F238E27FC236}">
                    <a16:creationId xmlns:a16="http://schemas.microsoft.com/office/drawing/2014/main" xmlns="" id="{0B7713DF-98DC-4F59-852C-CC59254EEEB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99">
                <a:extLst>
                  <a:ext uri="{FF2B5EF4-FFF2-40B4-BE49-F238E27FC236}">
                    <a16:creationId xmlns:a16="http://schemas.microsoft.com/office/drawing/2014/main" xmlns="" id="{08405843-B215-4D6D-8BD1-A8BE6E43EF1A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Freeform: Shape 100">
                <a:extLst>
                  <a:ext uri="{FF2B5EF4-FFF2-40B4-BE49-F238E27FC236}">
                    <a16:creationId xmlns:a16="http://schemas.microsoft.com/office/drawing/2014/main" xmlns="" id="{DD054784-A64D-4FB1-9126-97A23063E5EB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01">
                <a:extLst>
                  <a:ext uri="{FF2B5EF4-FFF2-40B4-BE49-F238E27FC236}">
                    <a16:creationId xmlns:a16="http://schemas.microsoft.com/office/drawing/2014/main" xmlns="" id="{8255D2D3-F1AF-4F95-8A66-10610B1EB63E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02">
                <a:extLst>
                  <a:ext uri="{FF2B5EF4-FFF2-40B4-BE49-F238E27FC236}">
                    <a16:creationId xmlns:a16="http://schemas.microsoft.com/office/drawing/2014/main" xmlns="" id="{1E30ED22-F174-44AE-B43C-6776F310A299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03">
                <a:extLst>
                  <a:ext uri="{FF2B5EF4-FFF2-40B4-BE49-F238E27FC236}">
                    <a16:creationId xmlns:a16="http://schemas.microsoft.com/office/drawing/2014/main" xmlns="" id="{9F35EB48-2D41-4489-80A7-BB6A7B690EF7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2E34D5F4-71C2-4B2C-8BD3-9C65AEFE19D6}"/>
                </a:ext>
              </a:extLst>
            </p:cNvPr>
            <p:cNvGrpSpPr/>
            <p:nvPr/>
          </p:nvGrpSpPr>
          <p:grpSpPr>
            <a:xfrm rot="21472320" flipH="1">
              <a:off x="8087579" y="2141000"/>
              <a:ext cx="807239" cy="555962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53" name="Freeform: Shape 105">
                <a:extLst>
                  <a:ext uri="{FF2B5EF4-FFF2-40B4-BE49-F238E27FC236}">
                    <a16:creationId xmlns:a16="http://schemas.microsoft.com/office/drawing/2014/main" xmlns="" id="{01C67305-974B-45E1-A750-DDC14E1F72E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06">
                <a:extLst>
                  <a:ext uri="{FF2B5EF4-FFF2-40B4-BE49-F238E27FC236}">
                    <a16:creationId xmlns:a16="http://schemas.microsoft.com/office/drawing/2014/main" xmlns="" id="{67A4C5C9-C3D5-4FC4-B101-9E9A78C7823F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07">
                <a:extLst>
                  <a:ext uri="{FF2B5EF4-FFF2-40B4-BE49-F238E27FC236}">
                    <a16:creationId xmlns:a16="http://schemas.microsoft.com/office/drawing/2014/main" xmlns="" id="{2234547F-B189-4E3E-89E3-8ED1EFAD87C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Freeform: Shape 108">
                <a:extLst>
                  <a:ext uri="{FF2B5EF4-FFF2-40B4-BE49-F238E27FC236}">
                    <a16:creationId xmlns:a16="http://schemas.microsoft.com/office/drawing/2014/main" xmlns="" id="{0717D87A-31BF-49AE-8D37-E21978D623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09">
                <a:extLst>
                  <a:ext uri="{FF2B5EF4-FFF2-40B4-BE49-F238E27FC236}">
                    <a16:creationId xmlns:a16="http://schemas.microsoft.com/office/drawing/2014/main" xmlns="" id="{F7946E9E-EC6B-458A-BCB3-2A46E0485E0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10">
                <a:extLst>
                  <a:ext uri="{FF2B5EF4-FFF2-40B4-BE49-F238E27FC236}">
                    <a16:creationId xmlns:a16="http://schemas.microsoft.com/office/drawing/2014/main" xmlns="" id="{A22137B7-A515-4757-A906-220E0906707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11">
                <a:extLst>
                  <a:ext uri="{FF2B5EF4-FFF2-40B4-BE49-F238E27FC236}">
                    <a16:creationId xmlns:a16="http://schemas.microsoft.com/office/drawing/2014/main" xmlns="" id="{06E90BDD-C028-4560-AD96-E78E6A89181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C343BE74-9135-406C-8EDC-B5982C5B4DFF}"/>
                </a:ext>
              </a:extLst>
            </p:cNvPr>
            <p:cNvGrpSpPr/>
            <p:nvPr/>
          </p:nvGrpSpPr>
          <p:grpSpPr>
            <a:xfrm rot="21472320" flipH="1">
              <a:off x="8432790" y="1633419"/>
              <a:ext cx="505199" cy="347941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46" name="Freeform: Shape 113">
                <a:extLst>
                  <a:ext uri="{FF2B5EF4-FFF2-40B4-BE49-F238E27FC236}">
                    <a16:creationId xmlns:a16="http://schemas.microsoft.com/office/drawing/2014/main" xmlns="" id="{9BAF7226-D958-446E-9BB0-B81267C20B5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14">
                <a:extLst>
                  <a:ext uri="{FF2B5EF4-FFF2-40B4-BE49-F238E27FC236}">
                    <a16:creationId xmlns:a16="http://schemas.microsoft.com/office/drawing/2014/main" xmlns="" id="{19A79879-028A-4A33-A1EC-42E272776E1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15">
                <a:extLst>
                  <a:ext uri="{FF2B5EF4-FFF2-40B4-BE49-F238E27FC236}">
                    <a16:creationId xmlns:a16="http://schemas.microsoft.com/office/drawing/2014/main" xmlns="" id="{23A172DB-7F50-457D-BF69-20E239E436FC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16">
                <a:extLst>
                  <a:ext uri="{FF2B5EF4-FFF2-40B4-BE49-F238E27FC236}">
                    <a16:creationId xmlns:a16="http://schemas.microsoft.com/office/drawing/2014/main" xmlns="" id="{717B7318-87DE-4D4B-955F-6377B82A528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17">
                <a:extLst>
                  <a:ext uri="{FF2B5EF4-FFF2-40B4-BE49-F238E27FC236}">
                    <a16:creationId xmlns:a16="http://schemas.microsoft.com/office/drawing/2014/main" xmlns="" id="{5A8FDA4F-3427-4A04-BC94-819379B93CE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18">
                <a:extLst>
                  <a:ext uri="{FF2B5EF4-FFF2-40B4-BE49-F238E27FC236}">
                    <a16:creationId xmlns:a16="http://schemas.microsoft.com/office/drawing/2014/main" xmlns="" id="{8EB1B2BE-38F1-4769-B6F5-59426DC3600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19">
                <a:extLst>
                  <a:ext uri="{FF2B5EF4-FFF2-40B4-BE49-F238E27FC236}">
                    <a16:creationId xmlns:a16="http://schemas.microsoft.com/office/drawing/2014/main" xmlns="" id="{A93DB7D9-F1A2-4B93-B092-A9AC45A6EE1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EE1FC3AE-F22E-4849-A87C-CB55F17B885C}"/>
                </a:ext>
              </a:extLst>
            </p:cNvPr>
            <p:cNvGrpSpPr/>
            <p:nvPr/>
          </p:nvGrpSpPr>
          <p:grpSpPr>
            <a:xfrm rot="74106" flipH="1">
              <a:off x="8764658" y="748947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39" name="Freeform: Shape 121">
                <a:extLst>
                  <a:ext uri="{FF2B5EF4-FFF2-40B4-BE49-F238E27FC236}">
                    <a16:creationId xmlns:a16="http://schemas.microsoft.com/office/drawing/2014/main" xmlns="" id="{A3D54E3A-AAD9-4191-AC20-35D951D4EDC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22">
                <a:extLst>
                  <a:ext uri="{FF2B5EF4-FFF2-40B4-BE49-F238E27FC236}">
                    <a16:creationId xmlns:a16="http://schemas.microsoft.com/office/drawing/2014/main" xmlns="" id="{B4260803-D828-4D88-942B-F20FA443F70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23">
                <a:extLst>
                  <a:ext uri="{FF2B5EF4-FFF2-40B4-BE49-F238E27FC236}">
                    <a16:creationId xmlns:a16="http://schemas.microsoft.com/office/drawing/2014/main" xmlns="" id="{5A8C79CE-F03C-4689-B4BC-C7ACDE64B4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24">
                <a:extLst>
                  <a:ext uri="{FF2B5EF4-FFF2-40B4-BE49-F238E27FC236}">
                    <a16:creationId xmlns:a16="http://schemas.microsoft.com/office/drawing/2014/main" xmlns="" id="{4339DB36-9A89-4EAC-A7C5-AB30BCCF1FC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25">
                <a:extLst>
                  <a:ext uri="{FF2B5EF4-FFF2-40B4-BE49-F238E27FC236}">
                    <a16:creationId xmlns:a16="http://schemas.microsoft.com/office/drawing/2014/main" xmlns="" id="{238B21D2-19C0-413F-AC0F-DA2DF40A06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26">
                <a:extLst>
                  <a:ext uri="{FF2B5EF4-FFF2-40B4-BE49-F238E27FC236}">
                    <a16:creationId xmlns:a16="http://schemas.microsoft.com/office/drawing/2014/main" xmlns="" id="{223E3E52-78ED-496F-8FDA-0906701A648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27">
                <a:extLst>
                  <a:ext uri="{FF2B5EF4-FFF2-40B4-BE49-F238E27FC236}">
                    <a16:creationId xmlns:a16="http://schemas.microsoft.com/office/drawing/2014/main" xmlns="" id="{6359B2C3-6102-488F-BC7E-F2981F643939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64869C5F-DEA7-4237-9542-0A2DEDC8CBB3}"/>
                </a:ext>
              </a:extLst>
            </p:cNvPr>
            <p:cNvGrpSpPr/>
            <p:nvPr/>
          </p:nvGrpSpPr>
          <p:grpSpPr>
            <a:xfrm rot="74106" flipH="1">
              <a:off x="9412617" y="1263611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32" name="Freeform: Shape 129">
                <a:extLst>
                  <a:ext uri="{FF2B5EF4-FFF2-40B4-BE49-F238E27FC236}">
                    <a16:creationId xmlns:a16="http://schemas.microsoft.com/office/drawing/2014/main" xmlns="" id="{9EA290A1-46B9-43C4-9714-17D1B3B8B29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0">
                <a:extLst>
                  <a:ext uri="{FF2B5EF4-FFF2-40B4-BE49-F238E27FC236}">
                    <a16:creationId xmlns:a16="http://schemas.microsoft.com/office/drawing/2014/main" xmlns="" id="{0C6E65CB-6B2F-4BD0-90F3-C23DC64B218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1">
                <a:extLst>
                  <a:ext uri="{FF2B5EF4-FFF2-40B4-BE49-F238E27FC236}">
                    <a16:creationId xmlns:a16="http://schemas.microsoft.com/office/drawing/2014/main" xmlns="" id="{A5FCDF65-46F3-4964-87C1-0965A727706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2">
                <a:extLst>
                  <a:ext uri="{FF2B5EF4-FFF2-40B4-BE49-F238E27FC236}">
                    <a16:creationId xmlns:a16="http://schemas.microsoft.com/office/drawing/2014/main" xmlns="" id="{99D01EBF-E33E-474D-B428-933738CAF33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3">
                <a:extLst>
                  <a:ext uri="{FF2B5EF4-FFF2-40B4-BE49-F238E27FC236}">
                    <a16:creationId xmlns:a16="http://schemas.microsoft.com/office/drawing/2014/main" xmlns="" id="{BDD57CCB-AF38-4930-B427-E6FF20B716F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4">
                <a:extLst>
                  <a:ext uri="{FF2B5EF4-FFF2-40B4-BE49-F238E27FC236}">
                    <a16:creationId xmlns:a16="http://schemas.microsoft.com/office/drawing/2014/main" xmlns="" id="{798A67AC-6888-4703-9636-B03260A87DD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5">
                <a:extLst>
                  <a:ext uri="{FF2B5EF4-FFF2-40B4-BE49-F238E27FC236}">
                    <a16:creationId xmlns:a16="http://schemas.microsoft.com/office/drawing/2014/main" xmlns="" id="{7301FFEF-300F-467A-8FC4-1D2A9FE9FD67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1B06DBE9-ECF0-4E2B-B4BA-7EA02F751CE8}"/>
                </a:ext>
              </a:extLst>
            </p:cNvPr>
            <p:cNvGrpSpPr/>
            <p:nvPr/>
          </p:nvGrpSpPr>
          <p:grpSpPr>
            <a:xfrm rot="842146" flipH="1">
              <a:off x="9657273" y="923011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25" name="Freeform: Shape 137">
                <a:extLst>
                  <a:ext uri="{FF2B5EF4-FFF2-40B4-BE49-F238E27FC236}">
                    <a16:creationId xmlns:a16="http://schemas.microsoft.com/office/drawing/2014/main" xmlns="" id="{AE3B33B8-5785-468A-BF09-6104A62BE88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38">
                <a:extLst>
                  <a:ext uri="{FF2B5EF4-FFF2-40B4-BE49-F238E27FC236}">
                    <a16:creationId xmlns:a16="http://schemas.microsoft.com/office/drawing/2014/main" xmlns="" id="{5DDC646F-6CD0-47FC-83BD-C064E988EFA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39">
                <a:extLst>
                  <a:ext uri="{FF2B5EF4-FFF2-40B4-BE49-F238E27FC236}">
                    <a16:creationId xmlns:a16="http://schemas.microsoft.com/office/drawing/2014/main" xmlns="" id="{79789057-5A9D-4015-825B-4F21352FEDFB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40">
                <a:extLst>
                  <a:ext uri="{FF2B5EF4-FFF2-40B4-BE49-F238E27FC236}">
                    <a16:creationId xmlns:a16="http://schemas.microsoft.com/office/drawing/2014/main" xmlns="" id="{6D12A835-A997-45C6-B3C4-8B7876D00E5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41">
                <a:extLst>
                  <a:ext uri="{FF2B5EF4-FFF2-40B4-BE49-F238E27FC236}">
                    <a16:creationId xmlns:a16="http://schemas.microsoft.com/office/drawing/2014/main" xmlns="" id="{C154E4DF-7E38-413F-BCE2-345F4A2360F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42">
                <a:extLst>
                  <a:ext uri="{FF2B5EF4-FFF2-40B4-BE49-F238E27FC236}">
                    <a16:creationId xmlns:a16="http://schemas.microsoft.com/office/drawing/2014/main" xmlns="" id="{E3EF4C56-1692-4153-9F35-51D3B74A027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43">
                <a:extLst>
                  <a:ext uri="{FF2B5EF4-FFF2-40B4-BE49-F238E27FC236}">
                    <a16:creationId xmlns:a16="http://schemas.microsoft.com/office/drawing/2014/main" xmlns="" id="{C7EFB846-4C2C-4B93-A0CC-3EFCE55AFE6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8D61CC-0391-4CEA-AD4F-308B3D0E9408}"/>
                </a:ext>
              </a:extLst>
            </p:cNvPr>
            <p:cNvGrpSpPr/>
            <p:nvPr/>
          </p:nvGrpSpPr>
          <p:grpSpPr>
            <a:xfrm rot="842146" flipH="1">
              <a:off x="7997516" y="11905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18" name="Freeform: Shape 145">
                <a:extLst>
                  <a:ext uri="{FF2B5EF4-FFF2-40B4-BE49-F238E27FC236}">
                    <a16:creationId xmlns:a16="http://schemas.microsoft.com/office/drawing/2014/main" xmlns="" id="{79B3E1B8-1B1B-4FD3-B73F-C9492209C0D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46">
                <a:extLst>
                  <a:ext uri="{FF2B5EF4-FFF2-40B4-BE49-F238E27FC236}">
                    <a16:creationId xmlns:a16="http://schemas.microsoft.com/office/drawing/2014/main" xmlns="" id="{34AADF49-B196-44A3-AAE3-8CC569F592A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47">
                <a:extLst>
                  <a:ext uri="{FF2B5EF4-FFF2-40B4-BE49-F238E27FC236}">
                    <a16:creationId xmlns:a16="http://schemas.microsoft.com/office/drawing/2014/main" xmlns="" id="{F8FF3BC4-2D4E-4ADD-BD23-781E9DF8743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48">
                <a:extLst>
                  <a:ext uri="{FF2B5EF4-FFF2-40B4-BE49-F238E27FC236}">
                    <a16:creationId xmlns:a16="http://schemas.microsoft.com/office/drawing/2014/main" xmlns="" id="{C49589E5-FD5F-44CA-906F-FC47DA22B0C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49">
                <a:extLst>
                  <a:ext uri="{FF2B5EF4-FFF2-40B4-BE49-F238E27FC236}">
                    <a16:creationId xmlns:a16="http://schemas.microsoft.com/office/drawing/2014/main" xmlns="" id="{5EE41378-F9C6-4CF6-99E6-43082E92E54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50">
                <a:extLst>
                  <a:ext uri="{FF2B5EF4-FFF2-40B4-BE49-F238E27FC236}">
                    <a16:creationId xmlns:a16="http://schemas.microsoft.com/office/drawing/2014/main" xmlns="" id="{BE0245A0-C82C-4B98-8E00-F6F65C926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51">
                <a:extLst>
                  <a:ext uri="{FF2B5EF4-FFF2-40B4-BE49-F238E27FC236}">
                    <a16:creationId xmlns:a16="http://schemas.microsoft.com/office/drawing/2014/main" xmlns="" id="{16550196-6E65-4920-B10B-4DDDFF65C9D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05F40BB1-5966-4AED-941F-81D2D7B430B4}"/>
                </a:ext>
              </a:extLst>
            </p:cNvPr>
            <p:cNvGrpSpPr/>
            <p:nvPr/>
          </p:nvGrpSpPr>
          <p:grpSpPr>
            <a:xfrm rot="74106" flipH="1">
              <a:off x="9996018" y="1278518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11" name="Freeform: Shape 153">
                <a:extLst>
                  <a:ext uri="{FF2B5EF4-FFF2-40B4-BE49-F238E27FC236}">
                    <a16:creationId xmlns:a16="http://schemas.microsoft.com/office/drawing/2014/main" xmlns="" id="{B05A362F-AD22-422E-BC71-1673B7FF256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54">
                <a:extLst>
                  <a:ext uri="{FF2B5EF4-FFF2-40B4-BE49-F238E27FC236}">
                    <a16:creationId xmlns:a16="http://schemas.microsoft.com/office/drawing/2014/main" xmlns="" id="{BCEFC6B2-7435-4AE4-BD1B-B258C5EE6BF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55">
                <a:extLst>
                  <a:ext uri="{FF2B5EF4-FFF2-40B4-BE49-F238E27FC236}">
                    <a16:creationId xmlns:a16="http://schemas.microsoft.com/office/drawing/2014/main" xmlns="" id="{741C0F2D-2829-49F4-B4BC-6FB3D33D24A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56">
                <a:extLst>
                  <a:ext uri="{FF2B5EF4-FFF2-40B4-BE49-F238E27FC236}">
                    <a16:creationId xmlns:a16="http://schemas.microsoft.com/office/drawing/2014/main" xmlns="" id="{AE6463C4-6DE4-48BB-8DE3-9E639E3C1C9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57">
                <a:extLst>
                  <a:ext uri="{FF2B5EF4-FFF2-40B4-BE49-F238E27FC236}">
                    <a16:creationId xmlns:a16="http://schemas.microsoft.com/office/drawing/2014/main" xmlns="" id="{407A5479-8B32-4ECF-B6E1-2DA87932ABD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58">
                <a:extLst>
                  <a:ext uri="{FF2B5EF4-FFF2-40B4-BE49-F238E27FC236}">
                    <a16:creationId xmlns:a16="http://schemas.microsoft.com/office/drawing/2014/main" xmlns="" id="{97C24852-159E-492D-9BB8-27843FC1F84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59">
                <a:extLst>
                  <a:ext uri="{FF2B5EF4-FFF2-40B4-BE49-F238E27FC236}">
                    <a16:creationId xmlns:a16="http://schemas.microsoft.com/office/drawing/2014/main" xmlns="" id="{579DC009-115D-4283-ABCD-14862A055B3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C29D3D13-BF7D-4666-8B0E-856D8376DED7}"/>
                </a:ext>
              </a:extLst>
            </p:cNvPr>
            <p:cNvGrpSpPr/>
            <p:nvPr/>
          </p:nvGrpSpPr>
          <p:grpSpPr>
            <a:xfrm rot="20759991" flipH="1">
              <a:off x="9564261" y="1968741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04" name="Freeform: Shape 161">
                <a:extLst>
                  <a:ext uri="{FF2B5EF4-FFF2-40B4-BE49-F238E27FC236}">
                    <a16:creationId xmlns:a16="http://schemas.microsoft.com/office/drawing/2014/main" xmlns="" id="{5E2A0221-484D-4D76-A730-60F6D70A93F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62">
                <a:extLst>
                  <a:ext uri="{FF2B5EF4-FFF2-40B4-BE49-F238E27FC236}">
                    <a16:creationId xmlns:a16="http://schemas.microsoft.com/office/drawing/2014/main" xmlns="" id="{490DED94-C7A8-40CC-8A5D-171966476EE0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63">
                <a:extLst>
                  <a:ext uri="{FF2B5EF4-FFF2-40B4-BE49-F238E27FC236}">
                    <a16:creationId xmlns:a16="http://schemas.microsoft.com/office/drawing/2014/main" xmlns="" id="{CE4598C4-C512-42A0-9463-B1EA9C93A2A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64">
                <a:extLst>
                  <a:ext uri="{FF2B5EF4-FFF2-40B4-BE49-F238E27FC236}">
                    <a16:creationId xmlns:a16="http://schemas.microsoft.com/office/drawing/2014/main" xmlns="" id="{7024D79C-204F-438E-A7EE-436881D8D5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65">
                <a:extLst>
                  <a:ext uri="{FF2B5EF4-FFF2-40B4-BE49-F238E27FC236}">
                    <a16:creationId xmlns:a16="http://schemas.microsoft.com/office/drawing/2014/main" xmlns="" id="{B65BB49F-3A44-46B3-8639-C33502DE828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66">
                <a:extLst>
                  <a:ext uri="{FF2B5EF4-FFF2-40B4-BE49-F238E27FC236}">
                    <a16:creationId xmlns:a16="http://schemas.microsoft.com/office/drawing/2014/main" xmlns="" id="{E8731C7D-39E4-49DD-83EE-B93B6EC2F92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67">
                <a:extLst>
                  <a:ext uri="{FF2B5EF4-FFF2-40B4-BE49-F238E27FC236}">
                    <a16:creationId xmlns:a16="http://schemas.microsoft.com/office/drawing/2014/main" xmlns="" id="{8ADE5F85-EC66-471E-A10D-4E46DBA8862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0FA4E03-6F77-4630-BBF3-54251084B8DB}"/>
                </a:ext>
              </a:extLst>
            </p:cNvPr>
            <p:cNvGrpSpPr/>
            <p:nvPr/>
          </p:nvGrpSpPr>
          <p:grpSpPr>
            <a:xfrm rot="74106" flipH="1">
              <a:off x="6155525" y="2159706"/>
              <a:ext cx="678331" cy="768733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97" name="Freeform: Shape 169">
                <a:extLst>
                  <a:ext uri="{FF2B5EF4-FFF2-40B4-BE49-F238E27FC236}">
                    <a16:creationId xmlns:a16="http://schemas.microsoft.com/office/drawing/2014/main" xmlns="" id="{D5C245DD-BF2F-4B83-8378-23D10F67615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170">
                <a:extLst>
                  <a:ext uri="{FF2B5EF4-FFF2-40B4-BE49-F238E27FC236}">
                    <a16:creationId xmlns:a16="http://schemas.microsoft.com/office/drawing/2014/main" xmlns="" id="{8119F9D8-5CCD-484D-B143-A68B0995F7E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171">
                <a:extLst>
                  <a:ext uri="{FF2B5EF4-FFF2-40B4-BE49-F238E27FC236}">
                    <a16:creationId xmlns:a16="http://schemas.microsoft.com/office/drawing/2014/main" xmlns="" id="{334B3996-F1C5-4A6C-8847-21F3926C57A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172">
                <a:extLst>
                  <a:ext uri="{FF2B5EF4-FFF2-40B4-BE49-F238E27FC236}">
                    <a16:creationId xmlns:a16="http://schemas.microsoft.com/office/drawing/2014/main" xmlns="" id="{A3A96117-5D90-4773-B4EE-8227D7F86F1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73">
                <a:extLst>
                  <a:ext uri="{FF2B5EF4-FFF2-40B4-BE49-F238E27FC236}">
                    <a16:creationId xmlns:a16="http://schemas.microsoft.com/office/drawing/2014/main" xmlns="" id="{B1976459-E9D7-40D5-8264-323ED2F49E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74">
                <a:extLst>
                  <a:ext uri="{FF2B5EF4-FFF2-40B4-BE49-F238E27FC236}">
                    <a16:creationId xmlns:a16="http://schemas.microsoft.com/office/drawing/2014/main" xmlns="" id="{5017948E-75EC-453D-AAB2-78D5EBED372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75">
                <a:extLst>
                  <a:ext uri="{FF2B5EF4-FFF2-40B4-BE49-F238E27FC236}">
                    <a16:creationId xmlns:a16="http://schemas.microsoft.com/office/drawing/2014/main" xmlns="" id="{B14ACDBC-F04C-4349-A640-E93DC660B9F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2ECEA4EB-7081-4398-9368-4881D6019AC8}"/>
                </a:ext>
              </a:extLst>
            </p:cNvPr>
            <p:cNvGrpSpPr/>
            <p:nvPr/>
          </p:nvGrpSpPr>
          <p:grpSpPr>
            <a:xfrm rot="937057" flipH="1">
              <a:off x="6280837" y="2765795"/>
              <a:ext cx="485360" cy="55004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90" name="Freeform: Shape 193">
                <a:extLst>
                  <a:ext uri="{FF2B5EF4-FFF2-40B4-BE49-F238E27FC236}">
                    <a16:creationId xmlns:a16="http://schemas.microsoft.com/office/drawing/2014/main" xmlns="" id="{04268755-4FFF-4F2C-9020-08E24BF60A8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194">
                <a:extLst>
                  <a:ext uri="{FF2B5EF4-FFF2-40B4-BE49-F238E27FC236}">
                    <a16:creationId xmlns:a16="http://schemas.microsoft.com/office/drawing/2014/main" xmlns="" id="{B893FF55-34E9-469E-BAC0-276D5B5BF46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195">
                <a:extLst>
                  <a:ext uri="{FF2B5EF4-FFF2-40B4-BE49-F238E27FC236}">
                    <a16:creationId xmlns:a16="http://schemas.microsoft.com/office/drawing/2014/main" xmlns="" id="{99977EC6-D929-4971-8063-AE50DE0C255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196">
                <a:extLst>
                  <a:ext uri="{FF2B5EF4-FFF2-40B4-BE49-F238E27FC236}">
                    <a16:creationId xmlns:a16="http://schemas.microsoft.com/office/drawing/2014/main" xmlns="" id="{E09A6BC4-F6A1-4449-A5E0-46EEE56D971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197">
                <a:extLst>
                  <a:ext uri="{FF2B5EF4-FFF2-40B4-BE49-F238E27FC236}">
                    <a16:creationId xmlns:a16="http://schemas.microsoft.com/office/drawing/2014/main" xmlns="" id="{B771FBFB-7610-499C-9545-704A8BC78B7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198">
                <a:extLst>
                  <a:ext uri="{FF2B5EF4-FFF2-40B4-BE49-F238E27FC236}">
                    <a16:creationId xmlns:a16="http://schemas.microsoft.com/office/drawing/2014/main" xmlns="" id="{D173A182-370F-4B45-8ED5-92FDB756329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199">
                <a:extLst>
                  <a:ext uri="{FF2B5EF4-FFF2-40B4-BE49-F238E27FC236}">
                    <a16:creationId xmlns:a16="http://schemas.microsoft.com/office/drawing/2014/main" xmlns="" id="{581F174F-DEA8-4D08-8431-2961F9707EB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16CD8FA4-1746-48FC-AE8B-D88D655EF90E}"/>
                </a:ext>
              </a:extLst>
            </p:cNvPr>
            <p:cNvGrpSpPr/>
            <p:nvPr/>
          </p:nvGrpSpPr>
          <p:grpSpPr>
            <a:xfrm rot="937057" flipH="1">
              <a:off x="6896065" y="1972367"/>
              <a:ext cx="478645" cy="54243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83" name="Freeform: Shape 201">
                <a:extLst>
                  <a:ext uri="{FF2B5EF4-FFF2-40B4-BE49-F238E27FC236}">
                    <a16:creationId xmlns:a16="http://schemas.microsoft.com/office/drawing/2014/main" xmlns="" id="{9F3EBEC5-5B06-4ED5-93E0-F7A3F42659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202">
                <a:extLst>
                  <a:ext uri="{FF2B5EF4-FFF2-40B4-BE49-F238E27FC236}">
                    <a16:creationId xmlns:a16="http://schemas.microsoft.com/office/drawing/2014/main" xmlns="" id="{5F9ED618-6701-4333-890F-C455B3BAB01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203">
                <a:extLst>
                  <a:ext uri="{FF2B5EF4-FFF2-40B4-BE49-F238E27FC236}">
                    <a16:creationId xmlns:a16="http://schemas.microsoft.com/office/drawing/2014/main" xmlns="" id="{42CA05FB-7FBA-44A2-986F-C464336D5B8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204">
                <a:extLst>
                  <a:ext uri="{FF2B5EF4-FFF2-40B4-BE49-F238E27FC236}">
                    <a16:creationId xmlns:a16="http://schemas.microsoft.com/office/drawing/2014/main" xmlns="" id="{C9D59659-B77B-471D-AF10-2A0435662DE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205">
                <a:extLst>
                  <a:ext uri="{FF2B5EF4-FFF2-40B4-BE49-F238E27FC236}">
                    <a16:creationId xmlns:a16="http://schemas.microsoft.com/office/drawing/2014/main" xmlns="" id="{84E750DA-17F9-49FE-9437-A9728A35460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206">
                <a:extLst>
                  <a:ext uri="{FF2B5EF4-FFF2-40B4-BE49-F238E27FC236}">
                    <a16:creationId xmlns:a16="http://schemas.microsoft.com/office/drawing/2014/main" xmlns="" id="{9C506A65-E2F1-4EBE-B36A-3320A22D9EE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207">
                <a:extLst>
                  <a:ext uri="{FF2B5EF4-FFF2-40B4-BE49-F238E27FC236}">
                    <a16:creationId xmlns:a16="http://schemas.microsoft.com/office/drawing/2014/main" xmlns="" id="{EC1E96B1-B2E7-4233-B717-DED6B76A0D84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9BD6A518-325E-4103-AC14-FC06F07DD686}"/>
                </a:ext>
              </a:extLst>
            </p:cNvPr>
            <p:cNvGrpSpPr/>
            <p:nvPr/>
          </p:nvGrpSpPr>
          <p:grpSpPr>
            <a:xfrm rot="937057" flipH="1">
              <a:off x="6899451" y="2409913"/>
              <a:ext cx="347802" cy="3941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6" name="Freeform: Shape 209">
                <a:extLst>
                  <a:ext uri="{FF2B5EF4-FFF2-40B4-BE49-F238E27FC236}">
                    <a16:creationId xmlns:a16="http://schemas.microsoft.com/office/drawing/2014/main" xmlns="" id="{7CD92031-0C14-4D35-9DFC-60F428306115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210">
                <a:extLst>
                  <a:ext uri="{FF2B5EF4-FFF2-40B4-BE49-F238E27FC236}">
                    <a16:creationId xmlns:a16="http://schemas.microsoft.com/office/drawing/2014/main" xmlns="" id="{BA8CF315-2C08-460B-A2B2-61B03B94AD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211">
                <a:extLst>
                  <a:ext uri="{FF2B5EF4-FFF2-40B4-BE49-F238E27FC236}">
                    <a16:creationId xmlns:a16="http://schemas.microsoft.com/office/drawing/2014/main" xmlns="" id="{DAB4CE83-5857-487F-8889-5765E18643A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212">
                <a:extLst>
                  <a:ext uri="{FF2B5EF4-FFF2-40B4-BE49-F238E27FC236}">
                    <a16:creationId xmlns:a16="http://schemas.microsoft.com/office/drawing/2014/main" xmlns="" id="{68F88F76-A2C8-48AD-BBE6-CE46FD2B0B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213">
                <a:extLst>
                  <a:ext uri="{FF2B5EF4-FFF2-40B4-BE49-F238E27FC236}">
                    <a16:creationId xmlns:a16="http://schemas.microsoft.com/office/drawing/2014/main" xmlns="" id="{6313C04C-10A5-415D-9701-DEC17935FC3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214">
                <a:extLst>
                  <a:ext uri="{FF2B5EF4-FFF2-40B4-BE49-F238E27FC236}">
                    <a16:creationId xmlns:a16="http://schemas.microsoft.com/office/drawing/2014/main" xmlns="" id="{640D3F58-4AD7-4F27-ADAE-C284CC3DC4C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215">
                <a:extLst>
                  <a:ext uri="{FF2B5EF4-FFF2-40B4-BE49-F238E27FC236}">
                    <a16:creationId xmlns:a16="http://schemas.microsoft.com/office/drawing/2014/main" xmlns="" id="{DB1A3891-B718-404F-9BD3-34E324C7D33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2B1FC08B-721B-498F-8542-A7EA7C3DA8B5}"/>
                </a:ext>
              </a:extLst>
            </p:cNvPr>
            <p:cNvGrpSpPr/>
            <p:nvPr/>
          </p:nvGrpSpPr>
          <p:grpSpPr>
            <a:xfrm rot="842146" flipH="1">
              <a:off x="7218432" y="1894731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69" name="Freeform: Shape 217">
                <a:extLst>
                  <a:ext uri="{FF2B5EF4-FFF2-40B4-BE49-F238E27FC236}">
                    <a16:creationId xmlns:a16="http://schemas.microsoft.com/office/drawing/2014/main" xmlns="" id="{1AC0AF2C-72F5-4E85-A862-173F90AAE57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218">
                <a:extLst>
                  <a:ext uri="{FF2B5EF4-FFF2-40B4-BE49-F238E27FC236}">
                    <a16:creationId xmlns:a16="http://schemas.microsoft.com/office/drawing/2014/main" xmlns="" id="{2399B405-326B-4D15-A974-BB0BFC2C6A4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219">
                <a:extLst>
                  <a:ext uri="{FF2B5EF4-FFF2-40B4-BE49-F238E27FC236}">
                    <a16:creationId xmlns:a16="http://schemas.microsoft.com/office/drawing/2014/main" xmlns="" id="{EFDA7BA7-C961-4023-B0A0-2E82A83F3557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220">
                <a:extLst>
                  <a:ext uri="{FF2B5EF4-FFF2-40B4-BE49-F238E27FC236}">
                    <a16:creationId xmlns:a16="http://schemas.microsoft.com/office/drawing/2014/main" xmlns="" id="{68A81735-A26C-43C9-8288-CA40EE73EDE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221">
                <a:extLst>
                  <a:ext uri="{FF2B5EF4-FFF2-40B4-BE49-F238E27FC236}">
                    <a16:creationId xmlns:a16="http://schemas.microsoft.com/office/drawing/2014/main" xmlns="" id="{AEAA9473-75C7-42B8-AB1F-95AFE6C448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222">
                <a:extLst>
                  <a:ext uri="{FF2B5EF4-FFF2-40B4-BE49-F238E27FC236}">
                    <a16:creationId xmlns:a16="http://schemas.microsoft.com/office/drawing/2014/main" xmlns="" id="{09853A08-141C-4409-914E-849C2166F1B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223">
                <a:extLst>
                  <a:ext uri="{FF2B5EF4-FFF2-40B4-BE49-F238E27FC236}">
                    <a16:creationId xmlns:a16="http://schemas.microsoft.com/office/drawing/2014/main" xmlns="" id="{517E3B30-EA71-4B95-B7E6-8AB1766468A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338BC33A-5033-4FC3-A9F4-A4FA6794BFB2}"/>
                </a:ext>
              </a:extLst>
            </p:cNvPr>
            <p:cNvGrpSpPr/>
            <p:nvPr/>
          </p:nvGrpSpPr>
          <p:grpSpPr>
            <a:xfrm rot="842146" flipH="1">
              <a:off x="6949092" y="27971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62" name="Freeform: Shape 225">
                <a:extLst>
                  <a:ext uri="{FF2B5EF4-FFF2-40B4-BE49-F238E27FC236}">
                    <a16:creationId xmlns:a16="http://schemas.microsoft.com/office/drawing/2014/main" xmlns="" id="{E58B44BA-B510-4401-88BD-C82FC084E88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226">
                <a:extLst>
                  <a:ext uri="{FF2B5EF4-FFF2-40B4-BE49-F238E27FC236}">
                    <a16:creationId xmlns:a16="http://schemas.microsoft.com/office/drawing/2014/main" xmlns="" id="{16D462A3-F210-4A92-A680-EC410D03FD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227">
                <a:extLst>
                  <a:ext uri="{FF2B5EF4-FFF2-40B4-BE49-F238E27FC236}">
                    <a16:creationId xmlns:a16="http://schemas.microsoft.com/office/drawing/2014/main" xmlns="" id="{7EFFAA10-849D-43FF-8514-DF0F17604E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228">
                <a:extLst>
                  <a:ext uri="{FF2B5EF4-FFF2-40B4-BE49-F238E27FC236}">
                    <a16:creationId xmlns:a16="http://schemas.microsoft.com/office/drawing/2014/main" xmlns="" id="{A23DCC8A-165C-450D-9A9A-F2563190E16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229">
                <a:extLst>
                  <a:ext uri="{FF2B5EF4-FFF2-40B4-BE49-F238E27FC236}">
                    <a16:creationId xmlns:a16="http://schemas.microsoft.com/office/drawing/2014/main" xmlns="" id="{2ACC1A6B-668D-4578-95A5-FA69A826AFA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230">
                <a:extLst>
                  <a:ext uri="{FF2B5EF4-FFF2-40B4-BE49-F238E27FC236}">
                    <a16:creationId xmlns:a16="http://schemas.microsoft.com/office/drawing/2014/main" xmlns="" id="{18F34EEF-8D49-4095-A529-7A9B230AD4F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231">
                <a:extLst>
                  <a:ext uri="{FF2B5EF4-FFF2-40B4-BE49-F238E27FC236}">
                    <a16:creationId xmlns:a16="http://schemas.microsoft.com/office/drawing/2014/main" xmlns="" id="{CEF7AC44-474A-4FB2-B431-D5E150FE06D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D81E537-2030-4DC1-B708-335169ECF584}"/>
                </a:ext>
              </a:extLst>
            </p:cNvPr>
            <p:cNvGrpSpPr/>
            <p:nvPr/>
          </p:nvGrpSpPr>
          <p:grpSpPr>
            <a:xfrm rot="74106" flipH="1">
              <a:off x="7481200" y="2113001"/>
              <a:ext cx="493983" cy="590824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55" name="Freeform: Shape 233">
                <a:extLst>
                  <a:ext uri="{FF2B5EF4-FFF2-40B4-BE49-F238E27FC236}">
                    <a16:creationId xmlns:a16="http://schemas.microsoft.com/office/drawing/2014/main" xmlns="" id="{5C288EA9-83AE-47A7-8AFE-DCD65E925E0D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234">
                <a:extLst>
                  <a:ext uri="{FF2B5EF4-FFF2-40B4-BE49-F238E27FC236}">
                    <a16:creationId xmlns:a16="http://schemas.microsoft.com/office/drawing/2014/main" xmlns="" id="{D0C14B2C-2A50-4177-BBF6-716622A9142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235">
                <a:extLst>
                  <a:ext uri="{FF2B5EF4-FFF2-40B4-BE49-F238E27FC236}">
                    <a16:creationId xmlns:a16="http://schemas.microsoft.com/office/drawing/2014/main" xmlns="" id="{2B701883-24B1-4434-B653-B14E2539A38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236">
                <a:extLst>
                  <a:ext uri="{FF2B5EF4-FFF2-40B4-BE49-F238E27FC236}">
                    <a16:creationId xmlns:a16="http://schemas.microsoft.com/office/drawing/2014/main" xmlns="" id="{410F6BFD-BFBA-47A5-AD22-5B4B8FDE85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237">
                <a:extLst>
                  <a:ext uri="{FF2B5EF4-FFF2-40B4-BE49-F238E27FC236}">
                    <a16:creationId xmlns:a16="http://schemas.microsoft.com/office/drawing/2014/main" xmlns="" id="{7CBDF47D-9296-476E-9327-AD07FBD9C367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238">
                <a:extLst>
                  <a:ext uri="{FF2B5EF4-FFF2-40B4-BE49-F238E27FC236}">
                    <a16:creationId xmlns:a16="http://schemas.microsoft.com/office/drawing/2014/main" xmlns="" id="{C77BF594-E9EC-41A5-B950-DA559544222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239">
                <a:extLst>
                  <a:ext uri="{FF2B5EF4-FFF2-40B4-BE49-F238E27FC236}">
                    <a16:creationId xmlns:a16="http://schemas.microsoft.com/office/drawing/2014/main" xmlns="" id="{B5603324-E1ED-4F61-8DE7-2E5B318EBC30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F6DB443A-4ADA-4A3A-B7B2-6B4AE84AC05D}"/>
                </a:ext>
              </a:extLst>
            </p:cNvPr>
            <p:cNvGrpSpPr/>
            <p:nvPr/>
          </p:nvGrpSpPr>
          <p:grpSpPr>
            <a:xfrm rot="74106" flipH="1">
              <a:off x="6791910" y="2911481"/>
              <a:ext cx="381469" cy="456253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48" name="Freeform: Shape 250">
                <a:extLst>
                  <a:ext uri="{FF2B5EF4-FFF2-40B4-BE49-F238E27FC236}">
                    <a16:creationId xmlns:a16="http://schemas.microsoft.com/office/drawing/2014/main" xmlns="" id="{2314B7DE-BE81-465D-87AE-C960E6A8CA26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251">
                <a:extLst>
                  <a:ext uri="{FF2B5EF4-FFF2-40B4-BE49-F238E27FC236}">
                    <a16:creationId xmlns:a16="http://schemas.microsoft.com/office/drawing/2014/main" xmlns="" id="{77AAB74E-536D-4F78-899A-D12CC290987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252">
                <a:extLst>
                  <a:ext uri="{FF2B5EF4-FFF2-40B4-BE49-F238E27FC236}">
                    <a16:creationId xmlns:a16="http://schemas.microsoft.com/office/drawing/2014/main" xmlns="" id="{0E2BA9CD-AC2F-41D6-96FB-AC2C5D866F4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253">
                <a:extLst>
                  <a:ext uri="{FF2B5EF4-FFF2-40B4-BE49-F238E27FC236}">
                    <a16:creationId xmlns:a16="http://schemas.microsoft.com/office/drawing/2014/main" xmlns="" id="{A5177C13-96A7-4826-B34C-A26C3766F33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254">
                <a:extLst>
                  <a:ext uri="{FF2B5EF4-FFF2-40B4-BE49-F238E27FC236}">
                    <a16:creationId xmlns:a16="http://schemas.microsoft.com/office/drawing/2014/main" xmlns="" id="{1E33DD37-DC0F-49F7-B78D-DD0837BF771A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255">
                <a:extLst>
                  <a:ext uri="{FF2B5EF4-FFF2-40B4-BE49-F238E27FC236}">
                    <a16:creationId xmlns:a16="http://schemas.microsoft.com/office/drawing/2014/main" xmlns="" id="{EB069C9F-1D4E-446B-BEC8-DF84C4ECA15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256">
                <a:extLst>
                  <a:ext uri="{FF2B5EF4-FFF2-40B4-BE49-F238E27FC236}">
                    <a16:creationId xmlns:a16="http://schemas.microsoft.com/office/drawing/2014/main" xmlns="" id="{A09ACCD6-9C13-4570-800F-45F1CBD5140B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4214AC7C-9A32-4B16-915F-3EF4AC0DDB2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9" name="Freeform 13">
            <a:extLst>
              <a:ext uri="{FF2B5EF4-FFF2-40B4-BE49-F238E27FC236}">
                <a16:creationId xmlns:a16="http://schemas.microsoft.com/office/drawing/2014/main" xmlns="" id="{FD0D82FC-0A8C-4B0D-B349-310A239BF07F}"/>
              </a:ext>
            </a:extLst>
          </p:cNvPr>
          <p:cNvSpPr>
            <a:spLocks/>
          </p:cNvSpPr>
          <p:nvPr/>
        </p:nvSpPr>
        <p:spPr bwMode="auto">
          <a:xfrm rot="8950285" flipV="1">
            <a:off x="653134" y="5013354"/>
            <a:ext cx="1889620" cy="2891696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51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 smtClean="0">
                <a:cs typeface="Arial" pitchFamily="34" charset="0"/>
              </a:rPr>
              <a:t>Terima</a:t>
            </a:r>
            <a:r>
              <a:rPr lang="en-US" altLang="ko-KR" sz="6000" dirty="0" smtClean="0">
                <a:cs typeface="Arial" pitchFamily="34" charset="0"/>
              </a:rPr>
              <a:t> </a:t>
            </a:r>
            <a:r>
              <a:rPr lang="en-US" altLang="ko-KR" sz="6000" dirty="0" err="1" smtClean="0">
                <a:cs typeface="Arial" pitchFamily="34" charset="0"/>
              </a:rPr>
              <a:t>kasih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7DE529D-8765-4392-993A-BFA804F3B558}"/>
              </a:ext>
            </a:extLst>
          </p:cNvPr>
          <p:cNvSpPr/>
          <p:nvPr/>
        </p:nvSpPr>
        <p:spPr>
          <a:xfrm>
            <a:off x="881535" y="457645"/>
            <a:ext cx="9984377" cy="62273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7595E62E-CD44-455B-95C2-878EEA7C191A}"/>
              </a:ext>
            </a:extLst>
          </p:cNvPr>
          <p:cNvSpPr/>
          <p:nvPr/>
        </p:nvSpPr>
        <p:spPr>
          <a:xfrm>
            <a:off x="881534" y="1080383"/>
            <a:ext cx="9984377" cy="2477469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474EAB-F2A4-4DF3-AE63-84503535C0A9}"/>
              </a:ext>
            </a:extLst>
          </p:cNvPr>
          <p:cNvSpPr/>
          <p:nvPr/>
        </p:nvSpPr>
        <p:spPr>
          <a:xfrm>
            <a:off x="8496734" y="3096326"/>
            <a:ext cx="2369174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7802F7-AE28-48F0-8E34-37723DDD88EA}"/>
              </a:ext>
            </a:extLst>
          </p:cNvPr>
          <p:cNvSpPr txBox="1"/>
          <p:nvPr/>
        </p:nvSpPr>
        <p:spPr>
          <a:xfrm>
            <a:off x="1208845" y="1077991"/>
            <a:ext cx="93297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i="1" dirty="0" smtClean="0"/>
              <a:t>dashboard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i="1" dirty="0"/>
              <a:t>twitter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i="1" dirty="0" smtClean="0"/>
              <a:t>marketing</a:t>
            </a:r>
            <a:r>
              <a:rPr lang="en-US" dirty="0" smtClean="0"/>
              <a:t>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review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D77F5AC8-0F70-40D5-88B5-D881D5956102}"/>
              </a:ext>
            </a:extLst>
          </p:cNvPr>
          <p:cNvSpPr txBox="1">
            <a:spLocks/>
          </p:cNvSpPr>
          <p:nvPr/>
        </p:nvSpPr>
        <p:spPr>
          <a:xfrm>
            <a:off x="83166" y="533041"/>
            <a:ext cx="4177938" cy="36891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err="1" smtClean="0">
                <a:solidFill>
                  <a:schemeClr val="bg1"/>
                </a:solidFill>
                <a:cs typeface="Arial" pitchFamily="34" charset="0"/>
              </a:rPr>
              <a:t>Tujuan</a:t>
            </a:r>
            <a:endParaRPr 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57D43709-CDC4-4B6F-92CC-0AD77622D31F}"/>
              </a:ext>
            </a:extLst>
          </p:cNvPr>
          <p:cNvSpPr/>
          <p:nvPr/>
        </p:nvSpPr>
        <p:spPr>
          <a:xfrm>
            <a:off x="8978361" y="3175423"/>
            <a:ext cx="1560238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1B527A57-2695-44C4-AF99-C11D6A4BFABB}"/>
              </a:ext>
            </a:extLst>
          </p:cNvPr>
          <p:cNvGrpSpPr/>
          <p:nvPr/>
        </p:nvGrpSpPr>
        <p:grpSpPr>
          <a:xfrm>
            <a:off x="-953721" y="3873368"/>
            <a:ext cx="11826594" cy="2476709"/>
            <a:chOff x="6012979" y="3869568"/>
            <a:chExt cx="2515900" cy="24767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0DB2EE5-3DE7-4127-9452-2BECA0A5DDA3}"/>
                </a:ext>
              </a:extLst>
            </p:cNvPr>
            <p:cNvSpPr/>
            <p:nvPr/>
          </p:nvSpPr>
          <p:spPr>
            <a:xfrm>
              <a:off x="6403397" y="3869568"/>
              <a:ext cx="212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92EDA621-3C16-42AB-8191-9DD45F3333E6}"/>
                </a:ext>
              </a:extLst>
            </p:cNvPr>
            <p:cNvSpPr/>
            <p:nvPr/>
          </p:nvSpPr>
          <p:spPr>
            <a:xfrm>
              <a:off x="6403397" y="4373568"/>
              <a:ext cx="2124000" cy="1972709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60FC5F2-E31C-4082-9283-F1D59ECC8775}"/>
                </a:ext>
              </a:extLst>
            </p:cNvPr>
            <p:cNvSpPr/>
            <p:nvPr/>
          </p:nvSpPr>
          <p:spPr>
            <a:xfrm>
              <a:off x="8024879" y="5842277"/>
              <a:ext cx="50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09CB2C3-9F00-4646-9F29-D5D0C57B0985}"/>
                </a:ext>
              </a:extLst>
            </p:cNvPr>
            <p:cNvSpPr txBox="1"/>
            <p:nvPr/>
          </p:nvSpPr>
          <p:spPr>
            <a:xfrm>
              <a:off x="6473027" y="4541958"/>
              <a:ext cx="1984741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 err="1"/>
                <a:t>Bentuk</a:t>
              </a:r>
              <a:r>
                <a:rPr lang="en-US" dirty="0"/>
                <a:t> </a:t>
              </a:r>
              <a:r>
                <a:rPr lang="en-US" dirty="0" err="1"/>
                <a:t>visualisasi</a:t>
              </a:r>
              <a:r>
                <a:rPr lang="en-US" dirty="0"/>
                <a:t> data yang </a:t>
              </a:r>
              <a:r>
                <a:rPr lang="en-US" dirty="0" err="1"/>
                <a:t>disajikan</a:t>
              </a:r>
              <a:r>
                <a:rPr lang="en-US" dirty="0"/>
                <a:t> </a:t>
              </a:r>
              <a:r>
                <a:rPr lang="en-US" dirty="0" err="1"/>
                <a:t>adalah</a:t>
              </a:r>
              <a:r>
                <a:rPr lang="en-US" dirty="0"/>
                <a:t> </a:t>
              </a:r>
              <a:r>
                <a:rPr lang="en-US" i="1" dirty="0"/>
                <a:t>dashboard</a:t>
              </a:r>
              <a:r>
                <a:rPr lang="en-US" dirty="0"/>
                <a:t> yang </a:t>
              </a:r>
              <a:r>
                <a:rPr lang="en-US" dirty="0" err="1"/>
                <a:t>menampilkan</a:t>
              </a:r>
              <a:r>
                <a:rPr lang="en-US" dirty="0"/>
                <a:t> 4 panel </a:t>
              </a:r>
              <a:r>
                <a:rPr lang="en-US" dirty="0" err="1"/>
                <a:t>visualisasi</a:t>
              </a:r>
              <a:r>
                <a:rPr lang="en-US" dirty="0"/>
                <a:t> data, </a:t>
              </a:r>
              <a:r>
                <a:rPr lang="en-US" dirty="0" err="1"/>
                <a:t>memiliki</a:t>
              </a:r>
              <a:r>
                <a:rPr lang="en-US" dirty="0"/>
                <a:t> </a:t>
              </a:r>
              <a:r>
                <a:rPr lang="en-US" dirty="0" err="1"/>
                <a:t>tampilan</a:t>
              </a:r>
              <a:r>
                <a:rPr lang="en-US" dirty="0"/>
                <a:t> yang </a:t>
              </a:r>
              <a:r>
                <a:rPr lang="en-US" dirty="0" err="1"/>
                <a:t>interaktif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diletakkan</a:t>
              </a:r>
              <a:r>
                <a:rPr lang="en-US" dirty="0"/>
                <a:t> di </a:t>
              </a:r>
              <a:r>
                <a:rPr lang="en-US" dirty="0" err="1"/>
                <a:t>sebuah</a:t>
              </a:r>
              <a:r>
                <a:rPr lang="en-US" dirty="0"/>
                <a:t> </a:t>
              </a:r>
              <a:r>
                <a:rPr lang="en-US" dirty="0" err="1"/>
                <a:t>laman</a:t>
              </a:r>
              <a:r>
                <a:rPr lang="en-US" dirty="0"/>
                <a:t> web yang </a:t>
              </a:r>
              <a:r>
                <a:rPr lang="en-US" dirty="0" err="1"/>
                <a:t>dapat</a:t>
              </a:r>
              <a:r>
                <a:rPr lang="en-US" dirty="0"/>
                <a:t> </a:t>
              </a:r>
              <a:r>
                <a:rPr lang="en-US" dirty="0" err="1"/>
                <a:t>diakses</a:t>
              </a:r>
              <a:r>
                <a:rPr lang="en-US" dirty="0"/>
                <a:t> </a:t>
              </a:r>
              <a:r>
                <a:rPr lang="en-US" dirty="0" err="1"/>
                <a:t>secara</a:t>
              </a:r>
              <a:r>
                <a:rPr lang="en-US" dirty="0"/>
                <a:t> </a:t>
              </a:r>
              <a:r>
                <a:rPr lang="en-US" dirty="0" err="1"/>
                <a:t>publik</a:t>
              </a:r>
              <a:r>
                <a:rPr lang="en-US" dirty="0"/>
                <a:t> </a:t>
              </a:r>
              <a:r>
                <a:rPr lang="en-US" dirty="0" err="1"/>
                <a:t>yaitu</a:t>
              </a:r>
              <a:r>
                <a:rPr lang="en-US" dirty="0"/>
                <a:t> </a:t>
              </a:r>
              <a:r>
                <a:rPr lang="en-US" dirty="0" err="1"/>
                <a:t>pada</a:t>
              </a:r>
              <a:r>
                <a:rPr lang="en-US" dirty="0"/>
                <a:t> Tableau Public.</a:t>
              </a:r>
            </a:p>
          </p:txBody>
        </p:sp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xmlns="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6012979" y="3942930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err="1" smtClean="0">
                  <a:solidFill>
                    <a:schemeClr val="bg1"/>
                  </a:solidFill>
                  <a:cs typeface="Arial" pitchFamily="34" charset="0"/>
                </a:rPr>
                <a:t>Ruang</a:t>
              </a:r>
              <a:r>
                <a:rPr lang="en-US" sz="3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cs typeface="Arial" pitchFamily="34" charset="0"/>
                </a:rPr>
                <a:t>Lingkup</a:t>
              </a:r>
              <a:endParaRPr 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ardrop 1">
              <a:extLst>
                <a:ext uri="{FF2B5EF4-FFF2-40B4-BE49-F238E27FC236}">
                  <a16:creationId xmlns:a16="http://schemas.microsoft.com/office/drawing/2014/main" xmlns="" id="{E7024E6F-2373-45C4-93F3-C1002DC9184B}"/>
                </a:ext>
              </a:extLst>
            </p:cNvPr>
            <p:cNvSpPr/>
            <p:nvPr/>
          </p:nvSpPr>
          <p:spPr>
            <a:xfrm rot="18805991">
              <a:off x="8033628" y="6050424"/>
              <a:ext cx="483539" cy="87706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8F898F-A750-4CBB-B4F8-CC4FC3D9B20B}"/>
              </a:ext>
            </a:extLst>
          </p:cNvPr>
          <p:cNvSpPr txBox="1"/>
          <p:nvPr/>
        </p:nvSpPr>
        <p:spPr>
          <a:xfrm>
            <a:off x="232590" y="395726"/>
            <a:ext cx="42626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err="1"/>
              <a:t>Analisis</a:t>
            </a:r>
            <a:r>
              <a:rPr lang="en-US" sz="3600" b="1" dirty="0"/>
              <a:t> Data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3" name="Group 73">
            <a:extLst>
              <a:ext uri="{FF2B5EF4-FFF2-40B4-BE49-F238E27FC236}">
                <a16:creationId xmlns:a16="http://schemas.microsoft.com/office/drawing/2014/main" xmlns="" id="{107C5A31-C81E-49D3-9203-62D91A3951E7}"/>
              </a:ext>
            </a:extLst>
          </p:cNvPr>
          <p:cNvGrpSpPr/>
          <p:nvPr/>
        </p:nvGrpSpPr>
        <p:grpSpPr>
          <a:xfrm>
            <a:off x="505200" y="1524345"/>
            <a:ext cx="5618827" cy="2102680"/>
            <a:chOff x="1361216" y="1643012"/>
            <a:chExt cx="2336966" cy="21026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FF7D65D-285F-4109-ADB5-014B9E37E89D}"/>
                </a:ext>
              </a:extLst>
            </p:cNvPr>
            <p:cNvSpPr txBox="1"/>
            <p:nvPr/>
          </p:nvSpPr>
          <p:spPr>
            <a:xfrm>
              <a:off x="1361216" y="1929810"/>
              <a:ext cx="2235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fontAlgn="base">
                <a:lnSpc>
                  <a:spcPct val="150000"/>
                </a:lnSpc>
              </a:pPr>
              <a:r>
                <a:rPr lang="en-US" sz="1600" i="1" dirty="0" smtClean="0"/>
                <a:t>1.</a:t>
              </a:r>
              <a:r>
                <a:rPr lang="en-US" sz="1600" b="1" i="1" dirty="0" smtClean="0"/>
                <a:t> </a:t>
              </a:r>
              <a:r>
                <a:rPr lang="en-US" sz="16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Items</a:t>
              </a:r>
              <a:r>
                <a:rPr lang="en-US" sz="1600" i="1" dirty="0"/>
                <a:t>, </a:t>
              </a:r>
              <a:r>
                <a:rPr lang="en-US" sz="1600" dirty="0" err="1"/>
                <a:t>setiap</a:t>
              </a:r>
              <a:r>
                <a:rPr lang="en-US" sz="1600" dirty="0"/>
                <a:t> </a:t>
              </a:r>
              <a:r>
                <a:rPr lang="en-US" sz="1600" dirty="0" err="1"/>
                <a:t>individu</a:t>
              </a:r>
              <a:r>
                <a:rPr lang="en-US" sz="1600" dirty="0"/>
                <a:t> </a:t>
              </a:r>
              <a:r>
                <a:rPr lang="en-US" sz="1600" dirty="0" err="1"/>
                <a:t>pada</a:t>
              </a:r>
              <a:r>
                <a:rPr lang="en-US" sz="1600" dirty="0"/>
                <a:t> dataset yang </a:t>
              </a:r>
              <a:r>
                <a:rPr lang="en-US" sz="1600" dirty="0" err="1"/>
                <a:t>disajikan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diskrit</a:t>
              </a:r>
              <a:r>
                <a:rPr lang="en-US" sz="1600" dirty="0"/>
                <a:t> </a:t>
              </a:r>
              <a:r>
                <a:rPr lang="en-US" sz="1600" dirty="0" err="1"/>
                <a:t>yaitu</a:t>
              </a:r>
              <a:r>
                <a:rPr lang="en-US" sz="1600" dirty="0"/>
                <a:t> </a:t>
              </a:r>
              <a:r>
                <a:rPr lang="en-US" sz="1600" dirty="0" err="1"/>
                <a:t>baris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tabel</a:t>
              </a:r>
              <a:endParaRPr lang="en-US" sz="1600" dirty="0"/>
            </a:p>
            <a:p>
              <a:pPr lvl="0" algn="just" fontAlgn="base">
                <a:lnSpc>
                  <a:spcPct val="150000"/>
                </a:lnSpc>
              </a:pPr>
              <a:r>
                <a:rPr lang="en-US" sz="1600" i="1" dirty="0" smtClean="0"/>
                <a:t>2. </a:t>
              </a:r>
              <a:r>
                <a:rPr lang="en-US" sz="16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Attributes</a:t>
              </a:r>
              <a:r>
                <a:rPr lang="en-US" sz="1600" b="1" i="1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beberapa</a:t>
              </a:r>
              <a:r>
                <a:rPr lang="en-US" sz="1600" dirty="0"/>
                <a:t> </a:t>
              </a:r>
              <a:r>
                <a:rPr lang="en-US" sz="1600" dirty="0" err="1"/>
                <a:t>properti</a:t>
              </a:r>
              <a:r>
                <a:rPr lang="en-US" sz="1600" i="1" dirty="0"/>
                <a:t> </a:t>
              </a:r>
              <a:r>
                <a:rPr lang="en-US" sz="1600" dirty="0"/>
                <a:t>yang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diamati</a:t>
              </a:r>
              <a:r>
                <a:rPr lang="en-US" sz="1600" dirty="0"/>
                <a:t> </a:t>
              </a:r>
              <a:r>
                <a:rPr lang="en-US" sz="1600" dirty="0" err="1"/>
                <a:t>yaitu</a:t>
              </a:r>
              <a:r>
                <a:rPr lang="en-US" sz="1600" dirty="0"/>
                <a:t> </a:t>
              </a:r>
              <a:r>
                <a:rPr lang="en-US" sz="1600" dirty="0" err="1"/>
                <a:t>kolom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tabel</a:t>
              </a:r>
              <a:endParaRPr lang="en-US" sz="1600" dirty="0"/>
            </a:p>
            <a:p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B5520C9-4772-44CB-AF18-897AAAD5EF1C}"/>
                </a:ext>
              </a:extLst>
            </p:cNvPr>
            <p:cNvSpPr txBox="1"/>
            <p:nvPr/>
          </p:nvSpPr>
          <p:spPr>
            <a:xfrm>
              <a:off x="1361216" y="1643012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1. </a:t>
              </a:r>
              <a:r>
                <a:rPr lang="en-US" sz="1600" b="1" dirty="0" err="1" smtClean="0"/>
                <a:t>Tipe</a:t>
              </a:r>
              <a:r>
                <a:rPr lang="en-US" sz="1600" b="1" dirty="0" smtClean="0"/>
                <a:t> </a:t>
              </a:r>
              <a:r>
                <a:rPr lang="en-US" sz="1600" b="1" dirty="0"/>
                <a:t>Data (</a:t>
              </a:r>
              <a:r>
                <a:rPr lang="en-US" sz="1600" b="1" i="1" dirty="0"/>
                <a:t>Data Type</a:t>
              </a:r>
              <a:r>
                <a:rPr lang="en-US" sz="1600" b="1" dirty="0"/>
                <a:t>)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73">
            <a:extLst>
              <a:ext uri="{FF2B5EF4-FFF2-40B4-BE49-F238E27FC236}">
                <a16:creationId xmlns:a16="http://schemas.microsoft.com/office/drawing/2014/main" xmlns="" id="{8609FF6F-6765-490A-BFA0-CC71D3A8CF4B}"/>
              </a:ext>
            </a:extLst>
          </p:cNvPr>
          <p:cNvGrpSpPr/>
          <p:nvPr/>
        </p:nvGrpSpPr>
        <p:grpSpPr>
          <a:xfrm>
            <a:off x="505200" y="3554115"/>
            <a:ext cx="5861927" cy="1665351"/>
            <a:chOff x="2571741" y="5468265"/>
            <a:chExt cx="2336966" cy="166535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F3EE8DC-6646-4943-B41F-8768DEECA7A0}"/>
                </a:ext>
              </a:extLst>
            </p:cNvPr>
            <p:cNvSpPr txBox="1"/>
            <p:nvPr/>
          </p:nvSpPr>
          <p:spPr>
            <a:xfrm>
              <a:off x="2571741" y="5748621"/>
              <a:ext cx="21138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 err="1"/>
                <a:t>Tipe</a:t>
              </a:r>
              <a:r>
                <a:rPr lang="en-US" sz="1600" dirty="0"/>
                <a:t> dataset yang </a:t>
              </a:r>
              <a:r>
                <a:rPr lang="en-US" sz="1600" dirty="0" err="1"/>
                <a:t>digunakan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b="1" i="1" dirty="0">
                  <a:solidFill>
                    <a:schemeClr val="accent1">
                      <a:lumMod val="50000"/>
                    </a:schemeClr>
                  </a:solidFill>
                </a:rPr>
                <a:t>Table</a:t>
              </a:r>
              <a:r>
                <a:rPr lang="en-US" sz="1600" dirty="0"/>
                <a:t> </a:t>
              </a:r>
              <a:r>
                <a:rPr lang="en-US" sz="1600" dirty="0" err="1"/>
                <a:t>berupa</a:t>
              </a:r>
              <a:r>
                <a:rPr lang="en-US" sz="1600" dirty="0"/>
                <a:t> </a:t>
              </a:r>
              <a:r>
                <a:rPr lang="en-US" sz="1600" dirty="0" err="1"/>
                <a:t>tabel</a:t>
              </a:r>
              <a:r>
                <a:rPr lang="en-US" sz="1600" dirty="0"/>
                <a:t> </a:t>
              </a:r>
              <a:r>
                <a:rPr lang="en-US" sz="1600" dirty="0" err="1"/>
                <a:t>sederhana</a:t>
              </a:r>
              <a:r>
                <a:rPr lang="en-US" sz="1600" dirty="0"/>
                <a:t> </a:t>
              </a:r>
              <a:r>
                <a:rPr lang="en-US" sz="1600" dirty="0" err="1"/>
                <a:t>dimana</a:t>
              </a:r>
              <a:r>
                <a:rPr lang="en-US" sz="1600" dirty="0"/>
                <a:t> </a:t>
              </a:r>
              <a:r>
                <a:rPr lang="en-US" sz="1600" dirty="0" err="1"/>
                <a:t>setiap</a:t>
              </a:r>
              <a:r>
                <a:rPr lang="en-US" sz="1600" dirty="0"/>
                <a:t> </a:t>
              </a:r>
              <a:r>
                <a:rPr lang="en-US" sz="1600" dirty="0" err="1"/>
                <a:t>baris</a:t>
              </a:r>
              <a:r>
                <a:rPr lang="en-US" sz="1600" dirty="0"/>
                <a:t> </a:t>
              </a:r>
              <a:r>
                <a:rPr lang="en-US" sz="1600" dirty="0" err="1"/>
                <a:t>merepresentasikan</a:t>
              </a:r>
              <a:r>
                <a:rPr lang="en-US" sz="1600" dirty="0"/>
                <a:t> item data </a:t>
              </a:r>
              <a:r>
                <a:rPr lang="en-US" sz="1600" dirty="0" err="1"/>
                <a:t>dan</a:t>
              </a:r>
              <a:r>
                <a:rPr lang="en-US" sz="1600" dirty="0"/>
                <a:t> </a:t>
              </a:r>
              <a:r>
                <a:rPr lang="en-US" sz="1600" dirty="0" err="1"/>
                <a:t>setiap</a:t>
              </a:r>
              <a:r>
                <a:rPr lang="en-US" sz="1600" dirty="0"/>
                <a:t> </a:t>
              </a:r>
              <a:r>
                <a:rPr lang="en-US" sz="1600" dirty="0" err="1"/>
                <a:t>kolomnya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atribut</a:t>
              </a:r>
              <a:r>
                <a:rPr lang="en-US" sz="1600" dirty="0"/>
                <a:t> </a:t>
              </a:r>
              <a:r>
                <a:rPr lang="en-US" sz="1600" dirty="0" err="1"/>
                <a:t>dari</a:t>
              </a:r>
              <a:r>
                <a:rPr lang="en-US" sz="1600" dirty="0"/>
                <a:t> dataset.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731C8B8-2EEF-430F-80D2-41962D1EC137}"/>
                </a:ext>
              </a:extLst>
            </p:cNvPr>
            <p:cNvSpPr txBox="1"/>
            <p:nvPr/>
          </p:nvSpPr>
          <p:spPr>
            <a:xfrm>
              <a:off x="2571741" y="5468265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2. </a:t>
              </a:r>
              <a:r>
                <a:rPr lang="en-US" sz="1600" b="1" dirty="0" err="1" smtClean="0"/>
                <a:t>Tipe</a:t>
              </a:r>
              <a:r>
                <a:rPr lang="en-US" sz="1600" b="1" dirty="0" smtClean="0"/>
                <a:t> </a:t>
              </a:r>
              <a:r>
                <a:rPr lang="en-US" sz="1600" b="1" i="1" dirty="0"/>
                <a:t>Dataset</a:t>
              </a:r>
              <a:r>
                <a:rPr lang="en-US" sz="1600" b="1" dirty="0"/>
                <a:t> (</a:t>
              </a:r>
              <a:r>
                <a:rPr lang="en-US" sz="1600" b="1" i="1" dirty="0"/>
                <a:t>Dataset Type</a:t>
              </a:r>
              <a:r>
                <a:rPr lang="en-US" sz="1600" b="1" dirty="0"/>
                <a:t>)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67673" y="5525454"/>
            <a:ext cx="7194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/>
              <a:t>Ketersedian</a:t>
            </a:r>
            <a:r>
              <a:rPr lang="en-US" sz="1600" dirty="0"/>
              <a:t> dataset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dynamic</a:t>
            </a:r>
            <a:r>
              <a:rPr lang="en-US" sz="1600" i="1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dataset </a:t>
            </a:r>
            <a:r>
              <a:rPr lang="en-US" sz="1600" i="1" dirty="0"/>
              <a:t>Judge Emotion About Brands and Products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dataset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online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731C8B8-2EEF-430F-80D2-41962D1EC137}"/>
              </a:ext>
            </a:extLst>
          </p:cNvPr>
          <p:cNvSpPr txBox="1"/>
          <p:nvPr/>
        </p:nvSpPr>
        <p:spPr>
          <a:xfrm>
            <a:off x="505200" y="5231192"/>
            <a:ext cx="464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3. </a:t>
            </a:r>
            <a:r>
              <a:rPr lang="en-US" sz="1600" b="1" dirty="0" err="1" smtClean="0"/>
              <a:t>Ketersediaan</a:t>
            </a:r>
            <a:r>
              <a:rPr lang="en-US" sz="1600" b="1" dirty="0" smtClean="0"/>
              <a:t> </a:t>
            </a:r>
            <a:r>
              <a:rPr lang="en-US" sz="1600" b="1" dirty="0"/>
              <a:t>Dataset (</a:t>
            </a:r>
            <a:r>
              <a:rPr lang="en-US" sz="1600" b="1" i="1" dirty="0"/>
              <a:t>Dataset </a:t>
            </a:r>
            <a:r>
              <a:rPr lang="en-US" sz="1600" b="1" i="1" dirty="0" smtClean="0"/>
              <a:t>Availability</a:t>
            </a:r>
            <a:r>
              <a:rPr lang="en-US" sz="1200" b="1" dirty="0" smtClean="0"/>
              <a:t>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31C8B8-2EEF-430F-80D2-41962D1EC137}"/>
              </a:ext>
            </a:extLst>
          </p:cNvPr>
          <p:cNvSpPr txBox="1"/>
          <p:nvPr/>
        </p:nvSpPr>
        <p:spPr>
          <a:xfrm>
            <a:off x="519320" y="543853"/>
            <a:ext cx="464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r>
              <a:rPr lang="en-US" sz="1600" b="1" dirty="0" smtClean="0"/>
              <a:t>. </a:t>
            </a:r>
            <a:r>
              <a:rPr lang="en-US" sz="1600" b="1" dirty="0" err="1"/>
              <a:t>Tipe</a:t>
            </a:r>
            <a:r>
              <a:rPr lang="en-US" sz="1600" b="1" dirty="0"/>
              <a:t> </a:t>
            </a:r>
            <a:r>
              <a:rPr lang="en-US" sz="1600" b="1" dirty="0" err="1"/>
              <a:t>Atribut</a:t>
            </a:r>
            <a:r>
              <a:rPr lang="en-US" sz="1600" b="1" dirty="0"/>
              <a:t> </a:t>
            </a:r>
            <a:r>
              <a:rPr lang="en-US" sz="1600" b="1" i="1" dirty="0"/>
              <a:t>(Attribute Type)</a:t>
            </a:r>
            <a:r>
              <a:rPr lang="en-US" sz="1600" b="1" dirty="0"/>
              <a:t>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347978"/>
            <a:ext cx="10771632" cy="480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D9B55D-62A0-4BFD-B15E-41488BD32002}"/>
              </a:ext>
            </a:extLst>
          </p:cNvPr>
          <p:cNvSpPr txBox="1"/>
          <p:nvPr/>
        </p:nvSpPr>
        <p:spPr>
          <a:xfrm>
            <a:off x="373782" y="281479"/>
            <a:ext cx="1131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What-Why-How </a:t>
            </a:r>
            <a:r>
              <a:rPr lang="en-US" sz="3200" b="1" dirty="0"/>
              <a:t>Framework Analysis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6F3434-DEE0-4D84-95AF-F40A91F31DCB}"/>
              </a:ext>
            </a:extLst>
          </p:cNvPr>
          <p:cNvSpPr txBox="1"/>
          <p:nvPr/>
        </p:nvSpPr>
        <p:spPr>
          <a:xfrm>
            <a:off x="449176" y="1012164"/>
            <a:ext cx="64920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Panel 1 : </a:t>
            </a:r>
            <a:r>
              <a:rPr lang="en-US" sz="2400" b="1" dirty="0" err="1"/>
              <a:t>Merek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yang di-</a:t>
            </a:r>
            <a:r>
              <a:rPr lang="en-US" sz="2400" b="1" i="1" dirty="0"/>
              <a:t>Tweet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03" y="2252852"/>
            <a:ext cx="9208008" cy="40565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95A6C05-B666-4240-90E5-71C90F02066E}"/>
              </a:ext>
            </a:extLst>
          </p:cNvPr>
          <p:cNvGrpSpPr/>
          <p:nvPr/>
        </p:nvGrpSpPr>
        <p:grpSpPr>
          <a:xfrm>
            <a:off x="9555481" y="0"/>
            <a:ext cx="2786730" cy="2157984"/>
            <a:chOff x="5167199" y="1515723"/>
            <a:chExt cx="6690809" cy="4647341"/>
          </a:xfrm>
        </p:grpSpPr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xmlns="" id="{447964DC-27CC-4C2D-845E-E2A510542F90}"/>
                </a:ext>
              </a:extLst>
            </p:cNvPr>
            <p:cNvSpPr/>
            <p:nvPr/>
          </p:nvSpPr>
          <p:spPr>
            <a:xfrm>
              <a:off x="8034791" y="1515723"/>
              <a:ext cx="2484002" cy="3216063"/>
            </a:xfrm>
            <a:custGeom>
              <a:avLst/>
              <a:gdLst/>
              <a:ahLst/>
              <a:cxnLst/>
              <a:rect l="l" t="t" r="r" b="b"/>
              <a:pathLst>
                <a:path w="2484001" h="3216063">
                  <a:moveTo>
                    <a:pt x="214881" y="2675904"/>
                  </a:moveTo>
                  <a:cubicBezTo>
                    <a:pt x="161809" y="2675904"/>
                    <a:pt x="118785" y="2718928"/>
                    <a:pt x="118785" y="2772000"/>
                  </a:cubicBezTo>
                  <a:cubicBezTo>
                    <a:pt x="118785" y="2825072"/>
                    <a:pt x="161809" y="2868096"/>
                    <a:pt x="214881" y="2868096"/>
                  </a:cubicBezTo>
                  <a:cubicBezTo>
                    <a:pt x="267953" y="2868096"/>
                    <a:pt x="310977" y="2825072"/>
                    <a:pt x="310977" y="2772000"/>
                  </a:cubicBezTo>
                  <a:cubicBezTo>
                    <a:pt x="310977" y="2718928"/>
                    <a:pt x="267953" y="2675904"/>
                    <a:pt x="214881" y="2675904"/>
                  </a:cubicBezTo>
                  <a:close/>
                  <a:moveTo>
                    <a:pt x="214881" y="2257909"/>
                  </a:moveTo>
                  <a:cubicBezTo>
                    <a:pt x="161809" y="2257909"/>
                    <a:pt x="118785" y="2300933"/>
                    <a:pt x="118785" y="2354005"/>
                  </a:cubicBezTo>
                  <a:cubicBezTo>
                    <a:pt x="118785" y="2407077"/>
                    <a:pt x="161809" y="2450101"/>
                    <a:pt x="214881" y="2450101"/>
                  </a:cubicBezTo>
                  <a:cubicBezTo>
                    <a:pt x="267953" y="2450101"/>
                    <a:pt x="310977" y="2407077"/>
                    <a:pt x="310977" y="2354005"/>
                  </a:cubicBezTo>
                  <a:cubicBezTo>
                    <a:pt x="310977" y="2300933"/>
                    <a:pt x="267953" y="2257909"/>
                    <a:pt x="214881" y="2257909"/>
                  </a:cubicBezTo>
                  <a:close/>
                  <a:moveTo>
                    <a:pt x="214881" y="1839914"/>
                  </a:moveTo>
                  <a:cubicBezTo>
                    <a:pt x="161809" y="1839914"/>
                    <a:pt x="118785" y="1882938"/>
                    <a:pt x="118785" y="1936010"/>
                  </a:cubicBezTo>
                  <a:cubicBezTo>
                    <a:pt x="118785" y="1989082"/>
                    <a:pt x="161809" y="2032106"/>
                    <a:pt x="214881" y="2032106"/>
                  </a:cubicBezTo>
                  <a:cubicBezTo>
                    <a:pt x="267953" y="2032106"/>
                    <a:pt x="310977" y="1989082"/>
                    <a:pt x="310977" y="1936010"/>
                  </a:cubicBezTo>
                  <a:cubicBezTo>
                    <a:pt x="310977" y="1882938"/>
                    <a:pt x="267953" y="1839914"/>
                    <a:pt x="214881" y="1839914"/>
                  </a:cubicBezTo>
                  <a:close/>
                  <a:moveTo>
                    <a:pt x="214881" y="1421919"/>
                  </a:moveTo>
                  <a:cubicBezTo>
                    <a:pt x="161809" y="1421919"/>
                    <a:pt x="118785" y="1464943"/>
                    <a:pt x="118785" y="1518015"/>
                  </a:cubicBezTo>
                  <a:cubicBezTo>
                    <a:pt x="118785" y="1571087"/>
                    <a:pt x="161809" y="1614111"/>
                    <a:pt x="214881" y="1614111"/>
                  </a:cubicBezTo>
                  <a:cubicBezTo>
                    <a:pt x="267953" y="1614111"/>
                    <a:pt x="310977" y="1571087"/>
                    <a:pt x="310977" y="1518015"/>
                  </a:cubicBezTo>
                  <a:cubicBezTo>
                    <a:pt x="310977" y="1464943"/>
                    <a:pt x="267953" y="1421919"/>
                    <a:pt x="214881" y="1421919"/>
                  </a:cubicBezTo>
                  <a:close/>
                  <a:moveTo>
                    <a:pt x="214881" y="1003924"/>
                  </a:moveTo>
                  <a:cubicBezTo>
                    <a:pt x="161809" y="1003924"/>
                    <a:pt x="118785" y="1046948"/>
                    <a:pt x="118785" y="1100020"/>
                  </a:cubicBezTo>
                  <a:cubicBezTo>
                    <a:pt x="118785" y="1153092"/>
                    <a:pt x="161809" y="1196116"/>
                    <a:pt x="214881" y="1196116"/>
                  </a:cubicBezTo>
                  <a:cubicBezTo>
                    <a:pt x="267953" y="1196116"/>
                    <a:pt x="310977" y="1153092"/>
                    <a:pt x="310977" y="1100020"/>
                  </a:cubicBezTo>
                  <a:cubicBezTo>
                    <a:pt x="310977" y="1046948"/>
                    <a:pt x="267953" y="1003924"/>
                    <a:pt x="214881" y="1003924"/>
                  </a:cubicBezTo>
                  <a:close/>
                  <a:moveTo>
                    <a:pt x="214881" y="585929"/>
                  </a:moveTo>
                  <a:cubicBezTo>
                    <a:pt x="161809" y="585929"/>
                    <a:pt x="118785" y="628953"/>
                    <a:pt x="118785" y="682025"/>
                  </a:cubicBezTo>
                  <a:cubicBezTo>
                    <a:pt x="118785" y="735097"/>
                    <a:pt x="161809" y="778121"/>
                    <a:pt x="214881" y="778121"/>
                  </a:cubicBezTo>
                  <a:cubicBezTo>
                    <a:pt x="267953" y="778121"/>
                    <a:pt x="310977" y="735097"/>
                    <a:pt x="310977" y="682025"/>
                  </a:cubicBezTo>
                  <a:cubicBezTo>
                    <a:pt x="310977" y="628953"/>
                    <a:pt x="267953" y="585929"/>
                    <a:pt x="214881" y="585929"/>
                  </a:cubicBezTo>
                  <a:close/>
                  <a:moveTo>
                    <a:pt x="214881" y="167934"/>
                  </a:moveTo>
                  <a:cubicBezTo>
                    <a:pt x="161809" y="167934"/>
                    <a:pt x="118785" y="210958"/>
                    <a:pt x="118785" y="264030"/>
                  </a:cubicBezTo>
                  <a:cubicBezTo>
                    <a:pt x="118785" y="317102"/>
                    <a:pt x="161809" y="360126"/>
                    <a:pt x="214881" y="360126"/>
                  </a:cubicBezTo>
                  <a:cubicBezTo>
                    <a:pt x="267953" y="360126"/>
                    <a:pt x="310977" y="317102"/>
                    <a:pt x="310977" y="264030"/>
                  </a:cubicBezTo>
                  <a:cubicBezTo>
                    <a:pt x="310977" y="210958"/>
                    <a:pt x="267953" y="167934"/>
                    <a:pt x="214881" y="167934"/>
                  </a:cubicBezTo>
                  <a:close/>
                  <a:moveTo>
                    <a:pt x="0" y="0"/>
                  </a:moveTo>
                  <a:lnTo>
                    <a:pt x="2484001" y="0"/>
                  </a:lnTo>
                  <a:lnTo>
                    <a:pt x="2484001" y="232022"/>
                  </a:lnTo>
                  <a:lnTo>
                    <a:pt x="2484001" y="500040"/>
                  </a:lnTo>
                  <a:lnTo>
                    <a:pt x="2484001" y="732062"/>
                  </a:lnTo>
                  <a:lnTo>
                    <a:pt x="0" y="3216063"/>
                  </a:lnTo>
                  <a:lnTo>
                    <a:pt x="0" y="2984041"/>
                  </a:lnTo>
                  <a:lnTo>
                    <a:pt x="0" y="232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C1E35E02-7364-477D-AC87-EF65930A250F}"/>
                </a:ext>
              </a:extLst>
            </p:cNvPr>
            <p:cNvGrpSpPr/>
            <p:nvPr/>
          </p:nvGrpSpPr>
          <p:grpSpPr>
            <a:xfrm>
              <a:off x="5167199" y="3642389"/>
              <a:ext cx="6690809" cy="2520675"/>
              <a:chOff x="1521177" y="3921537"/>
              <a:chExt cx="6690809" cy="2520675"/>
            </a:xfrm>
          </p:grpSpPr>
          <p:sp>
            <p:nvSpPr>
              <p:cNvPr id="16" name="Freeform 55">
                <a:extLst>
                  <a:ext uri="{FF2B5EF4-FFF2-40B4-BE49-F238E27FC236}">
                    <a16:creationId xmlns:a16="http://schemas.microsoft.com/office/drawing/2014/main" xmlns="" id="{9BB26A1F-0FFA-4103-B0CD-F0B020E93994}"/>
                  </a:ext>
                </a:extLst>
              </p:cNvPr>
              <p:cNvSpPr/>
              <p:nvPr/>
            </p:nvSpPr>
            <p:spPr>
              <a:xfrm flipH="1">
                <a:off x="1521177" y="6023586"/>
                <a:ext cx="2595307" cy="418626"/>
              </a:xfrm>
              <a:custGeom>
                <a:avLst/>
                <a:gdLst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09550 w 4124325"/>
                  <a:gd name="connsiteY4" fmla="*/ 28575 h 838200"/>
                  <a:gd name="connsiteX5" fmla="*/ 285750 w 4124325"/>
                  <a:gd name="connsiteY5" fmla="*/ 38100 h 838200"/>
                  <a:gd name="connsiteX6" fmla="*/ 323850 w 4124325"/>
                  <a:gd name="connsiteY6" fmla="*/ 57150 h 838200"/>
                  <a:gd name="connsiteX7" fmla="*/ 323850 w 4124325"/>
                  <a:gd name="connsiteY7" fmla="*/ 57150 h 838200"/>
                  <a:gd name="connsiteX8" fmla="*/ 238125 w 4124325"/>
                  <a:gd name="connsiteY8" fmla="*/ 352425 h 838200"/>
                  <a:gd name="connsiteX9" fmla="*/ 971550 w 4124325"/>
                  <a:gd name="connsiteY9" fmla="*/ 257175 h 838200"/>
                  <a:gd name="connsiteX10" fmla="*/ 800100 w 4124325"/>
                  <a:gd name="connsiteY10" fmla="*/ 609600 h 838200"/>
                  <a:gd name="connsiteX11" fmla="*/ 2524125 w 4124325"/>
                  <a:gd name="connsiteY11" fmla="*/ 495300 h 838200"/>
                  <a:gd name="connsiteX12" fmla="*/ 2190750 w 4124325"/>
                  <a:gd name="connsiteY12" fmla="*/ 838200 h 838200"/>
                  <a:gd name="connsiteX13" fmla="*/ 4124325 w 4124325"/>
                  <a:gd name="connsiteY13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85750 w 4124325"/>
                  <a:gd name="connsiteY4" fmla="*/ 38100 h 838200"/>
                  <a:gd name="connsiteX5" fmla="*/ 323850 w 4124325"/>
                  <a:gd name="connsiteY5" fmla="*/ 57150 h 838200"/>
                  <a:gd name="connsiteX6" fmla="*/ 323850 w 4124325"/>
                  <a:gd name="connsiteY6" fmla="*/ 57150 h 838200"/>
                  <a:gd name="connsiteX7" fmla="*/ 238125 w 4124325"/>
                  <a:gd name="connsiteY7" fmla="*/ 352425 h 838200"/>
                  <a:gd name="connsiteX8" fmla="*/ 971550 w 4124325"/>
                  <a:gd name="connsiteY8" fmla="*/ 257175 h 838200"/>
                  <a:gd name="connsiteX9" fmla="*/ 800100 w 4124325"/>
                  <a:gd name="connsiteY9" fmla="*/ 609600 h 838200"/>
                  <a:gd name="connsiteX10" fmla="*/ 2524125 w 4124325"/>
                  <a:gd name="connsiteY10" fmla="*/ 495300 h 838200"/>
                  <a:gd name="connsiteX11" fmla="*/ 2190750 w 4124325"/>
                  <a:gd name="connsiteY11" fmla="*/ 838200 h 838200"/>
                  <a:gd name="connsiteX12" fmla="*/ 4124325 w 4124325"/>
                  <a:gd name="connsiteY12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285750 w 4124325"/>
                  <a:gd name="connsiteY3" fmla="*/ 38100 h 838200"/>
                  <a:gd name="connsiteX4" fmla="*/ 323850 w 4124325"/>
                  <a:gd name="connsiteY4" fmla="*/ 57150 h 838200"/>
                  <a:gd name="connsiteX5" fmla="*/ 323850 w 4124325"/>
                  <a:gd name="connsiteY5" fmla="*/ 57150 h 838200"/>
                  <a:gd name="connsiteX6" fmla="*/ 238125 w 4124325"/>
                  <a:gd name="connsiteY6" fmla="*/ 352425 h 838200"/>
                  <a:gd name="connsiteX7" fmla="*/ 971550 w 4124325"/>
                  <a:gd name="connsiteY7" fmla="*/ 257175 h 838200"/>
                  <a:gd name="connsiteX8" fmla="*/ 800100 w 4124325"/>
                  <a:gd name="connsiteY8" fmla="*/ 609600 h 838200"/>
                  <a:gd name="connsiteX9" fmla="*/ 2524125 w 4124325"/>
                  <a:gd name="connsiteY9" fmla="*/ 495300 h 838200"/>
                  <a:gd name="connsiteX10" fmla="*/ 2190750 w 4124325"/>
                  <a:gd name="connsiteY10" fmla="*/ 838200 h 838200"/>
                  <a:gd name="connsiteX11" fmla="*/ 4124325 w 4124325"/>
                  <a:gd name="connsiteY11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285750 w 4124325"/>
                  <a:gd name="connsiteY2" fmla="*/ 38100 h 838200"/>
                  <a:gd name="connsiteX3" fmla="*/ 323850 w 4124325"/>
                  <a:gd name="connsiteY3" fmla="*/ 57150 h 838200"/>
                  <a:gd name="connsiteX4" fmla="*/ 323850 w 4124325"/>
                  <a:gd name="connsiteY4" fmla="*/ 57150 h 838200"/>
                  <a:gd name="connsiteX5" fmla="*/ 238125 w 4124325"/>
                  <a:gd name="connsiteY5" fmla="*/ 352425 h 838200"/>
                  <a:gd name="connsiteX6" fmla="*/ 971550 w 4124325"/>
                  <a:gd name="connsiteY6" fmla="*/ 257175 h 838200"/>
                  <a:gd name="connsiteX7" fmla="*/ 800100 w 4124325"/>
                  <a:gd name="connsiteY7" fmla="*/ 609600 h 838200"/>
                  <a:gd name="connsiteX8" fmla="*/ 2524125 w 4124325"/>
                  <a:gd name="connsiteY8" fmla="*/ 495300 h 838200"/>
                  <a:gd name="connsiteX9" fmla="*/ 2190750 w 4124325"/>
                  <a:gd name="connsiteY9" fmla="*/ 838200 h 838200"/>
                  <a:gd name="connsiteX10" fmla="*/ 4124325 w 4124325"/>
                  <a:gd name="connsiteY10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323850 w 4124325"/>
                  <a:gd name="connsiteY3" fmla="*/ 57150 h 838200"/>
                  <a:gd name="connsiteX4" fmla="*/ 238125 w 4124325"/>
                  <a:gd name="connsiteY4" fmla="*/ 352425 h 838200"/>
                  <a:gd name="connsiteX5" fmla="*/ 971550 w 4124325"/>
                  <a:gd name="connsiteY5" fmla="*/ 257175 h 838200"/>
                  <a:gd name="connsiteX6" fmla="*/ 800100 w 4124325"/>
                  <a:gd name="connsiteY6" fmla="*/ 60960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19050 h 857250"/>
                  <a:gd name="connsiteX1" fmla="*/ 0 w 4124325"/>
                  <a:gd name="connsiteY1" fmla="*/ 19050 h 857250"/>
                  <a:gd name="connsiteX2" fmla="*/ 323850 w 4124325"/>
                  <a:gd name="connsiteY2" fmla="*/ 76200 h 857250"/>
                  <a:gd name="connsiteX3" fmla="*/ 400050 w 4124325"/>
                  <a:gd name="connsiteY3" fmla="*/ 0 h 857250"/>
                  <a:gd name="connsiteX4" fmla="*/ 238125 w 4124325"/>
                  <a:gd name="connsiteY4" fmla="*/ 371475 h 857250"/>
                  <a:gd name="connsiteX5" fmla="*/ 971550 w 4124325"/>
                  <a:gd name="connsiteY5" fmla="*/ 276225 h 857250"/>
                  <a:gd name="connsiteX6" fmla="*/ 800100 w 4124325"/>
                  <a:gd name="connsiteY6" fmla="*/ 628650 h 857250"/>
                  <a:gd name="connsiteX7" fmla="*/ 2524125 w 4124325"/>
                  <a:gd name="connsiteY7" fmla="*/ 514350 h 857250"/>
                  <a:gd name="connsiteX8" fmla="*/ 2190750 w 4124325"/>
                  <a:gd name="connsiteY8" fmla="*/ 857250 h 857250"/>
                  <a:gd name="connsiteX9" fmla="*/ 4124325 w 4124325"/>
                  <a:gd name="connsiteY9" fmla="*/ 723900 h 85725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284758 w 4124325"/>
                  <a:gd name="connsiteY6" fmla="*/ 43757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698"/>
                  <a:gd name="connsiteX1" fmla="*/ 0 w 4124325"/>
                  <a:gd name="connsiteY1" fmla="*/ 0 h 838698"/>
                  <a:gd name="connsiteX2" fmla="*/ 323850 w 4124325"/>
                  <a:gd name="connsiteY2" fmla="*/ 57150 h 838698"/>
                  <a:gd name="connsiteX3" fmla="*/ 238125 w 4124325"/>
                  <a:gd name="connsiteY3" fmla="*/ 352425 h 838698"/>
                  <a:gd name="connsiteX4" fmla="*/ 971550 w 4124325"/>
                  <a:gd name="connsiteY4" fmla="*/ 257175 h 838698"/>
                  <a:gd name="connsiteX5" fmla="*/ 704684 w 4124325"/>
                  <a:gd name="connsiteY5" fmla="*/ 629478 h 838698"/>
                  <a:gd name="connsiteX6" fmla="*/ 2524125 w 4124325"/>
                  <a:gd name="connsiteY6" fmla="*/ 495300 h 838698"/>
                  <a:gd name="connsiteX7" fmla="*/ 2190750 w 4124325"/>
                  <a:gd name="connsiteY7" fmla="*/ 838200 h 838698"/>
                  <a:gd name="connsiteX8" fmla="*/ 4124325 w 4124325"/>
                  <a:gd name="connsiteY8" fmla="*/ 704850 h 838698"/>
                  <a:gd name="connsiteX0" fmla="*/ 0 w 5281240"/>
                  <a:gd name="connsiteY0" fmla="*/ 0 h 838698"/>
                  <a:gd name="connsiteX1" fmla="*/ 0 w 5281240"/>
                  <a:gd name="connsiteY1" fmla="*/ 0 h 838698"/>
                  <a:gd name="connsiteX2" fmla="*/ 323850 w 5281240"/>
                  <a:gd name="connsiteY2" fmla="*/ 57150 h 838698"/>
                  <a:gd name="connsiteX3" fmla="*/ 238125 w 5281240"/>
                  <a:gd name="connsiteY3" fmla="*/ 352425 h 838698"/>
                  <a:gd name="connsiteX4" fmla="*/ 971550 w 5281240"/>
                  <a:gd name="connsiteY4" fmla="*/ 257175 h 838698"/>
                  <a:gd name="connsiteX5" fmla="*/ 704684 w 5281240"/>
                  <a:gd name="connsiteY5" fmla="*/ 629478 h 838698"/>
                  <a:gd name="connsiteX6" fmla="*/ 2524125 w 5281240"/>
                  <a:gd name="connsiteY6" fmla="*/ 495300 h 838698"/>
                  <a:gd name="connsiteX7" fmla="*/ 2190750 w 5281240"/>
                  <a:gd name="connsiteY7" fmla="*/ 838200 h 838698"/>
                  <a:gd name="connsiteX8" fmla="*/ 5281240 w 5281240"/>
                  <a:gd name="connsiteY8" fmla="*/ 617385 h 838698"/>
                  <a:gd name="connsiteX0" fmla="*/ 0 w 4638777"/>
                  <a:gd name="connsiteY0" fmla="*/ 0 h 838698"/>
                  <a:gd name="connsiteX1" fmla="*/ 0 w 4638777"/>
                  <a:gd name="connsiteY1" fmla="*/ 0 h 838698"/>
                  <a:gd name="connsiteX2" fmla="*/ 323850 w 4638777"/>
                  <a:gd name="connsiteY2" fmla="*/ 57150 h 838698"/>
                  <a:gd name="connsiteX3" fmla="*/ 238125 w 4638777"/>
                  <a:gd name="connsiteY3" fmla="*/ 352425 h 838698"/>
                  <a:gd name="connsiteX4" fmla="*/ 971550 w 4638777"/>
                  <a:gd name="connsiteY4" fmla="*/ 257175 h 838698"/>
                  <a:gd name="connsiteX5" fmla="*/ 704684 w 4638777"/>
                  <a:gd name="connsiteY5" fmla="*/ 629478 h 838698"/>
                  <a:gd name="connsiteX6" fmla="*/ 2524125 w 4638777"/>
                  <a:gd name="connsiteY6" fmla="*/ 495300 h 838698"/>
                  <a:gd name="connsiteX7" fmla="*/ 2190750 w 4638777"/>
                  <a:gd name="connsiteY7" fmla="*/ 838200 h 838698"/>
                  <a:gd name="connsiteX8" fmla="*/ 4638777 w 4638777"/>
                  <a:gd name="connsiteY8" fmla="*/ 655550 h 838698"/>
                  <a:gd name="connsiteX0" fmla="*/ 0 w 4519249"/>
                  <a:gd name="connsiteY0" fmla="*/ 0 h 838698"/>
                  <a:gd name="connsiteX1" fmla="*/ 0 w 4519249"/>
                  <a:gd name="connsiteY1" fmla="*/ 0 h 838698"/>
                  <a:gd name="connsiteX2" fmla="*/ 323850 w 4519249"/>
                  <a:gd name="connsiteY2" fmla="*/ 57150 h 838698"/>
                  <a:gd name="connsiteX3" fmla="*/ 238125 w 4519249"/>
                  <a:gd name="connsiteY3" fmla="*/ 352425 h 838698"/>
                  <a:gd name="connsiteX4" fmla="*/ 971550 w 4519249"/>
                  <a:gd name="connsiteY4" fmla="*/ 257175 h 838698"/>
                  <a:gd name="connsiteX5" fmla="*/ 704684 w 4519249"/>
                  <a:gd name="connsiteY5" fmla="*/ 629478 h 838698"/>
                  <a:gd name="connsiteX6" fmla="*/ 2524125 w 4519249"/>
                  <a:gd name="connsiteY6" fmla="*/ 495300 h 838698"/>
                  <a:gd name="connsiteX7" fmla="*/ 2190750 w 4519249"/>
                  <a:gd name="connsiteY7" fmla="*/ 838200 h 838698"/>
                  <a:gd name="connsiteX8" fmla="*/ 4519249 w 4519249"/>
                  <a:gd name="connsiteY8" fmla="*/ 655550 h 838698"/>
                  <a:gd name="connsiteX0" fmla="*/ 0 w 4071019"/>
                  <a:gd name="connsiteY0" fmla="*/ 0 h 838698"/>
                  <a:gd name="connsiteX1" fmla="*/ 0 w 4071019"/>
                  <a:gd name="connsiteY1" fmla="*/ 0 h 838698"/>
                  <a:gd name="connsiteX2" fmla="*/ 323850 w 4071019"/>
                  <a:gd name="connsiteY2" fmla="*/ 57150 h 838698"/>
                  <a:gd name="connsiteX3" fmla="*/ 238125 w 4071019"/>
                  <a:gd name="connsiteY3" fmla="*/ 352425 h 838698"/>
                  <a:gd name="connsiteX4" fmla="*/ 971550 w 4071019"/>
                  <a:gd name="connsiteY4" fmla="*/ 257175 h 838698"/>
                  <a:gd name="connsiteX5" fmla="*/ 704684 w 4071019"/>
                  <a:gd name="connsiteY5" fmla="*/ 629478 h 838698"/>
                  <a:gd name="connsiteX6" fmla="*/ 2524125 w 4071019"/>
                  <a:gd name="connsiteY6" fmla="*/ 495300 h 838698"/>
                  <a:gd name="connsiteX7" fmla="*/ 2190750 w 4071019"/>
                  <a:gd name="connsiteY7" fmla="*/ 838200 h 838698"/>
                  <a:gd name="connsiteX8" fmla="*/ 4071019 w 4071019"/>
                  <a:gd name="connsiteY8" fmla="*/ 693716 h 83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1019" h="838698">
                    <a:moveTo>
                      <a:pt x="0" y="0"/>
                    </a:moveTo>
                    <a:lnTo>
                      <a:pt x="0" y="0"/>
                    </a:lnTo>
                    <a:cubicBezTo>
                      <a:pt x="107950" y="19050"/>
                      <a:pt x="386654" y="-32693"/>
                      <a:pt x="323850" y="57150"/>
                    </a:cubicBezTo>
                    <a:cubicBezTo>
                      <a:pt x="233116" y="186948"/>
                      <a:pt x="70540" y="342942"/>
                      <a:pt x="238125" y="352425"/>
                    </a:cubicBezTo>
                    <a:cubicBezTo>
                      <a:pt x="482600" y="320675"/>
                      <a:pt x="985493" y="129899"/>
                      <a:pt x="971550" y="257175"/>
                    </a:cubicBezTo>
                    <a:cubicBezTo>
                      <a:pt x="942229" y="426333"/>
                      <a:pt x="475587" y="595492"/>
                      <a:pt x="704684" y="629478"/>
                    </a:cubicBezTo>
                    <a:cubicBezTo>
                      <a:pt x="963446" y="669165"/>
                      <a:pt x="2681964" y="361122"/>
                      <a:pt x="2524125" y="495300"/>
                    </a:cubicBezTo>
                    <a:cubicBezTo>
                      <a:pt x="2413000" y="609600"/>
                      <a:pt x="1912261" y="851121"/>
                      <a:pt x="2190750" y="838200"/>
                    </a:cubicBezTo>
                    <a:lnTo>
                      <a:pt x="4071019" y="693716"/>
                    </a:lnTo>
                  </a:path>
                </a:pathLst>
              </a:cu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A4ED3CC5-5B94-4B63-9415-92408BEFD5DF}"/>
                  </a:ext>
                </a:extLst>
              </p:cNvPr>
              <p:cNvGrpSpPr/>
              <p:nvPr/>
            </p:nvGrpSpPr>
            <p:grpSpPr>
              <a:xfrm rot="2700000">
                <a:off x="5397067" y="1924558"/>
                <a:ext cx="817939" cy="4811898"/>
                <a:chOff x="6010272" y="2713784"/>
                <a:chExt cx="715173" cy="420733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C057F5E4-63C8-4521-BAEC-1752C8483535}"/>
                    </a:ext>
                  </a:extLst>
                </p:cNvPr>
                <p:cNvGrpSpPr/>
                <p:nvPr/>
              </p:nvGrpSpPr>
              <p:grpSpPr>
                <a:xfrm>
                  <a:off x="6010272" y="6136593"/>
                  <a:ext cx="709526" cy="784525"/>
                  <a:chOff x="2193351" y="5121188"/>
                  <a:chExt cx="896767" cy="906320"/>
                </a:xfrm>
              </p:grpSpPr>
              <p:sp>
                <p:nvSpPr>
                  <p:cNvPr id="30" name="Rectangle 8">
                    <a:extLst>
                      <a:ext uri="{FF2B5EF4-FFF2-40B4-BE49-F238E27FC236}">
                        <a16:creationId xmlns:a16="http://schemas.microsoft.com/office/drawing/2014/main" xmlns="" id="{D0E31392-B115-4C8B-B7C0-3CB69EE8D41C}"/>
                      </a:ext>
                    </a:extLst>
                  </p:cNvPr>
                  <p:cNvSpPr/>
                  <p:nvPr/>
                </p:nvSpPr>
                <p:spPr>
                  <a:xfrm>
                    <a:off x="2193351" y="5127408"/>
                    <a:ext cx="896767" cy="90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378" h="1800199">
                        <a:moveTo>
                          <a:pt x="0" y="0"/>
                        </a:moveTo>
                        <a:lnTo>
                          <a:pt x="1802378" y="0"/>
                        </a:lnTo>
                        <a:lnTo>
                          <a:pt x="1802378" y="289727"/>
                        </a:lnTo>
                        <a:lnTo>
                          <a:pt x="1801366" y="289727"/>
                        </a:lnTo>
                        <a:lnTo>
                          <a:pt x="901188" y="1800199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55000"/>
                          <a:lumOff val="45000"/>
                        </a:schemeClr>
                      </a:gs>
                      <a:gs pos="100000">
                        <a:schemeClr val="accent6">
                          <a:lumMod val="55000"/>
                          <a:lumOff val="4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1" name="Rectangle 8">
                    <a:extLst>
                      <a:ext uri="{FF2B5EF4-FFF2-40B4-BE49-F238E27FC236}">
                        <a16:creationId xmlns:a16="http://schemas.microsoft.com/office/drawing/2014/main" xmlns="" id="{D5B96557-DE65-446D-ADD1-72736F53F37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679522" cy="89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043" h="1787331">
                        <a:moveTo>
                          <a:pt x="0" y="0"/>
                        </a:moveTo>
                        <a:lnTo>
                          <a:pt x="1359043" y="0"/>
                        </a:lnTo>
                        <a:lnTo>
                          <a:pt x="1359043" y="212596"/>
                        </a:lnTo>
                        <a:lnTo>
                          <a:pt x="893519" y="1787331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45000"/>
                          <a:lumOff val="5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2" name="Rectangle 8">
                    <a:extLst>
                      <a:ext uri="{FF2B5EF4-FFF2-40B4-BE49-F238E27FC236}">
                        <a16:creationId xmlns:a16="http://schemas.microsoft.com/office/drawing/2014/main" xmlns="" id="{27ED69F8-CB3E-495C-8D4D-C97FA0CBCD4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450922" cy="894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843" h="1789890">
                        <a:moveTo>
                          <a:pt x="0" y="0"/>
                        </a:moveTo>
                        <a:lnTo>
                          <a:pt x="897414" y="0"/>
                        </a:lnTo>
                        <a:lnTo>
                          <a:pt x="901843" y="212596"/>
                        </a:lnTo>
                        <a:lnTo>
                          <a:pt x="895045" y="1789890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30000"/>
                          <a:lumOff val="7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3" name="Rectangle 8">
                    <a:extLst>
                      <a:ext uri="{FF2B5EF4-FFF2-40B4-BE49-F238E27FC236}">
                        <a16:creationId xmlns:a16="http://schemas.microsoft.com/office/drawing/2014/main" xmlns="" id="{CF8BC83F-14A9-4BE0-A00F-1C5EC0174750}"/>
                      </a:ext>
                    </a:extLst>
                  </p:cNvPr>
                  <p:cNvSpPr/>
                  <p:nvPr/>
                </p:nvSpPr>
                <p:spPr>
                  <a:xfrm>
                    <a:off x="2195736" y="5121188"/>
                    <a:ext cx="448123" cy="895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246" h="1791906">
                        <a:moveTo>
                          <a:pt x="0" y="0"/>
                        </a:moveTo>
                        <a:lnTo>
                          <a:pt x="440115" y="0"/>
                        </a:lnTo>
                        <a:lnTo>
                          <a:pt x="452263" y="212596"/>
                        </a:lnTo>
                        <a:lnTo>
                          <a:pt x="896246" y="1791906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4" name="Rectangle 8">
                    <a:extLst>
                      <a:ext uri="{FF2B5EF4-FFF2-40B4-BE49-F238E27FC236}">
                        <a16:creationId xmlns:a16="http://schemas.microsoft.com/office/drawing/2014/main" xmlns="" id="{E8AFD289-8018-468C-A6CA-41D8CF99BF87}"/>
                      </a:ext>
                    </a:extLst>
                  </p:cNvPr>
                  <p:cNvSpPr/>
                  <p:nvPr/>
                </p:nvSpPr>
                <p:spPr>
                  <a:xfrm>
                    <a:off x="2542419" y="5815404"/>
                    <a:ext cx="203587" cy="204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1810" h="1800199">
                        <a:moveTo>
                          <a:pt x="229620" y="140779"/>
                        </a:moveTo>
                        <a:cubicBezTo>
                          <a:pt x="334730" y="140779"/>
                          <a:pt x="422984" y="212958"/>
                          <a:pt x="445844" y="310765"/>
                        </a:cubicBezTo>
                        <a:lnTo>
                          <a:pt x="454300" y="310765"/>
                        </a:lnTo>
                        <a:lnTo>
                          <a:pt x="462757" y="310765"/>
                        </a:lnTo>
                        <a:cubicBezTo>
                          <a:pt x="485617" y="212958"/>
                          <a:pt x="573869" y="140779"/>
                          <a:pt x="678980" y="140779"/>
                        </a:cubicBezTo>
                        <a:cubicBezTo>
                          <a:pt x="784090" y="140779"/>
                          <a:pt x="872344" y="212958"/>
                          <a:pt x="895204" y="310765"/>
                        </a:cubicBezTo>
                        <a:lnTo>
                          <a:pt x="903659" y="310765"/>
                        </a:lnTo>
                        <a:lnTo>
                          <a:pt x="903660" y="310765"/>
                        </a:lnTo>
                        <a:lnTo>
                          <a:pt x="912116" y="310765"/>
                        </a:lnTo>
                        <a:cubicBezTo>
                          <a:pt x="934976" y="212958"/>
                          <a:pt x="1023228" y="140779"/>
                          <a:pt x="1128339" y="140779"/>
                        </a:cubicBezTo>
                        <a:cubicBezTo>
                          <a:pt x="1233450" y="140779"/>
                          <a:pt x="1321703" y="212958"/>
                          <a:pt x="1344563" y="310765"/>
                        </a:cubicBezTo>
                        <a:lnTo>
                          <a:pt x="1353019" y="310765"/>
                        </a:lnTo>
                        <a:lnTo>
                          <a:pt x="1361476" y="310765"/>
                        </a:lnTo>
                        <a:cubicBezTo>
                          <a:pt x="1384336" y="212958"/>
                          <a:pt x="1472588" y="140779"/>
                          <a:pt x="1577699" y="140779"/>
                        </a:cubicBezTo>
                        <a:cubicBezTo>
                          <a:pt x="1680932" y="140779"/>
                          <a:pt x="1767904" y="210402"/>
                          <a:pt x="1791810" y="305762"/>
                        </a:cubicBezTo>
                        <a:lnTo>
                          <a:pt x="901188" y="1800199"/>
                        </a:lnTo>
                        <a:lnTo>
                          <a:pt x="13460" y="310615"/>
                        </a:lnTo>
                        <a:cubicBezTo>
                          <a:pt x="36351" y="212881"/>
                          <a:pt x="124565" y="140779"/>
                          <a:pt x="229620" y="140779"/>
                        </a:cubicBezTo>
                        <a:close/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4940" y="0"/>
                        </a:lnTo>
                        <a:lnTo>
                          <a:pt x="4940" y="296318"/>
                        </a:lnTo>
                        <a:lnTo>
                          <a:pt x="1012" y="289727"/>
                        </a:lnTo>
                        <a:lnTo>
                          <a:pt x="1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1500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60E05578-4B12-4EEA-9DE3-211071EEBB06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3348900"/>
                  <a:chOff x="6012160" y="2852936"/>
                  <a:chExt cx="707640" cy="334890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xmlns="" id="{F858352F-6258-4332-B60E-C82BB5F8533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5074485"/>
                    <a:ext cx="707640" cy="1127351"/>
                    <a:chOff x="6012160" y="5074485"/>
                    <a:chExt cx="707640" cy="1127351"/>
                  </a:xfrm>
                </p:grpSpPr>
                <p:sp>
                  <p:nvSpPr>
                    <p:cNvPr id="27" name="Rectangle 2">
                      <a:extLst>
                        <a:ext uri="{FF2B5EF4-FFF2-40B4-BE49-F238E27FC236}">
                          <a16:creationId xmlns:a16="http://schemas.microsoft.com/office/drawing/2014/main" xmlns="" id="{8637DD59-73BF-40CA-A60E-6C412E250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5074486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8" name="Rectangle 2">
                      <a:extLst>
                        <a:ext uri="{FF2B5EF4-FFF2-40B4-BE49-F238E27FC236}">
                          <a16:creationId xmlns:a16="http://schemas.microsoft.com/office/drawing/2014/main" xmlns="" id="{0906FAA7-6470-468D-A572-0B39DE819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871" y="5074485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9" name="Rectangle 2">
                      <a:extLst>
                        <a:ext uri="{FF2B5EF4-FFF2-40B4-BE49-F238E27FC236}">
                          <a16:creationId xmlns:a16="http://schemas.microsoft.com/office/drawing/2014/main" xmlns="" id="{44A431AA-5300-4535-A7B1-EDB81C04E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5079873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xmlns="" id="{BDF9D5C9-B782-4777-B7C5-A9069BEBC15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2852936"/>
                    <a:ext cx="707640" cy="2237706"/>
                    <a:chOff x="6012160" y="2852936"/>
                    <a:chExt cx="707640" cy="2237706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id="{782AF7A4-EE2A-4B60-ACEF-57F52CE5B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2858320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xmlns="" id="{C7087780-228E-42FB-A871-39E51E0FA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133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xmlns="" id="{CCE2AEA1-9E2E-439C-9A50-47624A1C9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>
                        <a:ea typeface="+mj-ea"/>
                      </a:endParaRPr>
                    </a:p>
                  </p:txBody>
                </p:sp>
              </p:grpSp>
            </p:grpSp>
            <p:sp>
              <p:nvSpPr>
                <p:cNvPr id="20" name="Hexagon 1">
                  <a:extLst>
                    <a:ext uri="{FF2B5EF4-FFF2-40B4-BE49-F238E27FC236}">
                      <a16:creationId xmlns:a16="http://schemas.microsoft.com/office/drawing/2014/main" xmlns="" id="{8BC25022-3368-4A3F-AFF1-8ABC601B636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12421" y="2713784"/>
                  <a:ext cx="713024" cy="278304"/>
                </a:xfrm>
                <a:custGeom>
                  <a:avLst/>
                  <a:gdLst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138846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78928 w 713024"/>
                    <a:gd name="connsiteY2" fmla="*/ 7144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86072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024" h="555383">
                      <a:moveTo>
                        <a:pt x="0" y="277692"/>
                      </a:moveTo>
                      <a:lnTo>
                        <a:pt x="217427" y="0"/>
                      </a:lnTo>
                      <a:lnTo>
                        <a:pt x="486072" y="0"/>
                      </a:lnTo>
                      <a:lnTo>
                        <a:pt x="713024" y="277692"/>
                      </a:lnTo>
                      <a:lnTo>
                        <a:pt x="490834" y="553001"/>
                      </a:lnTo>
                      <a:lnTo>
                        <a:pt x="231715" y="555383"/>
                      </a:lnTo>
                      <a:lnTo>
                        <a:pt x="0" y="277692"/>
                      </a:lnTo>
                      <a:close/>
                    </a:path>
                  </a:pathLst>
                </a:custGeom>
                <a:blipFill dpi="0" rotWithShape="1">
                  <a:blip r:embed="rId3"/>
                  <a:srcRect/>
                  <a:tile tx="0" ty="0" sx="1000" sy="9000" flip="none" algn="tl"/>
                </a:blip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3DD20EDB-490B-4A3C-A9A9-7ADE645F01C0}"/>
                    </a:ext>
                  </a:extLst>
                </p:cNvPr>
                <p:cNvSpPr/>
                <p:nvPr/>
              </p:nvSpPr>
              <p:spPr>
                <a:xfrm>
                  <a:off x="6270232" y="2798936"/>
                  <a:ext cx="197403" cy="108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15" name="Rectangle 56">
              <a:extLst>
                <a:ext uri="{FF2B5EF4-FFF2-40B4-BE49-F238E27FC236}">
                  <a16:creationId xmlns:a16="http://schemas.microsoft.com/office/drawing/2014/main" xmlns="" id="{C23E4E55-2ED7-4B64-915E-894E7C2414B9}"/>
                </a:ext>
              </a:extLst>
            </p:cNvPr>
            <p:cNvSpPr/>
            <p:nvPr/>
          </p:nvSpPr>
          <p:spPr>
            <a:xfrm rot="10800000">
              <a:off x="8947815" y="2819910"/>
              <a:ext cx="2484002" cy="2984042"/>
            </a:xfrm>
            <a:custGeom>
              <a:avLst/>
              <a:gdLst/>
              <a:ahLst/>
              <a:cxnLst/>
              <a:rect l="l" t="t" r="r" b="b"/>
              <a:pathLst>
                <a:path w="2484001" h="2984041">
                  <a:moveTo>
                    <a:pt x="198155" y="398133"/>
                  </a:moveTo>
                  <a:cubicBezTo>
                    <a:pt x="251227" y="398133"/>
                    <a:pt x="294251" y="355109"/>
                    <a:pt x="294251" y="302037"/>
                  </a:cubicBezTo>
                  <a:cubicBezTo>
                    <a:pt x="294251" y="248965"/>
                    <a:pt x="251227" y="205941"/>
                    <a:pt x="198155" y="205941"/>
                  </a:cubicBezTo>
                  <a:cubicBezTo>
                    <a:pt x="145083" y="205941"/>
                    <a:pt x="102059" y="248965"/>
                    <a:pt x="102059" y="302037"/>
                  </a:cubicBezTo>
                  <a:cubicBezTo>
                    <a:pt x="102059" y="355109"/>
                    <a:pt x="145083" y="398133"/>
                    <a:pt x="198155" y="398133"/>
                  </a:cubicBezTo>
                  <a:close/>
                  <a:moveTo>
                    <a:pt x="198155" y="816128"/>
                  </a:moveTo>
                  <a:cubicBezTo>
                    <a:pt x="251227" y="816128"/>
                    <a:pt x="294251" y="773104"/>
                    <a:pt x="294251" y="720032"/>
                  </a:cubicBezTo>
                  <a:cubicBezTo>
                    <a:pt x="294251" y="666960"/>
                    <a:pt x="251227" y="623936"/>
                    <a:pt x="198155" y="623936"/>
                  </a:cubicBezTo>
                  <a:cubicBezTo>
                    <a:pt x="145083" y="623936"/>
                    <a:pt x="102059" y="666960"/>
                    <a:pt x="102059" y="720032"/>
                  </a:cubicBezTo>
                  <a:cubicBezTo>
                    <a:pt x="102059" y="773104"/>
                    <a:pt x="145083" y="816128"/>
                    <a:pt x="198155" y="816128"/>
                  </a:cubicBezTo>
                  <a:close/>
                  <a:moveTo>
                    <a:pt x="198155" y="1234123"/>
                  </a:moveTo>
                  <a:cubicBezTo>
                    <a:pt x="251227" y="1234123"/>
                    <a:pt x="294251" y="1191099"/>
                    <a:pt x="294251" y="1138027"/>
                  </a:cubicBezTo>
                  <a:cubicBezTo>
                    <a:pt x="294251" y="1084955"/>
                    <a:pt x="251227" y="1041931"/>
                    <a:pt x="198155" y="1041931"/>
                  </a:cubicBezTo>
                  <a:cubicBezTo>
                    <a:pt x="145083" y="1041931"/>
                    <a:pt x="102059" y="1084955"/>
                    <a:pt x="102059" y="1138027"/>
                  </a:cubicBezTo>
                  <a:cubicBezTo>
                    <a:pt x="102059" y="1191099"/>
                    <a:pt x="145083" y="1234123"/>
                    <a:pt x="198155" y="1234123"/>
                  </a:cubicBezTo>
                  <a:close/>
                  <a:moveTo>
                    <a:pt x="198155" y="1652118"/>
                  </a:moveTo>
                  <a:cubicBezTo>
                    <a:pt x="251227" y="1652118"/>
                    <a:pt x="294251" y="1609094"/>
                    <a:pt x="294251" y="1556022"/>
                  </a:cubicBezTo>
                  <a:cubicBezTo>
                    <a:pt x="294251" y="1502950"/>
                    <a:pt x="251227" y="1459926"/>
                    <a:pt x="198155" y="1459926"/>
                  </a:cubicBezTo>
                  <a:cubicBezTo>
                    <a:pt x="145083" y="1459926"/>
                    <a:pt x="102059" y="1502950"/>
                    <a:pt x="102059" y="1556022"/>
                  </a:cubicBezTo>
                  <a:cubicBezTo>
                    <a:pt x="102059" y="1609094"/>
                    <a:pt x="145083" y="1652118"/>
                    <a:pt x="198155" y="1652118"/>
                  </a:cubicBezTo>
                  <a:close/>
                  <a:moveTo>
                    <a:pt x="198155" y="2070113"/>
                  </a:moveTo>
                  <a:cubicBezTo>
                    <a:pt x="251227" y="2070113"/>
                    <a:pt x="294251" y="2027089"/>
                    <a:pt x="294251" y="1974017"/>
                  </a:cubicBezTo>
                  <a:cubicBezTo>
                    <a:pt x="294251" y="1920945"/>
                    <a:pt x="251227" y="1877921"/>
                    <a:pt x="198155" y="1877921"/>
                  </a:cubicBezTo>
                  <a:cubicBezTo>
                    <a:pt x="145083" y="1877921"/>
                    <a:pt x="102059" y="1920945"/>
                    <a:pt x="102059" y="1974017"/>
                  </a:cubicBezTo>
                  <a:cubicBezTo>
                    <a:pt x="102059" y="2027089"/>
                    <a:pt x="145083" y="2070113"/>
                    <a:pt x="198155" y="2070113"/>
                  </a:cubicBezTo>
                  <a:close/>
                  <a:moveTo>
                    <a:pt x="198155" y="2488108"/>
                  </a:moveTo>
                  <a:cubicBezTo>
                    <a:pt x="251227" y="2488108"/>
                    <a:pt x="294251" y="2445084"/>
                    <a:pt x="294251" y="2392012"/>
                  </a:cubicBezTo>
                  <a:cubicBezTo>
                    <a:pt x="294251" y="2338940"/>
                    <a:pt x="251227" y="2295916"/>
                    <a:pt x="198155" y="2295916"/>
                  </a:cubicBezTo>
                  <a:cubicBezTo>
                    <a:pt x="145083" y="2295916"/>
                    <a:pt x="102059" y="2338940"/>
                    <a:pt x="102059" y="2392012"/>
                  </a:cubicBezTo>
                  <a:cubicBezTo>
                    <a:pt x="102059" y="2445084"/>
                    <a:pt x="145083" y="2488108"/>
                    <a:pt x="198155" y="2488108"/>
                  </a:cubicBezTo>
                  <a:close/>
                  <a:moveTo>
                    <a:pt x="0" y="2984041"/>
                  </a:moveTo>
                  <a:lnTo>
                    <a:pt x="0" y="0"/>
                  </a:lnTo>
                  <a:lnTo>
                    <a:pt x="2484001" y="0"/>
                  </a:lnTo>
                  <a:lnTo>
                    <a:pt x="2484001" y="50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6EEF07B-B0E0-40C4-A0D3-5D61694061EE}"/>
              </a:ext>
            </a:extLst>
          </p:cNvPr>
          <p:cNvGrpSpPr/>
          <p:nvPr/>
        </p:nvGrpSpPr>
        <p:grpSpPr>
          <a:xfrm>
            <a:off x="-5056" y="4143032"/>
            <a:ext cx="1376908" cy="2073192"/>
            <a:chOff x="8033817" y="581972"/>
            <a:chExt cx="2421347" cy="207319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708A84AF-4487-4497-9F42-D9827CD23C04}"/>
                </a:ext>
              </a:extLst>
            </p:cNvPr>
            <p:cNvGrpSpPr/>
            <p:nvPr/>
          </p:nvGrpSpPr>
          <p:grpSpPr>
            <a:xfrm rot="74106" flipH="1">
              <a:off x="9540184" y="581972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7" name="Freeform: Shape 188">
                <a:extLst>
                  <a:ext uri="{FF2B5EF4-FFF2-40B4-BE49-F238E27FC236}">
                    <a16:creationId xmlns:a16="http://schemas.microsoft.com/office/drawing/2014/main" xmlns="" id="{9AB2E768-929F-4A31-A87D-11205CE924C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189">
                <a:extLst>
                  <a:ext uri="{FF2B5EF4-FFF2-40B4-BE49-F238E27FC236}">
                    <a16:creationId xmlns:a16="http://schemas.microsoft.com/office/drawing/2014/main" xmlns="" id="{390C852A-83CA-47C5-9474-A28E7939F7C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190">
                <a:extLst>
                  <a:ext uri="{FF2B5EF4-FFF2-40B4-BE49-F238E27FC236}">
                    <a16:creationId xmlns:a16="http://schemas.microsoft.com/office/drawing/2014/main" xmlns="" id="{3148480A-BBB6-46E7-9AE8-6DB2EA4AEB6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191">
                <a:extLst>
                  <a:ext uri="{FF2B5EF4-FFF2-40B4-BE49-F238E27FC236}">
                    <a16:creationId xmlns:a16="http://schemas.microsoft.com/office/drawing/2014/main" xmlns="" id="{ACEB1414-3040-4734-BCC4-1BF93024B99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192">
                <a:extLst>
                  <a:ext uri="{FF2B5EF4-FFF2-40B4-BE49-F238E27FC236}">
                    <a16:creationId xmlns:a16="http://schemas.microsoft.com/office/drawing/2014/main" xmlns="" id="{87BB0CF3-EE4E-4DA3-BA70-1246CFEA797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193">
                <a:extLst>
                  <a:ext uri="{FF2B5EF4-FFF2-40B4-BE49-F238E27FC236}">
                    <a16:creationId xmlns:a16="http://schemas.microsoft.com/office/drawing/2014/main" xmlns="" id="{2924F542-51E4-4F74-96D5-460F548C235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194">
                <a:extLst>
                  <a:ext uri="{FF2B5EF4-FFF2-40B4-BE49-F238E27FC236}">
                    <a16:creationId xmlns:a16="http://schemas.microsoft.com/office/drawing/2014/main" xmlns="" id="{77E800CE-19D5-40F3-866F-0AF12013B0A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DFE74A6D-31D6-4C0F-8020-073B87554F38}"/>
                </a:ext>
              </a:extLst>
            </p:cNvPr>
            <p:cNvGrpSpPr/>
            <p:nvPr/>
          </p:nvGrpSpPr>
          <p:grpSpPr>
            <a:xfrm rot="74106" flipH="1">
              <a:off x="8033817" y="1142715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0" name="Freeform: Shape 153">
                <a:extLst>
                  <a:ext uri="{FF2B5EF4-FFF2-40B4-BE49-F238E27FC236}">
                    <a16:creationId xmlns:a16="http://schemas.microsoft.com/office/drawing/2014/main" xmlns="" id="{6861CD3B-42D1-4030-9879-AA698408B56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154">
                <a:extLst>
                  <a:ext uri="{FF2B5EF4-FFF2-40B4-BE49-F238E27FC236}">
                    <a16:creationId xmlns:a16="http://schemas.microsoft.com/office/drawing/2014/main" xmlns="" id="{24BAE508-5CEE-43D5-81F5-AC4CD107E96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155">
                <a:extLst>
                  <a:ext uri="{FF2B5EF4-FFF2-40B4-BE49-F238E27FC236}">
                    <a16:creationId xmlns:a16="http://schemas.microsoft.com/office/drawing/2014/main" xmlns="" id="{ADC8B077-61AE-4CC3-BCA4-96BA0EAB7AA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156">
                <a:extLst>
                  <a:ext uri="{FF2B5EF4-FFF2-40B4-BE49-F238E27FC236}">
                    <a16:creationId xmlns:a16="http://schemas.microsoft.com/office/drawing/2014/main" xmlns="" id="{9776CAEE-D177-45D1-A1F3-8AE11AF57E2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157">
                <a:extLst>
                  <a:ext uri="{FF2B5EF4-FFF2-40B4-BE49-F238E27FC236}">
                    <a16:creationId xmlns:a16="http://schemas.microsoft.com/office/drawing/2014/main" xmlns="" id="{988B796C-97FA-46A4-8C86-29CE2F0407C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158">
                <a:extLst>
                  <a:ext uri="{FF2B5EF4-FFF2-40B4-BE49-F238E27FC236}">
                    <a16:creationId xmlns:a16="http://schemas.microsoft.com/office/drawing/2014/main" xmlns="" id="{49851BC4-79ED-4B99-A3B1-F0E86EC4AB7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159">
                <a:extLst>
                  <a:ext uri="{FF2B5EF4-FFF2-40B4-BE49-F238E27FC236}">
                    <a16:creationId xmlns:a16="http://schemas.microsoft.com/office/drawing/2014/main" xmlns="" id="{2F857D76-A074-48EC-8D74-B5FF676EE29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6E48AA5-0C51-45EF-A8F4-BF1F73CC475D}"/>
                </a:ext>
              </a:extLst>
            </p:cNvPr>
            <p:cNvGrpSpPr/>
            <p:nvPr/>
          </p:nvGrpSpPr>
          <p:grpSpPr>
            <a:xfrm rot="74106" flipH="1">
              <a:off x="8681776" y="1657379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3" name="Freeform: Shape 146">
                <a:extLst>
                  <a:ext uri="{FF2B5EF4-FFF2-40B4-BE49-F238E27FC236}">
                    <a16:creationId xmlns:a16="http://schemas.microsoft.com/office/drawing/2014/main" xmlns="" id="{1580C922-6540-4517-9FB2-08CC939FE2C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147">
                <a:extLst>
                  <a:ext uri="{FF2B5EF4-FFF2-40B4-BE49-F238E27FC236}">
                    <a16:creationId xmlns:a16="http://schemas.microsoft.com/office/drawing/2014/main" xmlns="" id="{D52BB424-98B1-4C38-9DFD-7C54EA7B417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148">
                <a:extLst>
                  <a:ext uri="{FF2B5EF4-FFF2-40B4-BE49-F238E27FC236}">
                    <a16:creationId xmlns:a16="http://schemas.microsoft.com/office/drawing/2014/main" xmlns="" id="{FB8FC3C6-CAF8-49C0-B4A0-8F202A2589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149">
                <a:extLst>
                  <a:ext uri="{FF2B5EF4-FFF2-40B4-BE49-F238E27FC236}">
                    <a16:creationId xmlns:a16="http://schemas.microsoft.com/office/drawing/2014/main" xmlns="" id="{D4D71184-0B59-4216-A724-7C7B68D2DD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150">
                <a:extLst>
                  <a:ext uri="{FF2B5EF4-FFF2-40B4-BE49-F238E27FC236}">
                    <a16:creationId xmlns:a16="http://schemas.microsoft.com/office/drawing/2014/main" xmlns="" id="{9F08D714-2014-4A86-B8B4-3B2A541E7DE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151">
                <a:extLst>
                  <a:ext uri="{FF2B5EF4-FFF2-40B4-BE49-F238E27FC236}">
                    <a16:creationId xmlns:a16="http://schemas.microsoft.com/office/drawing/2014/main" xmlns="" id="{618FB406-9BC5-413A-87AC-52BF824BA93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152">
                <a:extLst>
                  <a:ext uri="{FF2B5EF4-FFF2-40B4-BE49-F238E27FC236}">
                    <a16:creationId xmlns:a16="http://schemas.microsoft.com/office/drawing/2014/main" xmlns="" id="{BF7DAF90-3A7A-42AA-8799-E603F3D636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2C0483E0-E5BB-487C-97F2-7B7A508A879C}"/>
                </a:ext>
              </a:extLst>
            </p:cNvPr>
            <p:cNvGrpSpPr/>
            <p:nvPr/>
          </p:nvGrpSpPr>
          <p:grpSpPr>
            <a:xfrm rot="842146" flipH="1">
              <a:off x="8926432" y="1316779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56" name="Freeform: Shape 139">
                <a:extLst>
                  <a:ext uri="{FF2B5EF4-FFF2-40B4-BE49-F238E27FC236}">
                    <a16:creationId xmlns:a16="http://schemas.microsoft.com/office/drawing/2014/main" xmlns="" id="{459E8A82-6AB6-4710-947A-D95D410B13B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140">
                <a:extLst>
                  <a:ext uri="{FF2B5EF4-FFF2-40B4-BE49-F238E27FC236}">
                    <a16:creationId xmlns:a16="http://schemas.microsoft.com/office/drawing/2014/main" xmlns="" id="{D754C3BD-C40C-4655-A8DD-902F498B999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141">
                <a:extLst>
                  <a:ext uri="{FF2B5EF4-FFF2-40B4-BE49-F238E27FC236}">
                    <a16:creationId xmlns:a16="http://schemas.microsoft.com/office/drawing/2014/main" xmlns="" id="{B9EA7F83-761D-47C5-96DD-D48E8558E11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142">
                <a:extLst>
                  <a:ext uri="{FF2B5EF4-FFF2-40B4-BE49-F238E27FC236}">
                    <a16:creationId xmlns:a16="http://schemas.microsoft.com/office/drawing/2014/main" xmlns="" id="{DB33BBD7-7D98-4DD8-8E71-8E52A3995A0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143">
                <a:extLst>
                  <a:ext uri="{FF2B5EF4-FFF2-40B4-BE49-F238E27FC236}">
                    <a16:creationId xmlns:a16="http://schemas.microsoft.com/office/drawing/2014/main" xmlns="" id="{F86E0BA4-0939-49C9-A242-C466A187FAC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144">
                <a:extLst>
                  <a:ext uri="{FF2B5EF4-FFF2-40B4-BE49-F238E27FC236}">
                    <a16:creationId xmlns:a16="http://schemas.microsoft.com/office/drawing/2014/main" xmlns="" id="{0285BED1-2200-4E7A-B005-F4408244D12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145">
                <a:extLst>
                  <a:ext uri="{FF2B5EF4-FFF2-40B4-BE49-F238E27FC236}">
                    <a16:creationId xmlns:a16="http://schemas.microsoft.com/office/drawing/2014/main" xmlns="" id="{22E9931C-8D18-42CD-A40B-74F0884D967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FE30FF9B-202E-48B5-B20F-05940594F591}"/>
                </a:ext>
              </a:extLst>
            </p:cNvPr>
            <p:cNvGrpSpPr/>
            <p:nvPr/>
          </p:nvGrpSpPr>
          <p:grpSpPr>
            <a:xfrm rot="74106" flipH="1">
              <a:off x="9265177" y="1672286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49" name="Freeform: Shape 125">
                <a:extLst>
                  <a:ext uri="{FF2B5EF4-FFF2-40B4-BE49-F238E27FC236}">
                    <a16:creationId xmlns:a16="http://schemas.microsoft.com/office/drawing/2014/main" xmlns="" id="{8641E1C0-FD4B-45B4-8798-34515484FF0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126">
                <a:extLst>
                  <a:ext uri="{FF2B5EF4-FFF2-40B4-BE49-F238E27FC236}">
                    <a16:creationId xmlns:a16="http://schemas.microsoft.com/office/drawing/2014/main" xmlns="" id="{0CFE0DB8-D70A-4B42-9267-6F7B3CF170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127">
                <a:extLst>
                  <a:ext uri="{FF2B5EF4-FFF2-40B4-BE49-F238E27FC236}">
                    <a16:creationId xmlns:a16="http://schemas.microsoft.com/office/drawing/2014/main" xmlns="" id="{67F67730-8286-4A43-A545-C4007F254F3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128">
                <a:extLst>
                  <a:ext uri="{FF2B5EF4-FFF2-40B4-BE49-F238E27FC236}">
                    <a16:creationId xmlns:a16="http://schemas.microsoft.com/office/drawing/2014/main" xmlns="" id="{08063510-4A9D-4EDE-9F67-320E4683520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129">
                <a:extLst>
                  <a:ext uri="{FF2B5EF4-FFF2-40B4-BE49-F238E27FC236}">
                    <a16:creationId xmlns:a16="http://schemas.microsoft.com/office/drawing/2014/main" xmlns="" id="{83EC4D74-6E84-42E4-BD34-DD0847C2072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130">
                <a:extLst>
                  <a:ext uri="{FF2B5EF4-FFF2-40B4-BE49-F238E27FC236}">
                    <a16:creationId xmlns:a16="http://schemas.microsoft.com/office/drawing/2014/main" xmlns="" id="{6A8575D6-DD83-4903-A49B-3CE81C66C0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131">
                <a:extLst>
                  <a:ext uri="{FF2B5EF4-FFF2-40B4-BE49-F238E27FC236}">
                    <a16:creationId xmlns:a16="http://schemas.microsoft.com/office/drawing/2014/main" xmlns="" id="{72A9DE5B-D131-478A-88AC-5335745DC80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576CDEE8-D12C-4F17-A61B-8CF97D39ACC3}"/>
                </a:ext>
              </a:extLst>
            </p:cNvPr>
            <p:cNvGrpSpPr/>
            <p:nvPr/>
          </p:nvGrpSpPr>
          <p:grpSpPr>
            <a:xfrm rot="20759991" flipH="1">
              <a:off x="8833420" y="2362509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42" name="Freeform: Shape 118">
                <a:extLst>
                  <a:ext uri="{FF2B5EF4-FFF2-40B4-BE49-F238E27FC236}">
                    <a16:creationId xmlns:a16="http://schemas.microsoft.com/office/drawing/2014/main" xmlns="" id="{34F93275-790F-4AEB-ACCE-260CD3027D7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119">
                <a:extLst>
                  <a:ext uri="{FF2B5EF4-FFF2-40B4-BE49-F238E27FC236}">
                    <a16:creationId xmlns:a16="http://schemas.microsoft.com/office/drawing/2014/main" xmlns="" id="{A61EABC2-79ED-469F-B9DF-38896D6883D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120">
                <a:extLst>
                  <a:ext uri="{FF2B5EF4-FFF2-40B4-BE49-F238E27FC236}">
                    <a16:creationId xmlns:a16="http://schemas.microsoft.com/office/drawing/2014/main" xmlns="" id="{2EACDDF9-0C98-4427-A418-CF0DF05D62E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121">
                <a:extLst>
                  <a:ext uri="{FF2B5EF4-FFF2-40B4-BE49-F238E27FC236}">
                    <a16:creationId xmlns:a16="http://schemas.microsoft.com/office/drawing/2014/main" xmlns="" id="{E68880B5-1378-4466-8BCB-8CAF423D276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122">
                <a:extLst>
                  <a:ext uri="{FF2B5EF4-FFF2-40B4-BE49-F238E27FC236}">
                    <a16:creationId xmlns:a16="http://schemas.microsoft.com/office/drawing/2014/main" xmlns="" id="{CA205691-FB24-43A9-A5E6-3A8BFD6B61B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123">
                <a:extLst>
                  <a:ext uri="{FF2B5EF4-FFF2-40B4-BE49-F238E27FC236}">
                    <a16:creationId xmlns:a16="http://schemas.microsoft.com/office/drawing/2014/main" xmlns="" id="{C9362E8D-6D1D-42FF-BD7E-C6A555791B1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124">
                <a:extLst>
                  <a:ext uri="{FF2B5EF4-FFF2-40B4-BE49-F238E27FC236}">
                    <a16:creationId xmlns:a16="http://schemas.microsoft.com/office/drawing/2014/main" xmlns="" id="{54826932-78FA-4B9F-9B32-47EC89CB64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D9B55D-62A0-4BFD-B15E-41488BD32002}"/>
              </a:ext>
            </a:extLst>
          </p:cNvPr>
          <p:cNvSpPr txBox="1"/>
          <p:nvPr/>
        </p:nvSpPr>
        <p:spPr>
          <a:xfrm>
            <a:off x="373782" y="281479"/>
            <a:ext cx="1131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What-Why-How </a:t>
            </a:r>
            <a:r>
              <a:rPr lang="en-US" sz="3200" b="1" dirty="0"/>
              <a:t>Framework Analysis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F3434-DEE0-4D84-95AF-F40A91F31DCB}"/>
              </a:ext>
            </a:extLst>
          </p:cNvPr>
          <p:cNvSpPr txBox="1"/>
          <p:nvPr/>
        </p:nvSpPr>
        <p:spPr>
          <a:xfrm>
            <a:off x="449176" y="1012165"/>
            <a:ext cx="9267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Panel </a:t>
            </a:r>
            <a:r>
              <a:rPr lang="en-US" sz="2400" b="1" dirty="0" smtClean="0"/>
              <a:t>2 </a:t>
            </a:r>
            <a:r>
              <a:rPr lang="en-US" sz="2400" b="1" dirty="0"/>
              <a:t>: </a:t>
            </a:r>
            <a:r>
              <a:rPr lang="en-US" sz="2400" b="1" dirty="0" err="1"/>
              <a:t>Respon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Merek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yang di-</a:t>
            </a:r>
            <a:r>
              <a:rPr lang="en-US" sz="2400" b="1" i="1" dirty="0"/>
              <a:t>Tweet </a:t>
            </a:r>
            <a:endParaRPr lang="en-US" sz="2400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95A6C05-B666-4240-90E5-71C90F02066E}"/>
              </a:ext>
            </a:extLst>
          </p:cNvPr>
          <p:cNvGrpSpPr/>
          <p:nvPr/>
        </p:nvGrpSpPr>
        <p:grpSpPr>
          <a:xfrm>
            <a:off x="9555481" y="0"/>
            <a:ext cx="2786730" cy="2157984"/>
            <a:chOff x="5167199" y="1515723"/>
            <a:chExt cx="6690809" cy="4647341"/>
          </a:xfrm>
        </p:grpSpPr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xmlns="" id="{447964DC-27CC-4C2D-845E-E2A510542F90}"/>
                </a:ext>
              </a:extLst>
            </p:cNvPr>
            <p:cNvSpPr/>
            <p:nvPr/>
          </p:nvSpPr>
          <p:spPr>
            <a:xfrm>
              <a:off x="8034791" y="1515723"/>
              <a:ext cx="2484002" cy="3216063"/>
            </a:xfrm>
            <a:custGeom>
              <a:avLst/>
              <a:gdLst/>
              <a:ahLst/>
              <a:cxnLst/>
              <a:rect l="l" t="t" r="r" b="b"/>
              <a:pathLst>
                <a:path w="2484001" h="3216063">
                  <a:moveTo>
                    <a:pt x="214881" y="2675904"/>
                  </a:moveTo>
                  <a:cubicBezTo>
                    <a:pt x="161809" y="2675904"/>
                    <a:pt x="118785" y="2718928"/>
                    <a:pt x="118785" y="2772000"/>
                  </a:cubicBezTo>
                  <a:cubicBezTo>
                    <a:pt x="118785" y="2825072"/>
                    <a:pt x="161809" y="2868096"/>
                    <a:pt x="214881" y="2868096"/>
                  </a:cubicBezTo>
                  <a:cubicBezTo>
                    <a:pt x="267953" y="2868096"/>
                    <a:pt x="310977" y="2825072"/>
                    <a:pt x="310977" y="2772000"/>
                  </a:cubicBezTo>
                  <a:cubicBezTo>
                    <a:pt x="310977" y="2718928"/>
                    <a:pt x="267953" y="2675904"/>
                    <a:pt x="214881" y="2675904"/>
                  </a:cubicBezTo>
                  <a:close/>
                  <a:moveTo>
                    <a:pt x="214881" y="2257909"/>
                  </a:moveTo>
                  <a:cubicBezTo>
                    <a:pt x="161809" y="2257909"/>
                    <a:pt x="118785" y="2300933"/>
                    <a:pt x="118785" y="2354005"/>
                  </a:cubicBezTo>
                  <a:cubicBezTo>
                    <a:pt x="118785" y="2407077"/>
                    <a:pt x="161809" y="2450101"/>
                    <a:pt x="214881" y="2450101"/>
                  </a:cubicBezTo>
                  <a:cubicBezTo>
                    <a:pt x="267953" y="2450101"/>
                    <a:pt x="310977" y="2407077"/>
                    <a:pt x="310977" y="2354005"/>
                  </a:cubicBezTo>
                  <a:cubicBezTo>
                    <a:pt x="310977" y="2300933"/>
                    <a:pt x="267953" y="2257909"/>
                    <a:pt x="214881" y="2257909"/>
                  </a:cubicBezTo>
                  <a:close/>
                  <a:moveTo>
                    <a:pt x="214881" y="1839914"/>
                  </a:moveTo>
                  <a:cubicBezTo>
                    <a:pt x="161809" y="1839914"/>
                    <a:pt x="118785" y="1882938"/>
                    <a:pt x="118785" y="1936010"/>
                  </a:cubicBezTo>
                  <a:cubicBezTo>
                    <a:pt x="118785" y="1989082"/>
                    <a:pt x="161809" y="2032106"/>
                    <a:pt x="214881" y="2032106"/>
                  </a:cubicBezTo>
                  <a:cubicBezTo>
                    <a:pt x="267953" y="2032106"/>
                    <a:pt x="310977" y="1989082"/>
                    <a:pt x="310977" y="1936010"/>
                  </a:cubicBezTo>
                  <a:cubicBezTo>
                    <a:pt x="310977" y="1882938"/>
                    <a:pt x="267953" y="1839914"/>
                    <a:pt x="214881" y="1839914"/>
                  </a:cubicBezTo>
                  <a:close/>
                  <a:moveTo>
                    <a:pt x="214881" y="1421919"/>
                  </a:moveTo>
                  <a:cubicBezTo>
                    <a:pt x="161809" y="1421919"/>
                    <a:pt x="118785" y="1464943"/>
                    <a:pt x="118785" y="1518015"/>
                  </a:cubicBezTo>
                  <a:cubicBezTo>
                    <a:pt x="118785" y="1571087"/>
                    <a:pt x="161809" y="1614111"/>
                    <a:pt x="214881" y="1614111"/>
                  </a:cubicBezTo>
                  <a:cubicBezTo>
                    <a:pt x="267953" y="1614111"/>
                    <a:pt x="310977" y="1571087"/>
                    <a:pt x="310977" y="1518015"/>
                  </a:cubicBezTo>
                  <a:cubicBezTo>
                    <a:pt x="310977" y="1464943"/>
                    <a:pt x="267953" y="1421919"/>
                    <a:pt x="214881" y="1421919"/>
                  </a:cubicBezTo>
                  <a:close/>
                  <a:moveTo>
                    <a:pt x="214881" y="1003924"/>
                  </a:moveTo>
                  <a:cubicBezTo>
                    <a:pt x="161809" y="1003924"/>
                    <a:pt x="118785" y="1046948"/>
                    <a:pt x="118785" y="1100020"/>
                  </a:cubicBezTo>
                  <a:cubicBezTo>
                    <a:pt x="118785" y="1153092"/>
                    <a:pt x="161809" y="1196116"/>
                    <a:pt x="214881" y="1196116"/>
                  </a:cubicBezTo>
                  <a:cubicBezTo>
                    <a:pt x="267953" y="1196116"/>
                    <a:pt x="310977" y="1153092"/>
                    <a:pt x="310977" y="1100020"/>
                  </a:cubicBezTo>
                  <a:cubicBezTo>
                    <a:pt x="310977" y="1046948"/>
                    <a:pt x="267953" y="1003924"/>
                    <a:pt x="214881" y="1003924"/>
                  </a:cubicBezTo>
                  <a:close/>
                  <a:moveTo>
                    <a:pt x="214881" y="585929"/>
                  </a:moveTo>
                  <a:cubicBezTo>
                    <a:pt x="161809" y="585929"/>
                    <a:pt x="118785" y="628953"/>
                    <a:pt x="118785" y="682025"/>
                  </a:cubicBezTo>
                  <a:cubicBezTo>
                    <a:pt x="118785" y="735097"/>
                    <a:pt x="161809" y="778121"/>
                    <a:pt x="214881" y="778121"/>
                  </a:cubicBezTo>
                  <a:cubicBezTo>
                    <a:pt x="267953" y="778121"/>
                    <a:pt x="310977" y="735097"/>
                    <a:pt x="310977" y="682025"/>
                  </a:cubicBezTo>
                  <a:cubicBezTo>
                    <a:pt x="310977" y="628953"/>
                    <a:pt x="267953" y="585929"/>
                    <a:pt x="214881" y="585929"/>
                  </a:cubicBezTo>
                  <a:close/>
                  <a:moveTo>
                    <a:pt x="214881" y="167934"/>
                  </a:moveTo>
                  <a:cubicBezTo>
                    <a:pt x="161809" y="167934"/>
                    <a:pt x="118785" y="210958"/>
                    <a:pt x="118785" y="264030"/>
                  </a:cubicBezTo>
                  <a:cubicBezTo>
                    <a:pt x="118785" y="317102"/>
                    <a:pt x="161809" y="360126"/>
                    <a:pt x="214881" y="360126"/>
                  </a:cubicBezTo>
                  <a:cubicBezTo>
                    <a:pt x="267953" y="360126"/>
                    <a:pt x="310977" y="317102"/>
                    <a:pt x="310977" y="264030"/>
                  </a:cubicBezTo>
                  <a:cubicBezTo>
                    <a:pt x="310977" y="210958"/>
                    <a:pt x="267953" y="167934"/>
                    <a:pt x="214881" y="167934"/>
                  </a:cubicBezTo>
                  <a:close/>
                  <a:moveTo>
                    <a:pt x="0" y="0"/>
                  </a:moveTo>
                  <a:lnTo>
                    <a:pt x="2484001" y="0"/>
                  </a:lnTo>
                  <a:lnTo>
                    <a:pt x="2484001" y="232022"/>
                  </a:lnTo>
                  <a:lnTo>
                    <a:pt x="2484001" y="500040"/>
                  </a:lnTo>
                  <a:lnTo>
                    <a:pt x="2484001" y="732062"/>
                  </a:lnTo>
                  <a:lnTo>
                    <a:pt x="0" y="3216063"/>
                  </a:lnTo>
                  <a:lnTo>
                    <a:pt x="0" y="2984041"/>
                  </a:lnTo>
                  <a:lnTo>
                    <a:pt x="0" y="232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1E35E02-7364-477D-AC87-EF65930A250F}"/>
                </a:ext>
              </a:extLst>
            </p:cNvPr>
            <p:cNvGrpSpPr/>
            <p:nvPr/>
          </p:nvGrpSpPr>
          <p:grpSpPr>
            <a:xfrm>
              <a:off x="5167199" y="3642389"/>
              <a:ext cx="6690809" cy="2520675"/>
              <a:chOff x="1521177" y="3921537"/>
              <a:chExt cx="6690809" cy="2520675"/>
            </a:xfrm>
          </p:grpSpPr>
          <p:sp>
            <p:nvSpPr>
              <p:cNvPr id="13" name="Freeform 55">
                <a:extLst>
                  <a:ext uri="{FF2B5EF4-FFF2-40B4-BE49-F238E27FC236}">
                    <a16:creationId xmlns:a16="http://schemas.microsoft.com/office/drawing/2014/main" xmlns="" id="{9BB26A1F-0FFA-4103-B0CD-F0B020E93994}"/>
                  </a:ext>
                </a:extLst>
              </p:cNvPr>
              <p:cNvSpPr/>
              <p:nvPr/>
            </p:nvSpPr>
            <p:spPr>
              <a:xfrm flipH="1">
                <a:off x="1521177" y="6023586"/>
                <a:ext cx="2595307" cy="418626"/>
              </a:xfrm>
              <a:custGeom>
                <a:avLst/>
                <a:gdLst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09550 w 4124325"/>
                  <a:gd name="connsiteY4" fmla="*/ 28575 h 838200"/>
                  <a:gd name="connsiteX5" fmla="*/ 285750 w 4124325"/>
                  <a:gd name="connsiteY5" fmla="*/ 38100 h 838200"/>
                  <a:gd name="connsiteX6" fmla="*/ 323850 w 4124325"/>
                  <a:gd name="connsiteY6" fmla="*/ 57150 h 838200"/>
                  <a:gd name="connsiteX7" fmla="*/ 323850 w 4124325"/>
                  <a:gd name="connsiteY7" fmla="*/ 57150 h 838200"/>
                  <a:gd name="connsiteX8" fmla="*/ 238125 w 4124325"/>
                  <a:gd name="connsiteY8" fmla="*/ 352425 h 838200"/>
                  <a:gd name="connsiteX9" fmla="*/ 971550 w 4124325"/>
                  <a:gd name="connsiteY9" fmla="*/ 257175 h 838200"/>
                  <a:gd name="connsiteX10" fmla="*/ 800100 w 4124325"/>
                  <a:gd name="connsiteY10" fmla="*/ 609600 h 838200"/>
                  <a:gd name="connsiteX11" fmla="*/ 2524125 w 4124325"/>
                  <a:gd name="connsiteY11" fmla="*/ 495300 h 838200"/>
                  <a:gd name="connsiteX12" fmla="*/ 2190750 w 4124325"/>
                  <a:gd name="connsiteY12" fmla="*/ 838200 h 838200"/>
                  <a:gd name="connsiteX13" fmla="*/ 4124325 w 4124325"/>
                  <a:gd name="connsiteY13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85750 w 4124325"/>
                  <a:gd name="connsiteY4" fmla="*/ 38100 h 838200"/>
                  <a:gd name="connsiteX5" fmla="*/ 323850 w 4124325"/>
                  <a:gd name="connsiteY5" fmla="*/ 57150 h 838200"/>
                  <a:gd name="connsiteX6" fmla="*/ 323850 w 4124325"/>
                  <a:gd name="connsiteY6" fmla="*/ 57150 h 838200"/>
                  <a:gd name="connsiteX7" fmla="*/ 238125 w 4124325"/>
                  <a:gd name="connsiteY7" fmla="*/ 352425 h 838200"/>
                  <a:gd name="connsiteX8" fmla="*/ 971550 w 4124325"/>
                  <a:gd name="connsiteY8" fmla="*/ 257175 h 838200"/>
                  <a:gd name="connsiteX9" fmla="*/ 800100 w 4124325"/>
                  <a:gd name="connsiteY9" fmla="*/ 609600 h 838200"/>
                  <a:gd name="connsiteX10" fmla="*/ 2524125 w 4124325"/>
                  <a:gd name="connsiteY10" fmla="*/ 495300 h 838200"/>
                  <a:gd name="connsiteX11" fmla="*/ 2190750 w 4124325"/>
                  <a:gd name="connsiteY11" fmla="*/ 838200 h 838200"/>
                  <a:gd name="connsiteX12" fmla="*/ 4124325 w 4124325"/>
                  <a:gd name="connsiteY12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285750 w 4124325"/>
                  <a:gd name="connsiteY3" fmla="*/ 38100 h 838200"/>
                  <a:gd name="connsiteX4" fmla="*/ 323850 w 4124325"/>
                  <a:gd name="connsiteY4" fmla="*/ 57150 h 838200"/>
                  <a:gd name="connsiteX5" fmla="*/ 323850 w 4124325"/>
                  <a:gd name="connsiteY5" fmla="*/ 57150 h 838200"/>
                  <a:gd name="connsiteX6" fmla="*/ 238125 w 4124325"/>
                  <a:gd name="connsiteY6" fmla="*/ 352425 h 838200"/>
                  <a:gd name="connsiteX7" fmla="*/ 971550 w 4124325"/>
                  <a:gd name="connsiteY7" fmla="*/ 257175 h 838200"/>
                  <a:gd name="connsiteX8" fmla="*/ 800100 w 4124325"/>
                  <a:gd name="connsiteY8" fmla="*/ 609600 h 838200"/>
                  <a:gd name="connsiteX9" fmla="*/ 2524125 w 4124325"/>
                  <a:gd name="connsiteY9" fmla="*/ 495300 h 838200"/>
                  <a:gd name="connsiteX10" fmla="*/ 2190750 w 4124325"/>
                  <a:gd name="connsiteY10" fmla="*/ 838200 h 838200"/>
                  <a:gd name="connsiteX11" fmla="*/ 4124325 w 4124325"/>
                  <a:gd name="connsiteY11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285750 w 4124325"/>
                  <a:gd name="connsiteY2" fmla="*/ 38100 h 838200"/>
                  <a:gd name="connsiteX3" fmla="*/ 323850 w 4124325"/>
                  <a:gd name="connsiteY3" fmla="*/ 57150 h 838200"/>
                  <a:gd name="connsiteX4" fmla="*/ 323850 w 4124325"/>
                  <a:gd name="connsiteY4" fmla="*/ 57150 h 838200"/>
                  <a:gd name="connsiteX5" fmla="*/ 238125 w 4124325"/>
                  <a:gd name="connsiteY5" fmla="*/ 352425 h 838200"/>
                  <a:gd name="connsiteX6" fmla="*/ 971550 w 4124325"/>
                  <a:gd name="connsiteY6" fmla="*/ 257175 h 838200"/>
                  <a:gd name="connsiteX7" fmla="*/ 800100 w 4124325"/>
                  <a:gd name="connsiteY7" fmla="*/ 609600 h 838200"/>
                  <a:gd name="connsiteX8" fmla="*/ 2524125 w 4124325"/>
                  <a:gd name="connsiteY8" fmla="*/ 495300 h 838200"/>
                  <a:gd name="connsiteX9" fmla="*/ 2190750 w 4124325"/>
                  <a:gd name="connsiteY9" fmla="*/ 838200 h 838200"/>
                  <a:gd name="connsiteX10" fmla="*/ 4124325 w 4124325"/>
                  <a:gd name="connsiteY10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323850 w 4124325"/>
                  <a:gd name="connsiteY3" fmla="*/ 57150 h 838200"/>
                  <a:gd name="connsiteX4" fmla="*/ 238125 w 4124325"/>
                  <a:gd name="connsiteY4" fmla="*/ 352425 h 838200"/>
                  <a:gd name="connsiteX5" fmla="*/ 971550 w 4124325"/>
                  <a:gd name="connsiteY5" fmla="*/ 257175 h 838200"/>
                  <a:gd name="connsiteX6" fmla="*/ 800100 w 4124325"/>
                  <a:gd name="connsiteY6" fmla="*/ 60960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19050 h 857250"/>
                  <a:gd name="connsiteX1" fmla="*/ 0 w 4124325"/>
                  <a:gd name="connsiteY1" fmla="*/ 19050 h 857250"/>
                  <a:gd name="connsiteX2" fmla="*/ 323850 w 4124325"/>
                  <a:gd name="connsiteY2" fmla="*/ 76200 h 857250"/>
                  <a:gd name="connsiteX3" fmla="*/ 400050 w 4124325"/>
                  <a:gd name="connsiteY3" fmla="*/ 0 h 857250"/>
                  <a:gd name="connsiteX4" fmla="*/ 238125 w 4124325"/>
                  <a:gd name="connsiteY4" fmla="*/ 371475 h 857250"/>
                  <a:gd name="connsiteX5" fmla="*/ 971550 w 4124325"/>
                  <a:gd name="connsiteY5" fmla="*/ 276225 h 857250"/>
                  <a:gd name="connsiteX6" fmla="*/ 800100 w 4124325"/>
                  <a:gd name="connsiteY6" fmla="*/ 628650 h 857250"/>
                  <a:gd name="connsiteX7" fmla="*/ 2524125 w 4124325"/>
                  <a:gd name="connsiteY7" fmla="*/ 514350 h 857250"/>
                  <a:gd name="connsiteX8" fmla="*/ 2190750 w 4124325"/>
                  <a:gd name="connsiteY8" fmla="*/ 857250 h 857250"/>
                  <a:gd name="connsiteX9" fmla="*/ 4124325 w 4124325"/>
                  <a:gd name="connsiteY9" fmla="*/ 723900 h 85725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284758 w 4124325"/>
                  <a:gd name="connsiteY6" fmla="*/ 43757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698"/>
                  <a:gd name="connsiteX1" fmla="*/ 0 w 4124325"/>
                  <a:gd name="connsiteY1" fmla="*/ 0 h 838698"/>
                  <a:gd name="connsiteX2" fmla="*/ 323850 w 4124325"/>
                  <a:gd name="connsiteY2" fmla="*/ 57150 h 838698"/>
                  <a:gd name="connsiteX3" fmla="*/ 238125 w 4124325"/>
                  <a:gd name="connsiteY3" fmla="*/ 352425 h 838698"/>
                  <a:gd name="connsiteX4" fmla="*/ 971550 w 4124325"/>
                  <a:gd name="connsiteY4" fmla="*/ 257175 h 838698"/>
                  <a:gd name="connsiteX5" fmla="*/ 704684 w 4124325"/>
                  <a:gd name="connsiteY5" fmla="*/ 629478 h 838698"/>
                  <a:gd name="connsiteX6" fmla="*/ 2524125 w 4124325"/>
                  <a:gd name="connsiteY6" fmla="*/ 495300 h 838698"/>
                  <a:gd name="connsiteX7" fmla="*/ 2190750 w 4124325"/>
                  <a:gd name="connsiteY7" fmla="*/ 838200 h 838698"/>
                  <a:gd name="connsiteX8" fmla="*/ 4124325 w 4124325"/>
                  <a:gd name="connsiteY8" fmla="*/ 704850 h 838698"/>
                  <a:gd name="connsiteX0" fmla="*/ 0 w 5281240"/>
                  <a:gd name="connsiteY0" fmla="*/ 0 h 838698"/>
                  <a:gd name="connsiteX1" fmla="*/ 0 w 5281240"/>
                  <a:gd name="connsiteY1" fmla="*/ 0 h 838698"/>
                  <a:gd name="connsiteX2" fmla="*/ 323850 w 5281240"/>
                  <a:gd name="connsiteY2" fmla="*/ 57150 h 838698"/>
                  <a:gd name="connsiteX3" fmla="*/ 238125 w 5281240"/>
                  <a:gd name="connsiteY3" fmla="*/ 352425 h 838698"/>
                  <a:gd name="connsiteX4" fmla="*/ 971550 w 5281240"/>
                  <a:gd name="connsiteY4" fmla="*/ 257175 h 838698"/>
                  <a:gd name="connsiteX5" fmla="*/ 704684 w 5281240"/>
                  <a:gd name="connsiteY5" fmla="*/ 629478 h 838698"/>
                  <a:gd name="connsiteX6" fmla="*/ 2524125 w 5281240"/>
                  <a:gd name="connsiteY6" fmla="*/ 495300 h 838698"/>
                  <a:gd name="connsiteX7" fmla="*/ 2190750 w 5281240"/>
                  <a:gd name="connsiteY7" fmla="*/ 838200 h 838698"/>
                  <a:gd name="connsiteX8" fmla="*/ 5281240 w 5281240"/>
                  <a:gd name="connsiteY8" fmla="*/ 617385 h 838698"/>
                  <a:gd name="connsiteX0" fmla="*/ 0 w 4638777"/>
                  <a:gd name="connsiteY0" fmla="*/ 0 h 838698"/>
                  <a:gd name="connsiteX1" fmla="*/ 0 w 4638777"/>
                  <a:gd name="connsiteY1" fmla="*/ 0 h 838698"/>
                  <a:gd name="connsiteX2" fmla="*/ 323850 w 4638777"/>
                  <a:gd name="connsiteY2" fmla="*/ 57150 h 838698"/>
                  <a:gd name="connsiteX3" fmla="*/ 238125 w 4638777"/>
                  <a:gd name="connsiteY3" fmla="*/ 352425 h 838698"/>
                  <a:gd name="connsiteX4" fmla="*/ 971550 w 4638777"/>
                  <a:gd name="connsiteY4" fmla="*/ 257175 h 838698"/>
                  <a:gd name="connsiteX5" fmla="*/ 704684 w 4638777"/>
                  <a:gd name="connsiteY5" fmla="*/ 629478 h 838698"/>
                  <a:gd name="connsiteX6" fmla="*/ 2524125 w 4638777"/>
                  <a:gd name="connsiteY6" fmla="*/ 495300 h 838698"/>
                  <a:gd name="connsiteX7" fmla="*/ 2190750 w 4638777"/>
                  <a:gd name="connsiteY7" fmla="*/ 838200 h 838698"/>
                  <a:gd name="connsiteX8" fmla="*/ 4638777 w 4638777"/>
                  <a:gd name="connsiteY8" fmla="*/ 655550 h 838698"/>
                  <a:gd name="connsiteX0" fmla="*/ 0 w 4519249"/>
                  <a:gd name="connsiteY0" fmla="*/ 0 h 838698"/>
                  <a:gd name="connsiteX1" fmla="*/ 0 w 4519249"/>
                  <a:gd name="connsiteY1" fmla="*/ 0 h 838698"/>
                  <a:gd name="connsiteX2" fmla="*/ 323850 w 4519249"/>
                  <a:gd name="connsiteY2" fmla="*/ 57150 h 838698"/>
                  <a:gd name="connsiteX3" fmla="*/ 238125 w 4519249"/>
                  <a:gd name="connsiteY3" fmla="*/ 352425 h 838698"/>
                  <a:gd name="connsiteX4" fmla="*/ 971550 w 4519249"/>
                  <a:gd name="connsiteY4" fmla="*/ 257175 h 838698"/>
                  <a:gd name="connsiteX5" fmla="*/ 704684 w 4519249"/>
                  <a:gd name="connsiteY5" fmla="*/ 629478 h 838698"/>
                  <a:gd name="connsiteX6" fmla="*/ 2524125 w 4519249"/>
                  <a:gd name="connsiteY6" fmla="*/ 495300 h 838698"/>
                  <a:gd name="connsiteX7" fmla="*/ 2190750 w 4519249"/>
                  <a:gd name="connsiteY7" fmla="*/ 838200 h 838698"/>
                  <a:gd name="connsiteX8" fmla="*/ 4519249 w 4519249"/>
                  <a:gd name="connsiteY8" fmla="*/ 655550 h 838698"/>
                  <a:gd name="connsiteX0" fmla="*/ 0 w 4071019"/>
                  <a:gd name="connsiteY0" fmla="*/ 0 h 838698"/>
                  <a:gd name="connsiteX1" fmla="*/ 0 w 4071019"/>
                  <a:gd name="connsiteY1" fmla="*/ 0 h 838698"/>
                  <a:gd name="connsiteX2" fmla="*/ 323850 w 4071019"/>
                  <a:gd name="connsiteY2" fmla="*/ 57150 h 838698"/>
                  <a:gd name="connsiteX3" fmla="*/ 238125 w 4071019"/>
                  <a:gd name="connsiteY3" fmla="*/ 352425 h 838698"/>
                  <a:gd name="connsiteX4" fmla="*/ 971550 w 4071019"/>
                  <a:gd name="connsiteY4" fmla="*/ 257175 h 838698"/>
                  <a:gd name="connsiteX5" fmla="*/ 704684 w 4071019"/>
                  <a:gd name="connsiteY5" fmla="*/ 629478 h 838698"/>
                  <a:gd name="connsiteX6" fmla="*/ 2524125 w 4071019"/>
                  <a:gd name="connsiteY6" fmla="*/ 495300 h 838698"/>
                  <a:gd name="connsiteX7" fmla="*/ 2190750 w 4071019"/>
                  <a:gd name="connsiteY7" fmla="*/ 838200 h 838698"/>
                  <a:gd name="connsiteX8" fmla="*/ 4071019 w 4071019"/>
                  <a:gd name="connsiteY8" fmla="*/ 693716 h 83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1019" h="838698">
                    <a:moveTo>
                      <a:pt x="0" y="0"/>
                    </a:moveTo>
                    <a:lnTo>
                      <a:pt x="0" y="0"/>
                    </a:lnTo>
                    <a:cubicBezTo>
                      <a:pt x="107950" y="19050"/>
                      <a:pt x="386654" y="-32693"/>
                      <a:pt x="323850" y="57150"/>
                    </a:cubicBezTo>
                    <a:cubicBezTo>
                      <a:pt x="233116" y="186948"/>
                      <a:pt x="70540" y="342942"/>
                      <a:pt x="238125" y="352425"/>
                    </a:cubicBezTo>
                    <a:cubicBezTo>
                      <a:pt x="482600" y="320675"/>
                      <a:pt x="985493" y="129899"/>
                      <a:pt x="971550" y="257175"/>
                    </a:cubicBezTo>
                    <a:cubicBezTo>
                      <a:pt x="942229" y="426333"/>
                      <a:pt x="475587" y="595492"/>
                      <a:pt x="704684" y="629478"/>
                    </a:cubicBezTo>
                    <a:cubicBezTo>
                      <a:pt x="963446" y="669165"/>
                      <a:pt x="2681964" y="361122"/>
                      <a:pt x="2524125" y="495300"/>
                    </a:cubicBezTo>
                    <a:cubicBezTo>
                      <a:pt x="2413000" y="609600"/>
                      <a:pt x="1912261" y="851121"/>
                      <a:pt x="2190750" y="838200"/>
                    </a:cubicBezTo>
                    <a:lnTo>
                      <a:pt x="4071019" y="693716"/>
                    </a:lnTo>
                  </a:path>
                </a:pathLst>
              </a:cu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A4ED3CC5-5B94-4B63-9415-92408BEFD5DF}"/>
                  </a:ext>
                </a:extLst>
              </p:cNvPr>
              <p:cNvGrpSpPr/>
              <p:nvPr/>
            </p:nvGrpSpPr>
            <p:grpSpPr>
              <a:xfrm rot="2700000">
                <a:off x="5397067" y="1924558"/>
                <a:ext cx="817939" cy="4811898"/>
                <a:chOff x="6010272" y="2713784"/>
                <a:chExt cx="715173" cy="420733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C057F5E4-63C8-4521-BAEC-1752C8483535}"/>
                    </a:ext>
                  </a:extLst>
                </p:cNvPr>
                <p:cNvGrpSpPr/>
                <p:nvPr/>
              </p:nvGrpSpPr>
              <p:grpSpPr>
                <a:xfrm>
                  <a:off x="6010272" y="6136593"/>
                  <a:ext cx="709526" cy="784525"/>
                  <a:chOff x="2193351" y="5121188"/>
                  <a:chExt cx="896767" cy="906320"/>
                </a:xfrm>
              </p:grpSpPr>
              <p:sp>
                <p:nvSpPr>
                  <p:cNvPr id="27" name="Rectangle 8">
                    <a:extLst>
                      <a:ext uri="{FF2B5EF4-FFF2-40B4-BE49-F238E27FC236}">
                        <a16:creationId xmlns:a16="http://schemas.microsoft.com/office/drawing/2014/main" xmlns="" id="{D0E31392-B115-4C8B-B7C0-3CB69EE8D41C}"/>
                      </a:ext>
                    </a:extLst>
                  </p:cNvPr>
                  <p:cNvSpPr/>
                  <p:nvPr/>
                </p:nvSpPr>
                <p:spPr>
                  <a:xfrm>
                    <a:off x="2193351" y="5127408"/>
                    <a:ext cx="896767" cy="90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378" h="1800199">
                        <a:moveTo>
                          <a:pt x="0" y="0"/>
                        </a:moveTo>
                        <a:lnTo>
                          <a:pt x="1802378" y="0"/>
                        </a:lnTo>
                        <a:lnTo>
                          <a:pt x="1802378" y="289727"/>
                        </a:lnTo>
                        <a:lnTo>
                          <a:pt x="1801366" y="289727"/>
                        </a:lnTo>
                        <a:lnTo>
                          <a:pt x="901188" y="1800199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55000"/>
                          <a:lumOff val="45000"/>
                        </a:schemeClr>
                      </a:gs>
                      <a:gs pos="100000">
                        <a:schemeClr val="accent6">
                          <a:lumMod val="55000"/>
                          <a:lumOff val="4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8" name="Rectangle 8">
                    <a:extLst>
                      <a:ext uri="{FF2B5EF4-FFF2-40B4-BE49-F238E27FC236}">
                        <a16:creationId xmlns:a16="http://schemas.microsoft.com/office/drawing/2014/main" xmlns="" id="{D5B96557-DE65-446D-ADD1-72736F53F37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679522" cy="89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043" h="1787331">
                        <a:moveTo>
                          <a:pt x="0" y="0"/>
                        </a:moveTo>
                        <a:lnTo>
                          <a:pt x="1359043" y="0"/>
                        </a:lnTo>
                        <a:lnTo>
                          <a:pt x="1359043" y="212596"/>
                        </a:lnTo>
                        <a:lnTo>
                          <a:pt x="893519" y="1787331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45000"/>
                          <a:lumOff val="5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9" name="Rectangle 8">
                    <a:extLst>
                      <a:ext uri="{FF2B5EF4-FFF2-40B4-BE49-F238E27FC236}">
                        <a16:creationId xmlns:a16="http://schemas.microsoft.com/office/drawing/2014/main" xmlns="" id="{27ED69F8-CB3E-495C-8D4D-C97FA0CBCD4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450922" cy="894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843" h="1789890">
                        <a:moveTo>
                          <a:pt x="0" y="0"/>
                        </a:moveTo>
                        <a:lnTo>
                          <a:pt x="897414" y="0"/>
                        </a:lnTo>
                        <a:lnTo>
                          <a:pt x="901843" y="212596"/>
                        </a:lnTo>
                        <a:lnTo>
                          <a:pt x="895045" y="1789890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30000"/>
                          <a:lumOff val="7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0" name="Rectangle 8">
                    <a:extLst>
                      <a:ext uri="{FF2B5EF4-FFF2-40B4-BE49-F238E27FC236}">
                        <a16:creationId xmlns:a16="http://schemas.microsoft.com/office/drawing/2014/main" xmlns="" id="{CF8BC83F-14A9-4BE0-A00F-1C5EC0174750}"/>
                      </a:ext>
                    </a:extLst>
                  </p:cNvPr>
                  <p:cNvSpPr/>
                  <p:nvPr/>
                </p:nvSpPr>
                <p:spPr>
                  <a:xfrm>
                    <a:off x="2195736" y="5121188"/>
                    <a:ext cx="448123" cy="895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246" h="1791906">
                        <a:moveTo>
                          <a:pt x="0" y="0"/>
                        </a:moveTo>
                        <a:lnTo>
                          <a:pt x="440115" y="0"/>
                        </a:lnTo>
                        <a:lnTo>
                          <a:pt x="452263" y="212596"/>
                        </a:lnTo>
                        <a:lnTo>
                          <a:pt x="896246" y="1791906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1" name="Rectangle 8">
                    <a:extLst>
                      <a:ext uri="{FF2B5EF4-FFF2-40B4-BE49-F238E27FC236}">
                        <a16:creationId xmlns:a16="http://schemas.microsoft.com/office/drawing/2014/main" xmlns="" id="{E8AFD289-8018-468C-A6CA-41D8CF99BF87}"/>
                      </a:ext>
                    </a:extLst>
                  </p:cNvPr>
                  <p:cNvSpPr/>
                  <p:nvPr/>
                </p:nvSpPr>
                <p:spPr>
                  <a:xfrm>
                    <a:off x="2542419" y="5815404"/>
                    <a:ext cx="203587" cy="204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1810" h="1800199">
                        <a:moveTo>
                          <a:pt x="229620" y="140779"/>
                        </a:moveTo>
                        <a:cubicBezTo>
                          <a:pt x="334730" y="140779"/>
                          <a:pt x="422984" y="212958"/>
                          <a:pt x="445844" y="310765"/>
                        </a:cubicBezTo>
                        <a:lnTo>
                          <a:pt x="454300" y="310765"/>
                        </a:lnTo>
                        <a:lnTo>
                          <a:pt x="462757" y="310765"/>
                        </a:lnTo>
                        <a:cubicBezTo>
                          <a:pt x="485617" y="212958"/>
                          <a:pt x="573869" y="140779"/>
                          <a:pt x="678980" y="140779"/>
                        </a:cubicBezTo>
                        <a:cubicBezTo>
                          <a:pt x="784090" y="140779"/>
                          <a:pt x="872344" y="212958"/>
                          <a:pt x="895204" y="310765"/>
                        </a:cubicBezTo>
                        <a:lnTo>
                          <a:pt x="903659" y="310765"/>
                        </a:lnTo>
                        <a:lnTo>
                          <a:pt x="903660" y="310765"/>
                        </a:lnTo>
                        <a:lnTo>
                          <a:pt x="912116" y="310765"/>
                        </a:lnTo>
                        <a:cubicBezTo>
                          <a:pt x="934976" y="212958"/>
                          <a:pt x="1023228" y="140779"/>
                          <a:pt x="1128339" y="140779"/>
                        </a:cubicBezTo>
                        <a:cubicBezTo>
                          <a:pt x="1233450" y="140779"/>
                          <a:pt x="1321703" y="212958"/>
                          <a:pt x="1344563" y="310765"/>
                        </a:cubicBezTo>
                        <a:lnTo>
                          <a:pt x="1353019" y="310765"/>
                        </a:lnTo>
                        <a:lnTo>
                          <a:pt x="1361476" y="310765"/>
                        </a:lnTo>
                        <a:cubicBezTo>
                          <a:pt x="1384336" y="212958"/>
                          <a:pt x="1472588" y="140779"/>
                          <a:pt x="1577699" y="140779"/>
                        </a:cubicBezTo>
                        <a:cubicBezTo>
                          <a:pt x="1680932" y="140779"/>
                          <a:pt x="1767904" y="210402"/>
                          <a:pt x="1791810" y="305762"/>
                        </a:cubicBezTo>
                        <a:lnTo>
                          <a:pt x="901188" y="1800199"/>
                        </a:lnTo>
                        <a:lnTo>
                          <a:pt x="13460" y="310615"/>
                        </a:lnTo>
                        <a:cubicBezTo>
                          <a:pt x="36351" y="212881"/>
                          <a:pt x="124565" y="140779"/>
                          <a:pt x="229620" y="140779"/>
                        </a:cubicBezTo>
                        <a:close/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4940" y="0"/>
                        </a:lnTo>
                        <a:lnTo>
                          <a:pt x="4940" y="296318"/>
                        </a:lnTo>
                        <a:lnTo>
                          <a:pt x="1012" y="289727"/>
                        </a:lnTo>
                        <a:lnTo>
                          <a:pt x="1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1500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60E05578-4B12-4EEA-9DE3-211071EEBB06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3348900"/>
                  <a:chOff x="6012160" y="2852936"/>
                  <a:chExt cx="707640" cy="334890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xmlns="" id="{F858352F-6258-4332-B60E-C82BB5F8533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5074485"/>
                    <a:ext cx="707640" cy="1127351"/>
                    <a:chOff x="6012160" y="5074485"/>
                    <a:chExt cx="707640" cy="1127351"/>
                  </a:xfrm>
                </p:grpSpPr>
                <p:sp>
                  <p:nvSpPr>
                    <p:cNvPr id="24" name="Rectangle 2">
                      <a:extLst>
                        <a:ext uri="{FF2B5EF4-FFF2-40B4-BE49-F238E27FC236}">
                          <a16:creationId xmlns:a16="http://schemas.microsoft.com/office/drawing/2014/main" xmlns="" id="{8637DD59-73BF-40CA-A60E-6C412E250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5074486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5" name="Rectangle 2">
                      <a:extLst>
                        <a:ext uri="{FF2B5EF4-FFF2-40B4-BE49-F238E27FC236}">
                          <a16:creationId xmlns:a16="http://schemas.microsoft.com/office/drawing/2014/main" xmlns="" id="{0906FAA7-6470-468D-A572-0B39DE819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871" y="5074485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6" name="Rectangle 2">
                      <a:extLst>
                        <a:ext uri="{FF2B5EF4-FFF2-40B4-BE49-F238E27FC236}">
                          <a16:creationId xmlns:a16="http://schemas.microsoft.com/office/drawing/2014/main" xmlns="" id="{44A431AA-5300-4535-A7B1-EDB81C04E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5079873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xmlns="" id="{BDF9D5C9-B782-4777-B7C5-A9069BEBC15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2852936"/>
                    <a:ext cx="707640" cy="2237706"/>
                    <a:chOff x="6012160" y="2852936"/>
                    <a:chExt cx="707640" cy="2237706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xmlns="" id="{782AF7A4-EE2A-4B60-ACEF-57F52CE5B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2858320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xmlns="" id="{C7087780-228E-42FB-A871-39E51E0FA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133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xmlns="" id="{CCE2AEA1-9E2E-439C-9A50-47624A1C9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>
                        <a:ea typeface="+mj-ea"/>
                      </a:endParaRPr>
                    </a:p>
                  </p:txBody>
                </p:sp>
              </p:grpSp>
            </p:grpSp>
            <p:sp>
              <p:nvSpPr>
                <p:cNvPr id="17" name="Hexagon 1">
                  <a:extLst>
                    <a:ext uri="{FF2B5EF4-FFF2-40B4-BE49-F238E27FC236}">
                      <a16:creationId xmlns:a16="http://schemas.microsoft.com/office/drawing/2014/main" xmlns="" id="{8BC25022-3368-4A3F-AFF1-8ABC601B636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12421" y="2713784"/>
                  <a:ext cx="713024" cy="278304"/>
                </a:xfrm>
                <a:custGeom>
                  <a:avLst/>
                  <a:gdLst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138846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78928 w 713024"/>
                    <a:gd name="connsiteY2" fmla="*/ 7144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86072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024" h="555383">
                      <a:moveTo>
                        <a:pt x="0" y="277692"/>
                      </a:moveTo>
                      <a:lnTo>
                        <a:pt x="217427" y="0"/>
                      </a:lnTo>
                      <a:lnTo>
                        <a:pt x="486072" y="0"/>
                      </a:lnTo>
                      <a:lnTo>
                        <a:pt x="713024" y="277692"/>
                      </a:lnTo>
                      <a:lnTo>
                        <a:pt x="490834" y="553001"/>
                      </a:lnTo>
                      <a:lnTo>
                        <a:pt x="231715" y="555383"/>
                      </a:lnTo>
                      <a:lnTo>
                        <a:pt x="0" y="277692"/>
                      </a:lnTo>
                      <a:close/>
                    </a:path>
                  </a:pathLst>
                </a:custGeom>
                <a:blipFill dpi="0" rotWithShape="1">
                  <a:blip r:embed="rId2"/>
                  <a:srcRect/>
                  <a:tile tx="0" ty="0" sx="1000" sy="9000" flip="none" algn="tl"/>
                </a:blip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3DD20EDB-490B-4A3C-A9A9-7ADE645F01C0}"/>
                    </a:ext>
                  </a:extLst>
                </p:cNvPr>
                <p:cNvSpPr/>
                <p:nvPr/>
              </p:nvSpPr>
              <p:spPr>
                <a:xfrm>
                  <a:off x="6270232" y="2798936"/>
                  <a:ext cx="197403" cy="108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12" name="Rectangle 56">
              <a:extLst>
                <a:ext uri="{FF2B5EF4-FFF2-40B4-BE49-F238E27FC236}">
                  <a16:creationId xmlns:a16="http://schemas.microsoft.com/office/drawing/2014/main" xmlns="" id="{C23E4E55-2ED7-4B64-915E-894E7C2414B9}"/>
                </a:ext>
              </a:extLst>
            </p:cNvPr>
            <p:cNvSpPr/>
            <p:nvPr/>
          </p:nvSpPr>
          <p:spPr>
            <a:xfrm rot="10800000">
              <a:off x="8947815" y="2819910"/>
              <a:ext cx="2484002" cy="2984042"/>
            </a:xfrm>
            <a:custGeom>
              <a:avLst/>
              <a:gdLst/>
              <a:ahLst/>
              <a:cxnLst/>
              <a:rect l="l" t="t" r="r" b="b"/>
              <a:pathLst>
                <a:path w="2484001" h="2984041">
                  <a:moveTo>
                    <a:pt x="198155" y="398133"/>
                  </a:moveTo>
                  <a:cubicBezTo>
                    <a:pt x="251227" y="398133"/>
                    <a:pt x="294251" y="355109"/>
                    <a:pt x="294251" y="302037"/>
                  </a:cubicBezTo>
                  <a:cubicBezTo>
                    <a:pt x="294251" y="248965"/>
                    <a:pt x="251227" y="205941"/>
                    <a:pt x="198155" y="205941"/>
                  </a:cubicBezTo>
                  <a:cubicBezTo>
                    <a:pt x="145083" y="205941"/>
                    <a:pt x="102059" y="248965"/>
                    <a:pt x="102059" y="302037"/>
                  </a:cubicBezTo>
                  <a:cubicBezTo>
                    <a:pt x="102059" y="355109"/>
                    <a:pt x="145083" y="398133"/>
                    <a:pt x="198155" y="398133"/>
                  </a:cubicBezTo>
                  <a:close/>
                  <a:moveTo>
                    <a:pt x="198155" y="816128"/>
                  </a:moveTo>
                  <a:cubicBezTo>
                    <a:pt x="251227" y="816128"/>
                    <a:pt x="294251" y="773104"/>
                    <a:pt x="294251" y="720032"/>
                  </a:cubicBezTo>
                  <a:cubicBezTo>
                    <a:pt x="294251" y="666960"/>
                    <a:pt x="251227" y="623936"/>
                    <a:pt x="198155" y="623936"/>
                  </a:cubicBezTo>
                  <a:cubicBezTo>
                    <a:pt x="145083" y="623936"/>
                    <a:pt x="102059" y="666960"/>
                    <a:pt x="102059" y="720032"/>
                  </a:cubicBezTo>
                  <a:cubicBezTo>
                    <a:pt x="102059" y="773104"/>
                    <a:pt x="145083" y="816128"/>
                    <a:pt x="198155" y="816128"/>
                  </a:cubicBezTo>
                  <a:close/>
                  <a:moveTo>
                    <a:pt x="198155" y="1234123"/>
                  </a:moveTo>
                  <a:cubicBezTo>
                    <a:pt x="251227" y="1234123"/>
                    <a:pt x="294251" y="1191099"/>
                    <a:pt x="294251" y="1138027"/>
                  </a:cubicBezTo>
                  <a:cubicBezTo>
                    <a:pt x="294251" y="1084955"/>
                    <a:pt x="251227" y="1041931"/>
                    <a:pt x="198155" y="1041931"/>
                  </a:cubicBezTo>
                  <a:cubicBezTo>
                    <a:pt x="145083" y="1041931"/>
                    <a:pt x="102059" y="1084955"/>
                    <a:pt x="102059" y="1138027"/>
                  </a:cubicBezTo>
                  <a:cubicBezTo>
                    <a:pt x="102059" y="1191099"/>
                    <a:pt x="145083" y="1234123"/>
                    <a:pt x="198155" y="1234123"/>
                  </a:cubicBezTo>
                  <a:close/>
                  <a:moveTo>
                    <a:pt x="198155" y="1652118"/>
                  </a:moveTo>
                  <a:cubicBezTo>
                    <a:pt x="251227" y="1652118"/>
                    <a:pt x="294251" y="1609094"/>
                    <a:pt x="294251" y="1556022"/>
                  </a:cubicBezTo>
                  <a:cubicBezTo>
                    <a:pt x="294251" y="1502950"/>
                    <a:pt x="251227" y="1459926"/>
                    <a:pt x="198155" y="1459926"/>
                  </a:cubicBezTo>
                  <a:cubicBezTo>
                    <a:pt x="145083" y="1459926"/>
                    <a:pt x="102059" y="1502950"/>
                    <a:pt x="102059" y="1556022"/>
                  </a:cubicBezTo>
                  <a:cubicBezTo>
                    <a:pt x="102059" y="1609094"/>
                    <a:pt x="145083" y="1652118"/>
                    <a:pt x="198155" y="1652118"/>
                  </a:cubicBezTo>
                  <a:close/>
                  <a:moveTo>
                    <a:pt x="198155" y="2070113"/>
                  </a:moveTo>
                  <a:cubicBezTo>
                    <a:pt x="251227" y="2070113"/>
                    <a:pt x="294251" y="2027089"/>
                    <a:pt x="294251" y="1974017"/>
                  </a:cubicBezTo>
                  <a:cubicBezTo>
                    <a:pt x="294251" y="1920945"/>
                    <a:pt x="251227" y="1877921"/>
                    <a:pt x="198155" y="1877921"/>
                  </a:cubicBezTo>
                  <a:cubicBezTo>
                    <a:pt x="145083" y="1877921"/>
                    <a:pt x="102059" y="1920945"/>
                    <a:pt x="102059" y="1974017"/>
                  </a:cubicBezTo>
                  <a:cubicBezTo>
                    <a:pt x="102059" y="2027089"/>
                    <a:pt x="145083" y="2070113"/>
                    <a:pt x="198155" y="2070113"/>
                  </a:cubicBezTo>
                  <a:close/>
                  <a:moveTo>
                    <a:pt x="198155" y="2488108"/>
                  </a:moveTo>
                  <a:cubicBezTo>
                    <a:pt x="251227" y="2488108"/>
                    <a:pt x="294251" y="2445084"/>
                    <a:pt x="294251" y="2392012"/>
                  </a:cubicBezTo>
                  <a:cubicBezTo>
                    <a:pt x="294251" y="2338940"/>
                    <a:pt x="251227" y="2295916"/>
                    <a:pt x="198155" y="2295916"/>
                  </a:cubicBezTo>
                  <a:cubicBezTo>
                    <a:pt x="145083" y="2295916"/>
                    <a:pt x="102059" y="2338940"/>
                    <a:pt x="102059" y="2392012"/>
                  </a:cubicBezTo>
                  <a:cubicBezTo>
                    <a:pt x="102059" y="2445084"/>
                    <a:pt x="145083" y="2488108"/>
                    <a:pt x="198155" y="2488108"/>
                  </a:cubicBezTo>
                  <a:close/>
                  <a:moveTo>
                    <a:pt x="0" y="2984041"/>
                  </a:moveTo>
                  <a:lnTo>
                    <a:pt x="0" y="0"/>
                  </a:lnTo>
                  <a:lnTo>
                    <a:pt x="2484001" y="0"/>
                  </a:lnTo>
                  <a:lnTo>
                    <a:pt x="2484001" y="50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6EEF07B-B0E0-40C4-A0D3-5D61694061EE}"/>
              </a:ext>
            </a:extLst>
          </p:cNvPr>
          <p:cNvGrpSpPr/>
          <p:nvPr/>
        </p:nvGrpSpPr>
        <p:grpSpPr>
          <a:xfrm>
            <a:off x="-5056" y="4143032"/>
            <a:ext cx="1376908" cy="2073192"/>
            <a:chOff x="8033817" y="581972"/>
            <a:chExt cx="2421347" cy="20731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708A84AF-4487-4497-9F42-D9827CD23C04}"/>
                </a:ext>
              </a:extLst>
            </p:cNvPr>
            <p:cNvGrpSpPr/>
            <p:nvPr/>
          </p:nvGrpSpPr>
          <p:grpSpPr>
            <a:xfrm rot="74106" flipH="1">
              <a:off x="9540184" y="581972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4" name="Freeform: Shape 188">
                <a:extLst>
                  <a:ext uri="{FF2B5EF4-FFF2-40B4-BE49-F238E27FC236}">
                    <a16:creationId xmlns:a16="http://schemas.microsoft.com/office/drawing/2014/main" xmlns="" id="{9AB2E768-929F-4A31-A87D-11205CE924C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189">
                <a:extLst>
                  <a:ext uri="{FF2B5EF4-FFF2-40B4-BE49-F238E27FC236}">
                    <a16:creationId xmlns:a16="http://schemas.microsoft.com/office/drawing/2014/main" xmlns="" id="{390C852A-83CA-47C5-9474-A28E7939F7C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190">
                <a:extLst>
                  <a:ext uri="{FF2B5EF4-FFF2-40B4-BE49-F238E27FC236}">
                    <a16:creationId xmlns:a16="http://schemas.microsoft.com/office/drawing/2014/main" xmlns="" id="{3148480A-BBB6-46E7-9AE8-6DB2EA4AEB6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191">
                <a:extLst>
                  <a:ext uri="{FF2B5EF4-FFF2-40B4-BE49-F238E27FC236}">
                    <a16:creationId xmlns:a16="http://schemas.microsoft.com/office/drawing/2014/main" xmlns="" id="{ACEB1414-3040-4734-BCC4-1BF93024B99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192">
                <a:extLst>
                  <a:ext uri="{FF2B5EF4-FFF2-40B4-BE49-F238E27FC236}">
                    <a16:creationId xmlns:a16="http://schemas.microsoft.com/office/drawing/2014/main" xmlns="" id="{87BB0CF3-EE4E-4DA3-BA70-1246CFEA797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193">
                <a:extLst>
                  <a:ext uri="{FF2B5EF4-FFF2-40B4-BE49-F238E27FC236}">
                    <a16:creationId xmlns:a16="http://schemas.microsoft.com/office/drawing/2014/main" xmlns="" id="{2924F542-51E4-4F74-96D5-460F548C235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194">
                <a:extLst>
                  <a:ext uri="{FF2B5EF4-FFF2-40B4-BE49-F238E27FC236}">
                    <a16:creationId xmlns:a16="http://schemas.microsoft.com/office/drawing/2014/main" xmlns="" id="{77E800CE-19D5-40F3-866F-0AF12013B0A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FE74A6D-31D6-4C0F-8020-073B87554F38}"/>
                </a:ext>
              </a:extLst>
            </p:cNvPr>
            <p:cNvGrpSpPr/>
            <p:nvPr/>
          </p:nvGrpSpPr>
          <p:grpSpPr>
            <a:xfrm rot="74106" flipH="1">
              <a:off x="8033817" y="1142715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7" name="Freeform: Shape 153">
                <a:extLst>
                  <a:ext uri="{FF2B5EF4-FFF2-40B4-BE49-F238E27FC236}">
                    <a16:creationId xmlns:a16="http://schemas.microsoft.com/office/drawing/2014/main" xmlns="" id="{6861CD3B-42D1-4030-9879-AA698408B56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154">
                <a:extLst>
                  <a:ext uri="{FF2B5EF4-FFF2-40B4-BE49-F238E27FC236}">
                    <a16:creationId xmlns:a16="http://schemas.microsoft.com/office/drawing/2014/main" xmlns="" id="{24BAE508-5CEE-43D5-81F5-AC4CD107E96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155">
                <a:extLst>
                  <a:ext uri="{FF2B5EF4-FFF2-40B4-BE49-F238E27FC236}">
                    <a16:creationId xmlns:a16="http://schemas.microsoft.com/office/drawing/2014/main" xmlns="" id="{ADC8B077-61AE-4CC3-BCA4-96BA0EAB7AA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156">
                <a:extLst>
                  <a:ext uri="{FF2B5EF4-FFF2-40B4-BE49-F238E27FC236}">
                    <a16:creationId xmlns:a16="http://schemas.microsoft.com/office/drawing/2014/main" xmlns="" id="{9776CAEE-D177-45D1-A1F3-8AE11AF57E2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157">
                <a:extLst>
                  <a:ext uri="{FF2B5EF4-FFF2-40B4-BE49-F238E27FC236}">
                    <a16:creationId xmlns:a16="http://schemas.microsoft.com/office/drawing/2014/main" xmlns="" id="{988B796C-97FA-46A4-8C86-29CE2F0407C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158">
                <a:extLst>
                  <a:ext uri="{FF2B5EF4-FFF2-40B4-BE49-F238E27FC236}">
                    <a16:creationId xmlns:a16="http://schemas.microsoft.com/office/drawing/2014/main" xmlns="" id="{49851BC4-79ED-4B99-A3B1-F0E86EC4AB7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159">
                <a:extLst>
                  <a:ext uri="{FF2B5EF4-FFF2-40B4-BE49-F238E27FC236}">
                    <a16:creationId xmlns:a16="http://schemas.microsoft.com/office/drawing/2014/main" xmlns="" id="{2F857D76-A074-48EC-8D74-B5FF676EE29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16E48AA5-0C51-45EF-A8F4-BF1F73CC475D}"/>
                </a:ext>
              </a:extLst>
            </p:cNvPr>
            <p:cNvGrpSpPr/>
            <p:nvPr/>
          </p:nvGrpSpPr>
          <p:grpSpPr>
            <a:xfrm rot="74106" flipH="1">
              <a:off x="8681776" y="1657379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0" name="Freeform: Shape 146">
                <a:extLst>
                  <a:ext uri="{FF2B5EF4-FFF2-40B4-BE49-F238E27FC236}">
                    <a16:creationId xmlns:a16="http://schemas.microsoft.com/office/drawing/2014/main" xmlns="" id="{1580C922-6540-4517-9FB2-08CC939FE2C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147">
                <a:extLst>
                  <a:ext uri="{FF2B5EF4-FFF2-40B4-BE49-F238E27FC236}">
                    <a16:creationId xmlns:a16="http://schemas.microsoft.com/office/drawing/2014/main" xmlns="" id="{D52BB424-98B1-4C38-9DFD-7C54EA7B417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148">
                <a:extLst>
                  <a:ext uri="{FF2B5EF4-FFF2-40B4-BE49-F238E27FC236}">
                    <a16:creationId xmlns:a16="http://schemas.microsoft.com/office/drawing/2014/main" xmlns="" id="{FB8FC3C6-CAF8-49C0-B4A0-8F202A2589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149">
                <a:extLst>
                  <a:ext uri="{FF2B5EF4-FFF2-40B4-BE49-F238E27FC236}">
                    <a16:creationId xmlns:a16="http://schemas.microsoft.com/office/drawing/2014/main" xmlns="" id="{D4D71184-0B59-4216-A724-7C7B68D2DD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150">
                <a:extLst>
                  <a:ext uri="{FF2B5EF4-FFF2-40B4-BE49-F238E27FC236}">
                    <a16:creationId xmlns:a16="http://schemas.microsoft.com/office/drawing/2014/main" xmlns="" id="{9F08D714-2014-4A86-B8B4-3B2A541E7DE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151">
                <a:extLst>
                  <a:ext uri="{FF2B5EF4-FFF2-40B4-BE49-F238E27FC236}">
                    <a16:creationId xmlns:a16="http://schemas.microsoft.com/office/drawing/2014/main" xmlns="" id="{618FB406-9BC5-413A-87AC-52BF824BA93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152">
                <a:extLst>
                  <a:ext uri="{FF2B5EF4-FFF2-40B4-BE49-F238E27FC236}">
                    <a16:creationId xmlns:a16="http://schemas.microsoft.com/office/drawing/2014/main" xmlns="" id="{BF7DAF90-3A7A-42AA-8799-E603F3D636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2C0483E0-E5BB-487C-97F2-7B7A508A879C}"/>
                </a:ext>
              </a:extLst>
            </p:cNvPr>
            <p:cNvGrpSpPr/>
            <p:nvPr/>
          </p:nvGrpSpPr>
          <p:grpSpPr>
            <a:xfrm rot="842146" flipH="1">
              <a:off x="8926432" y="1316779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53" name="Freeform: Shape 139">
                <a:extLst>
                  <a:ext uri="{FF2B5EF4-FFF2-40B4-BE49-F238E27FC236}">
                    <a16:creationId xmlns:a16="http://schemas.microsoft.com/office/drawing/2014/main" xmlns="" id="{459E8A82-6AB6-4710-947A-D95D410B13B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140">
                <a:extLst>
                  <a:ext uri="{FF2B5EF4-FFF2-40B4-BE49-F238E27FC236}">
                    <a16:creationId xmlns:a16="http://schemas.microsoft.com/office/drawing/2014/main" xmlns="" id="{D754C3BD-C40C-4655-A8DD-902F498B999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141">
                <a:extLst>
                  <a:ext uri="{FF2B5EF4-FFF2-40B4-BE49-F238E27FC236}">
                    <a16:creationId xmlns:a16="http://schemas.microsoft.com/office/drawing/2014/main" xmlns="" id="{B9EA7F83-761D-47C5-96DD-D48E8558E11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142">
                <a:extLst>
                  <a:ext uri="{FF2B5EF4-FFF2-40B4-BE49-F238E27FC236}">
                    <a16:creationId xmlns:a16="http://schemas.microsoft.com/office/drawing/2014/main" xmlns="" id="{DB33BBD7-7D98-4DD8-8E71-8E52A3995A0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143">
                <a:extLst>
                  <a:ext uri="{FF2B5EF4-FFF2-40B4-BE49-F238E27FC236}">
                    <a16:creationId xmlns:a16="http://schemas.microsoft.com/office/drawing/2014/main" xmlns="" id="{F86E0BA4-0939-49C9-A242-C466A187FAC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144">
                <a:extLst>
                  <a:ext uri="{FF2B5EF4-FFF2-40B4-BE49-F238E27FC236}">
                    <a16:creationId xmlns:a16="http://schemas.microsoft.com/office/drawing/2014/main" xmlns="" id="{0285BED1-2200-4E7A-B005-F4408244D12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145">
                <a:extLst>
                  <a:ext uri="{FF2B5EF4-FFF2-40B4-BE49-F238E27FC236}">
                    <a16:creationId xmlns:a16="http://schemas.microsoft.com/office/drawing/2014/main" xmlns="" id="{22E9931C-8D18-42CD-A40B-74F0884D967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FE30FF9B-202E-48B5-B20F-05940594F591}"/>
                </a:ext>
              </a:extLst>
            </p:cNvPr>
            <p:cNvGrpSpPr/>
            <p:nvPr/>
          </p:nvGrpSpPr>
          <p:grpSpPr>
            <a:xfrm rot="74106" flipH="1">
              <a:off x="9265177" y="1672286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46" name="Freeform: Shape 125">
                <a:extLst>
                  <a:ext uri="{FF2B5EF4-FFF2-40B4-BE49-F238E27FC236}">
                    <a16:creationId xmlns:a16="http://schemas.microsoft.com/office/drawing/2014/main" xmlns="" id="{8641E1C0-FD4B-45B4-8798-34515484FF0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126">
                <a:extLst>
                  <a:ext uri="{FF2B5EF4-FFF2-40B4-BE49-F238E27FC236}">
                    <a16:creationId xmlns:a16="http://schemas.microsoft.com/office/drawing/2014/main" xmlns="" id="{0CFE0DB8-D70A-4B42-9267-6F7B3CF170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127">
                <a:extLst>
                  <a:ext uri="{FF2B5EF4-FFF2-40B4-BE49-F238E27FC236}">
                    <a16:creationId xmlns:a16="http://schemas.microsoft.com/office/drawing/2014/main" xmlns="" id="{67F67730-8286-4A43-A545-C4007F254F3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128">
                <a:extLst>
                  <a:ext uri="{FF2B5EF4-FFF2-40B4-BE49-F238E27FC236}">
                    <a16:creationId xmlns:a16="http://schemas.microsoft.com/office/drawing/2014/main" xmlns="" id="{08063510-4A9D-4EDE-9F67-320E4683520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129">
                <a:extLst>
                  <a:ext uri="{FF2B5EF4-FFF2-40B4-BE49-F238E27FC236}">
                    <a16:creationId xmlns:a16="http://schemas.microsoft.com/office/drawing/2014/main" xmlns="" id="{83EC4D74-6E84-42E4-BD34-DD0847C2072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130">
                <a:extLst>
                  <a:ext uri="{FF2B5EF4-FFF2-40B4-BE49-F238E27FC236}">
                    <a16:creationId xmlns:a16="http://schemas.microsoft.com/office/drawing/2014/main" xmlns="" id="{6A8575D6-DD83-4903-A49B-3CE81C66C0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131">
                <a:extLst>
                  <a:ext uri="{FF2B5EF4-FFF2-40B4-BE49-F238E27FC236}">
                    <a16:creationId xmlns:a16="http://schemas.microsoft.com/office/drawing/2014/main" xmlns="" id="{72A9DE5B-D131-478A-88AC-5335745DC80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576CDEE8-D12C-4F17-A61B-8CF97D39ACC3}"/>
                </a:ext>
              </a:extLst>
            </p:cNvPr>
            <p:cNvGrpSpPr/>
            <p:nvPr/>
          </p:nvGrpSpPr>
          <p:grpSpPr>
            <a:xfrm rot="20759991" flipH="1">
              <a:off x="8833420" y="2362509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9" name="Freeform: Shape 118">
                <a:extLst>
                  <a:ext uri="{FF2B5EF4-FFF2-40B4-BE49-F238E27FC236}">
                    <a16:creationId xmlns:a16="http://schemas.microsoft.com/office/drawing/2014/main" xmlns="" id="{34F93275-790F-4AEB-ACCE-260CD3027D7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119">
                <a:extLst>
                  <a:ext uri="{FF2B5EF4-FFF2-40B4-BE49-F238E27FC236}">
                    <a16:creationId xmlns:a16="http://schemas.microsoft.com/office/drawing/2014/main" xmlns="" id="{A61EABC2-79ED-469F-B9DF-38896D6883D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120">
                <a:extLst>
                  <a:ext uri="{FF2B5EF4-FFF2-40B4-BE49-F238E27FC236}">
                    <a16:creationId xmlns:a16="http://schemas.microsoft.com/office/drawing/2014/main" xmlns="" id="{2EACDDF9-0C98-4427-A418-CF0DF05D62E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121">
                <a:extLst>
                  <a:ext uri="{FF2B5EF4-FFF2-40B4-BE49-F238E27FC236}">
                    <a16:creationId xmlns:a16="http://schemas.microsoft.com/office/drawing/2014/main" xmlns="" id="{E68880B5-1378-4466-8BCB-8CAF423D276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122">
                <a:extLst>
                  <a:ext uri="{FF2B5EF4-FFF2-40B4-BE49-F238E27FC236}">
                    <a16:creationId xmlns:a16="http://schemas.microsoft.com/office/drawing/2014/main" xmlns="" id="{CA205691-FB24-43A9-A5E6-3A8BFD6B61B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123">
                <a:extLst>
                  <a:ext uri="{FF2B5EF4-FFF2-40B4-BE49-F238E27FC236}">
                    <a16:creationId xmlns:a16="http://schemas.microsoft.com/office/drawing/2014/main" xmlns="" id="{C9362E8D-6D1D-42FF-BD7E-C6A555791B1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124">
                <a:extLst>
                  <a:ext uri="{FF2B5EF4-FFF2-40B4-BE49-F238E27FC236}">
                    <a16:creationId xmlns:a16="http://schemas.microsoft.com/office/drawing/2014/main" xmlns="" id="{54826932-78FA-4B9F-9B32-47EC89CB64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29" y="2181661"/>
            <a:ext cx="92361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74653" y="3623107"/>
            <a:ext cx="2785716" cy="2770089"/>
          </a:xfrm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D9B55D-62A0-4BFD-B15E-41488BD32002}"/>
              </a:ext>
            </a:extLst>
          </p:cNvPr>
          <p:cNvSpPr txBox="1"/>
          <p:nvPr/>
        </p:nvSpPr>
        <p:spPr>
          <a:xfrm>
            <a:off x="373782" y="281479"/>
            <a:ext cx="1131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What-Why-How </a:t>
            </a:r>
            <a:r>
              <a:rPr lang="en-US" sz="3200" b="1" dirty="0"/>
              <a:t>Framework Analysis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6F3434-DEE0-4D84-95AF-F40A91F31DCB}"/>
              </a:ext>
            </a:extLst>
          </p:cNvPr>
          <p:cNvSpPr txBox="1"/>
          <p:nvPr/>
        </p:nvSpPr>
        <p:spPr>
          <a:xfrm>
            <a:off x="449176" y="1012165"/>
            <a:ext cx="9267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Panel 3</a:t>
            </a:r>
            <a:r>
              <a:rPr lang="en-US" sz="2400" b="1" dirty="0" smtClean="0"/>
              <a:t> </a:t>
            </a:r>
            <a:r>
              <a:rPr lang="en-US" sz="2400" b="1" dirty="0"/>
              <a:t>: 3 </a:t>
            </a:r>
            <a:r>
              <a:rPr lang="en-US" sz="2400" b="1" dirty="0" err="1"/>
              <a:t>Merek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Teratas</a:t>
            </a:r>
            <a:r>
              <a:rPr lang="en-US" sz="2400" b="1" dirty="0"/>
              <a:t> yang </a:t>
            </a:r>
            <a:r>
              <a:rPr lang="en-US" sz="2400" b="1" dirty="0" smtClean="0"/>
              <a:t>di-</a:t>
            </a:r>
            <a:r>
              <a:rPr lang="en-US" sz="2400" b="1" i="1" dirty="0" smtClean="0"/>
              <a:t>Tweet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95A6C05-B666-4240-90E5-71C90F02066E}"/>
              </a:ext>
            </a:extLst>
          </p:cNvPr>
          <p:cNvGrpSpPr/>
          <p:nvPr/>
        </p:nvGrpSpPr>
        <p:grpSpPr>
          <a:xfrm>
            <a:off x="9555481" y="0"/>
            <a:ext cx="2786730" cy="2157984"/>
            <a:chOff x="5167199" y="1515723"/>
            <a:chExt cx="6690809" cy="4647341"/>
          </a:xfrm>
        </p:grpSpPr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xmlns="" id="{447964DC-27CC-4C2D-845E-E2A510542F90}"/>
                </a:ext>
              </a:extLst>
            </p:cNvPr>
            <p:cNvSpPr/>
            <p:nvPr/>
          </p:nvSpPr>
          <p:spPr>
            <a:xfrm>
              <a:off x="8034791" y="1515723"/>
              <a:ext cx="2484002" cy="3216063"/>
            </a:xfrm>
            <a:custGeom>
              <a:avLst/>
              <a:gdLst/>
              <a:ahLst/>
              <a:cxnLst/>
              <a:rect l="l" t="t" r="r" b="b"/>
              <a:pathLst>
                <a:path w="2484001" h="3216063">
                  <a:moveTo>
                    <a:pt x="214881" y="2675904"/>
                  </a:moveTo>
                  <a:cubicBezTo>
                    <a:pt x="161809" y="2675904"/>
                    <a:pt x="118785" y="2718928"/>
                    <a:pt x="118785" y="2772000"/>
                  </a:cubicBezTo>
                  <a:cubicBezTo>
                    <a:pt x="118785" y="2825072"/>
                    <a:pt x="161809" y="2868096"/>
                    <a:pt x="214881" y="2868096"/>
                  </a:cubicBezTo>
                  <a:cubicBezTo>
                    <a:pt x="267953" y="2868096"/>
                    <a:pt x="310977" y="2825072"/>
                    <a:pt x="310977" y="2772000"/>
                  </a:cubicBezTo>
                  <a:cubicBezTo>
                    <a:pt x="310977" y="2718928"/>
                    <a:pt x="267953" y="2675904"/>
                    <a:pt x="214881" y="2675904"/>
                  </a:cubicBezTo>
                  <a:close/>
                  <a:moveTo>
                    <a:pt x="214881" y="2257909"/>
                  </a:moveTo>
                  <a:cubicBezTo>
                    <a:pt x="161809" y="2257909"/>
                    <a:pt x="118785" y="2300933"/>
                    <a:pt x="118785" y="2354005"/>
                  </a:cubicBezTo>
                  <a:cubicBezTo>
                    <a:pt x="118785" y="2407077"/>
                    <a:pt x="161809" y="2450101"/>
                    <a:pt x="214881" y="2450101"/>
                  </a:cubicBezTo>
                  <a:cubicBezTo>
                    <a:pt x="267953" y="2450101"/>
                    <a:pt x="310977" y="2407077"/>
                    <a:pt x="310977" y="2354005"/>
                  </a:cubicBezTo>
                  <a:cubicBezTo>
                    <a:pt x="310977" y="2300933"/>
                    <a:pt x="267953" y="2257909"/>
                    <a:pt x="214881" y="2257909"/>
                  </a:cubicBezTo>
                  <a:close/>
                  <a:moveTo>
                    <a:pt x="214881" y="1839914"/>
                  </a:moveTo>
                  <a:cubicBezTo>
                    <a:pt x="161809" y="1839914"/>
                    <a:pt x="118785" y="1882938"/>
                    <a:pt x="118785" y="1936010"/>
                  </a:cubicBezTo>
                  <a:cubicBezTo>
                    <a:pt x="118785" y="1989082"/>
                    <a:pt x="161809" y="2032106"/>
                    <a:pt x="214881" y="2032106"/>
                  </a:cubicBezTo>
                  <a:cubicBezTo>
                    <a:pt x="267953" y="2032106"/>
                    <a:pt x="310977" y="1989082"/>
                    <a:pt x="310977" y="1936010"/>
                  </a:cubicBezTo>
                  <a:cubicBezTo>
                    <a:pt x="310977" y="1882938"/>
                    <a:pt x="267953" y="1839914"/>
                    <a:pt x="214881" y="1839914"/>
                  </a:cubicBezTo>
                  <a:close/>
                  <a:moveTo>
                    <a:pt x="214881" y="1421919"/>
                  </a:moveTo>
                  <a:cubicBezTo>
                    <a:pt x="161809" y="1421919"/>
                    <a:pt x="118785" y="1464943"/>
                    <a:pt x="118785" y="1518015"/>
                  </a:cubicBezTo>
                  <a:cubicBezTo>
                    <a:pt x="118785" y="1571087"/>
                    <a:pt x="161809" y="1614111"/>
                    <a:pt x="214881" y="1614111"/>
                  </a:cubicBezTo>
                  <a:cubicBezTo>
                    <a:pt x="267953" y="1614111"/>
                    <a:pt x="310977" y="1571087"/>
                    <a:pt x="310977" y="1518015"/>
                  </a:cubicBezTo>
                  <a:cubicBezTo>
                    <a:pt x="310977" y="1464943"/>
                    <a:pt x="267953" y="1421919"/>
                    <a:pt x="214881" y="1421919"/>
                  </a:cubicBezTo>
                  <a:close/>
                  <a:moveTo>
                    <a:pt x="214881" y="1003924"/>
                  </a:moveTo>
                  <a:cubicBezTo>
                    <a:pt x="161809" y="1003924"/>
                    <a:pt x="118785" y="1046948"/>
                    <a:pt x="118785" y="1100020"/>
                  </a:cubicBezTo>
                  <a:cubicBezTo>
                    <a:pt x="118785" y="1153092"/>
                    <a:pt x="161809" y="1196116"/>
                    <a:pt x="214881" y="1196116"/>
                  </a:cubicBezTo>
                  <a:cubicBezTo>
                    <a:pt x="267953" y="1196116"/>
                    <a:pt x="310977" y="1153092"/>
                    <a:pt x="310977" y="1100020"/>
                  </a:cubicBezTo>
                  <a:cubicBezTo>
                    <a:pt x="310977" y="1046948"/>
                    <a:pt x="267953" y="1003924"/>
                    <a:pt x="214881" y="1003924"/>
                  </a:cubicBezTo>
                  <a:close/>
                  <a:moveTo>
                    <a:pt x="214881" y="585929"/>
                  </a:moveTo>
                  <a:cubicBezTo>
                    <a:pt x="161809" y="585929"/>
                    <a:pt x="118785" y="628953"/>
                    <a:pt x="118785" y="682025"/>
                  </a:cubicBezTo>
                  <a:cubicBezTo>
                    <a:pt x="118785" y="735097"/>
                    <a:pt x="161809" y="778121"/>
                    <a:pt x="214881" y="778121"/>
                  </a:cubicBezTo>
                  <a:cubicBezTo>
                    <a:pt x="267953" y="778121"/>
                    <a:pt x="310977" y="735097"/>
                    <a:pt x="310977" y="682025"/>
                  </a:cubicBezTo>
                  <a:cubicBezTo>
                    <a:pt x="310977" y="628953"/>
                    <a:pt x="267953" y="585929"/>
                    <a:pt x="214881" y="585929"/>
                  </a:cubicBezTo>
                  <a:close/>
                  <a:moveTo>
                    <a:pt x="214881" y="167934"/>
                  </a:moveTo>
                  <a:cubicBezTo>
                    <a:pt x="161809" y="167934"/>
                    <a:pt x="118785" y="210958"/>
                    <a:pt x="118785" y="264030"/>
                  </a:cubicBezTo>
                  <a:cubicBezTo>
                    <a:pt x="118785" y="317102"/>
                    <a:pt x="161809" y="360126"/>
                    <a:pt x="214881" y="360126"/>
                  </a:cubicBezTo>
                  <a:cubicBezTo>
                    <a:pt x="267953" y="360126"/>
                    <a:pt x="310977" y="317102"/>
                    <a:pt x="310977" y="264030"/>
                  </a:cubicBezTo>
                  <a:cubicBezTo>
                    <a:pt x="310977" y="210958"/>
                    <a:pt x="267953" y="167934"/>
                    <a:pt x="214881" y="167934"/>
                  </a:cubicBezTo>
                  <a:close/>
                  <a:moveTo>
                    <a:pt x="0" y="0"/>
                  </a:moveTo>
                  <a:lnTo>
                    <a:pt x="2484001" y="0"/>
                  </a:lnTo>
                  <a:lnTo>
                    <a:pt x="2484001" y="232022"/>
                  </a:lnTo>
                  <a:lnTo>
                    <a:pt x="2484001" y="500040"/>
                  </a:lnTo>
                  <a:lnTo>
                    <a:pt x="2484001" y="732062"/>
                  </a:lnTo>
                  <a:lnTo>
                    <a:pt x="0" y="3216063"/>
                  </a:lnTo>
                  <a:lnTo>
                    <a:pt x="0" y="2984041"/>
                  </a:lnTo>
                  <a:lnTo>
                    <a:pt x="0" y="232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1E35E02-7364-477D-AC87-EF65930A250F}"/>
                </a:ext>
              </a:extLst>
            </p:cNvPr>
            <p:cNvGrpSpPr/>
            <p:nvPr/>
          </p:nvGrpSpPr>
          <p:grpSpPr>
            <a:xfrm>
              <a:off x="5167199" y="3642389"/>
              <a:ext cx="6690809" cy="2520675"/>
              <a:chOff x="1521177" y="3921537"/>
              <a:chExt cx="6690809" cy="2520675"/>
            </a:xfrm>
          </p:grpSpPr>
          <p:sp>
            <p:nvSpPr>
              <p:cNvPr id="13" name="Freeform 55">
                <a:extLst>
                  <a:ext uri="{FF2B5EF4-FFF2-40B4-BE49-F238E27FC236}">
                    <a16:creationId xmlns:a16="http://schemas.microsoft.com/office/drawing/2014/main" xmlns="" id="{9BB26A1F-0FFA-4103-B0CD-F0B020E93994}"/>
                  </a:ext>
                </a:extLst>
              </p:cNvPr>
              <p:cNvSpPr/>
              <p:nvPr/>
            </p:nvSpPr>
            <p:spPr>
              <a:xfrm flipH="1">
                <a:off x="1521177" y="6023586"/>
                <a:ext cx="2595307" cy="418626"/>
              </a:xfrm>
              <a:custGeom>
                <a:avLst/>
                <a:gdLst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09550 w 4124325"/>
                  <a:gd name="connsiteY4" fmla="*/ 28575 h 838200"/>
                  <a:gd name="connsiteX5" fmla="*/ 285750 w 4124325"/>
                  <a:gd name="connsiteY5" fmla="*/ 38100 h 838200"/>
                  <a:gd name="connsiteX6" fmla="*/ 323850 w 4124325"/>
                  <a:gd name="connsiteY6" fmla="*/ 57150 h 838200"/>
                  <a:gd name="connsiteX7" fmla="*/ 323850 w 4124325"/>
                  <a:gd name="connsiteY7" fmla="*/ 57150 h 838200"/>
                  <a:gd name="connsiteX8" fmla="*/ 238125 w 4124325"/>
                  <a:gd name="connsiteY8" fmla="*/ 352425 h 838200"/>
                  <a:gd name="connsiteX9" fmla="*/ 971550 w 4124325"/>
                  <a:gd name="connsiteY9" fmla="*/ 257175 h 838200"/>
                  <a:gd name="connsiteX10" fmla="*/ 800100 w 4124325"/>
                  <a:gd name="connsiteY10" fmla="*/ 609600 h 838200"/>
                  <a:gd name="connsiteX11" fmla="*/ 2524125 w 4124325"/>
                  <a:gd name="connsiteY11" fmla="*/ 495300 h 838200"/>
                  <a:gd name="connsiteX12" fmla="*/ 2190750 w 4124325"/>
                  <a:gd name="connsiteY12" fmla="*/ 838200 h 838200"/>
                  <a:gd name="connsiteX13" fmla="*/ 4124325 w 4124325"/>
                  <a:gd name="connsiteY13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85750 w 4124325"/>
                  <a:gd name="connsiteY4" fmla="*/ 38100 h 838200"/>
                  <a:gd name="connsiteX5" fmla="*/ 323850 w 4124325"/>
                  <a:gd name="connsiteY5" fmla="*/ 57150 h 838200"/>
                  <a:gd name="connsiteX6" fmla="*/ 323850 w 4124325"/>
                  <a:gd name="connsiteY6" fmla="*/ 57150 h 838200"/>
                  <a:gd name="connsiteX7" fmla="*/ 238125 w 4124325"/>
                  <a:gd name="connsiteY7" fmla="*/ 352425 h 838200"/>
                  <a:gd name="connsiteX8" fmla="*/ 971550 w 4124325"/>
                  <a:gd name="connsiteY8" fmla="*/ 257175 h 838200"/>
                  <a:gd name="connsiteX9" fmla="*/ 800100 w 4124325"/>
                  <a:gd name="connsiteY9" fmla="*/ 609600 h 838200"/>
                  <a:gd name="connsiteX10" fmla="*/ 2524125 w 4124325"/>
                  <a:gd name="connsiteY10" fmla="*/ 495300 h 838200"/>
                  <a:gd name="connsiteX11" fmla="*/ 2190750 w 4124325"/>
                  <a:gd name="connsiteY11" fmla="*/ 838200 h 838200"/>
                  <a:gd name="connsiteX12" fmla="*/ 4124325 w 4124325"/>
                  <a:gd name="connsiteY12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285750 w 4124325"/>
                  <a:gd name="connsiteY3" fmla="*/ 38100 h 838200"/>
                  <a:gd name="connsiteX4" fmla="*/ 323850 w 4124325"/>
                  <a:gd name="connsiteY4" fmla="*/ 57150 h 838200"/>
                  <a:gd name="connsiteX5" fmla="*/ 323850 w 4124325"/>
                  <a:gd name="connsiteY5" fmla="*/ 57150 h 838200"/>
                  <a:gd name="connsiteX6" fmla="*/ 238125 w 4124325"/>
                  <a:gd name="connsiteY6" fmla="*/ 352425 h 838200"/>
                  <a:gd name="connsiteX7" fmla="*/ 971550 w 4124325"/>
                  <a:gd name="connsiteY7" fmla="*/ 257175 h 838200"/>
                  <a:gd name="connsiteX8" fmla="*/ 800100 w 4124325"/>
                  <a:gd name="connsiteY8" fmla="*/ 609600 h 838200"/>
                  <a:gd name="connsiteX9" fmla="*/ 2524125 w 4124325"/>
                  <a:gd name="connsiteY9" fmla="*/ 495300 h 838200"/>
                  <a:gd name="connsiteX10" fmla="*/ 2190750 w 4124325"/>
                  <a:gd name="connsiteY10" fmla="*/ 838200 h 838200"/>
                  <a:gd name="connsiteX11" fmla="*/ 4124325 w 4124325"/>
                  <a:gd name="connsiteY11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285750 w 4124325"/>
                  <a:gd name="connsiteY2" fmla="*/ 38100 h 838200"/>
                  <a:gd name="connsiteX3" fmla="*/ 323850 w 4124325"/>
                  <a:gd name="connsiteY3" fmla="*/ 57150 h 838200"/>
                  <a:gd name="connsiteX4" fmla="*/ 323850 w 4124325"/>
                  <a:gd name="connsiteY4" fmla="*/ 57150 h 838200"/>
                  <a:gd name="connsiteX5" fmla="*/ 238125 w 4124325"/>
                  <a:gd name="connsiteY5" fmla="*/ 352425 h 838200"/>
                  <a:gd name="connsiteX6" fmla="*/ 971550 w 4124325"/>
                  <a:gd name="connsiteY6" fmla="*/ 257175 h 838200"/>
                  <a:gd name="connsiteX7" fmla="*/ 800100 w 4124325"/>
                  <a:gd name="connsiteY7" fmla="*/ 609600 h 838200"/>
                  <a:gd name="connsiteX8" fmla="*/ 2524125 w 4124325"/>
                  <a:gd name="connsiteY8" fmla="*/ 495300 h 838200"/>
                  <a:gd name="connsiteX9" fmla="*/ 2190750 w 4124325"/>
                  <a:gd name="connsiteY9" fmla="*/ 838200 h 838200"/>
                  <a:gd name="connsiteX10" fmla="*/ 4124325 w 4124325"/>
                  <a:gd name="connsiteY10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323850 w 4124325"/>
                  <a:gd name="connsiteY3" fmla="*/ 57150 h 838200"/>
                  <a:gd name="connsiteX4" fmla="*/ 238125 w 4124325"/>
                  <a:gd name="connsiteY4" fmla="*/ 352425 h 838200"/>
                  <a:gd name="connsiteX5" fmla="*/ 971550 w 4124325"/>
                  <a:gd name="connsiteY5" fmla="*/ 257175 h 838200"/>
                  <a:gd name="connsiteX6" fmla="*/ 800100 w 4124325"/>
                  <a:gd name="connsiteY6" fmla="*/ 60960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19050 h 857250"/>
                  <a:gd name="connsiteX1" fmla="*/ 0 w 4124325"/>
                  <a:gd name="connsiteY1" fmla="*/ 19050 h 857250"/>
                  <a:gd name="connsiteX2" fmla="*/ 323850 w 4124325"/>
                  <a:gd name="connsiteY2" fmla="*/ 76200 h 857250"/>
                  <a:gd name="connsiteX3" fmla="*/ 400050 w 4124325"/>
                  <a:gd name="connsiteY3" fmla="*/ 0 h 857250"/>
                  <a:gd name="connsiteX4" fmla="*/ 238125 w 4124325"/>
                  <a:gd name="connsiteY4" fmla="*/ 371475 h 857250"/>
                  <a:gd name="connsiteX5" fmla="*/ 971550 w 4124325"/>
                  <a:gd name="connsiteY5" fmla="*/ 276225 h 857250"/>
                  <a:gd name="connsiteX6" fmla="*/ 800100 w 4124325"/>
                  <a:gd name="connsiteY6" fmla="*/ 628650 h 857250"/>
                  <a:gd name="connsiteX7" fmla="*/ 2524125 w 4124325"/>
                  <a:gd name="connsiteY7" fmla="*/ 514350 h 857250"/>
                  <a:gd name="connsiteX8" fmla="*/ 2190750 w 4124325"/>
                  <a:gd name="connsiteY8" fmla="*/ 857250 h 857250"/>
                  <a:gd name="connsiteX9" fmla="*/ 4124325 w 4124325"/>
                  <a:gd name="connsiteY9" fmla="*/ 723900 h 85725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284758 w 4124325"/>
                  <a:gd name="connsiteY6" fmla="*/ 43757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698"/>
                  <a:gd name="connsiteX1" fmla="*/ 0 w 4124325"/>
                  <a:gd name="connsiteY1" fmla="*/ 0 h 838698"/>
                  <a:gd name="connsiteX2" fmla="*/ 323850 w 4124325"/>
                  <a:gd name="connsiteY2" fmla="*/ 57150 h 838698"/>
                  <a:gd name="connsiteX3" fmla="*/ 238125 w 4124325"/>
                  <a:gd name="connsiteY3" fmla="*/ 352425 h 838698"/>
                  <a:gd name="connsiteX4" fmla="*/ 971550 w 4124325"/>
                  <a:gd name="connsiteY4" fmla="*/ 257175 h 838698"/>
                  <a:gd name="connsiteX5" fmla="*/ 704684 w 4124325"/>
                  <a:gd name="connsiteY5" fmla="*/ 629478 h 838698"/>
                  <a:gd name="connsiteX6" fmla="*/ 2524125 w 4124325"/>
                  <a:gd name="connsiteY6" fmla="*/ 495300 h 838698"/>
                  <a:gd name="connsiteX7" fmla="*/ 2190750 w 4124325"/>
                  <a:gd name="connsiteY7" fmla="*/ 838200 h 838698"/>
                  <a:gd name="connsiteX8" fmla="*/ 4124325 w 4124325"/>
                  <a:gd name="connsiteY8" fmla="*/ 704850 h 838698"/>
                  <a:gd name="connsiteX0" fmla="*/ 0 w 5281240"/>
                  <a:gd name="connsiteY0" fmla="*/ 0 h 838698"/>
                  <a:gd name="connsiteX1" fmla="*/ 0 w 5281240"/>
                  <a:gd name="connsiteY1" fmla="*/ 0 h 838698"/>
                  <a:gd name="connsiteX2" fmla="*/ 323850 w 5281240"/>
                  <a:gd name="connsiteY2" fmla="*/ 57150 h 838698"/>
                  <a:gd name="connsiteX3" fmla="*/ 238125 w 5281240"/>
                  <a:gd name="connsiteY3" fmla="*/ 352425 h 838698"/>
                  <a:gd name="connsiteX4" fmla="*/ 971550 w 5281240"/>
                  <a:gd name="connsiteY4" fmla="*/ 257175 h 838698"/>
                  <a:gd name="connsiteX5" fmla="*/ 704684 w 5281240"/>
                  <a:gd name="connsiteY5" fmla="*/ 629478 h 838698"/>
                  <a:gd name="connsiteX6" fmla="*/ 2524125 w 5281240"/>
                  <a:gd name="connsiteY6" fmla="*/ 495300 h 838698"/>
                  <a:gd name="connsiteX7" fmla="*/ 2190750 w 5281240"/>
                  <a:gd name="connsiteY7" fmla="*/ 838200 h 838698"/>
                  <a:gd name="connsiteX8" fmla="*/ 5281240 w 5281240"/>
                  <a:gd name="connsiteY8" fmla="*/ 617385 h 838698"/>
                  <a:gd name="connsiteX0" fmla="*/ 0 w 4638777"/>
                  <a:gd name="connsiteY0" fmla="*/ 0 h 838698"/>
                  <a:gd name="connsiteX1" fmla="*/ 0 w 4638777"/>
                  <a:gd name="connsiteY1" fmla="*/ 0 h 838698"/>
                  <a:gd name="connsiteX2" fmla="*/ 323850 w 4638777"/>
                  <a:gd name="connsiteY2" fmla="*/ 57150 h 838698"/>
                  <a:gd name="connsiteX3" fmla="*/ 238125 w 4638777"/>
                  <a:gd name="connsiteY3" fmla="*/ 352425 h 838698"/>
                  <a:gd name="connsiteX4" fmla="*/ 971550 w 4638777"/>
                  <a:gd name="connsiteY4" fmla="*/ 257175 h 838698"/>
                  <a:gd name="connsiteX5" fmla="*/ 704684 w 4638777"/>
                  <a:gd name="connsiteY5" fmla="*/ 629478 h 838698"/>
                  <a:gd name="connsiteX6" fmla="*/ 2524125 w 4638777"/>
                  <a:gd name="connsiteY6" fmla="*/ 495300 h 838698"/>
                  <a:gd name="connsiteX7" fmla="*/ 2190750 w 4638777"/>
                  <a:gd name="connsiteY7" fmla="*/ 838200 h 838698"/>
                  <a:gd name="connsiteX8" fmla="*/ 4638777 w 4638777"/>
                  <a:gd name="connsiteY8" fmla="*/ 655550 h 838698"/>
                  <a:gd name="connsiteX0" fmla="*/ 0 w 4519249"/>
                  <a:gd name="connsiteY0" fmla="*/ 0 h 838698"/>
                  <a:gd name="connsiteX1" fmla="*/ 0 w 4519249"/>
                  <a:gd name="connsiteY1" fmla="*/ 0 h 838698"/>
                  <a:gd name="connsiteX2" fmla="*/ 323850 w 4519249"/>
                  <a:gd name="connsiteY2" fmla="*/ 57150 h 838698"/>
                  <a:gd name="connsiteX3" fmla="*/ 238125 w 4519249"/>
                  <a:gd name="connsiteY3" fmla="*/ 352425 h 838698"/>
                  <a:gd name="connsiteX4" fmla="*/ 971550 w 4519249"/>
                  <a:gd name="connsiteY4" fmla="*/ 257175 h 838698"/>
                  <a:gd name="connsiteX5" fmla="*/ 704684 w 4519249"/>
                  <a:gd name="connsiteY5" fmla="*/ 629478 h 838698"/>
                  <a:gd name="connsiteX6" fmla="*/ 2524125 w 4519249"/>
                  <a:gd name="connsiteY6" fmla="*/ 495300 h 838698"/>
                  <a:gd name="connsiteX7" fmla="*/ 2190750 w 4519249"/>
                  <a:gd name="connsiteY7" fmla="*/ 838200 h 838698"/>
                  <a:gd name="connsiteX8" fmla="*/ 4519249 w 4519249"/>
                  <a:gd name="connsiteY8" fmla="*/ 655550 h 838698"/>
                  <a:gd name="connsiteX0" fmla="*/ 0 w 4071019"/>
                  <a:gd name="connsiteY0" fmla="*/ 0 h 838698"/>
                  <a:gd name="connsiteX1" fmla="*/ 0 w 4071019"/>
                  <a:gd name="connsiteY1" fmla="*/ 0 h 838698"/>
                  <a:gd name="connsiteX2" fmla="*/ 323850 w 4071019"/>
                  <a:gd name="connsiteY2" fmla="*/ 57150 h 838698"/>
                  <a:gd name="connsiteX3" fmla="*/ 238125 w 4071019"/>
                  <a:gd name="connsiteY3" fmla="*/ 352425 h 838698"/>
                  <a:gd name="connsiteX4" fmla="*/ 971550 w 4071019"/>
                  <a:gd name="connsiteY4" fmla="*/ 257175 h 838698"/>
                  <a:gd name="connsiteX5" fmla="*/ 704684 w 4071019"/>
                  <a:gd name="connsiteY5" fmla="*/ 629478 h 838698"/>
                  <a:gd name="connsiteX6" fmla="*/ 2524125 w 4071019"/>
                  <a:gd name="connsiteY6" fmla="*/ 495300 h 838698"/>
                  <a:gd name="connsiteX7" fmla="*/ 2190750 w 4071019"/>
                  <a:gd name="connsiteY7" fmla="*/ 838200 h 838698"/>
                  <a:gd name="connsiteX8" fmla="*/ 4071019 w 4071019"/>
                  <a:gd name="connsiteY8" fmla="*/ 693716 h 83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1019" h="838698">
                    <a:moveTo>
                      <a:pt x="0" y="0"/>
                    </a:moveTo>
                    <a:lnTo>
                      <a:pt x="0" y="0"/>
                    </a:lnTo>
                    <a:cubicBezTo>
                      <a:pt x="107950" y="19050"/>
                      <a:pt x="386654" y="-32693"/>
                      <a:pt x="323850" y="57150"/>
                    </a:cubicBezTo>
                    <a:cubicBezTo>
                      <a:pt x="233116" y="186948"/>
                      <a:pt x="70540" y="342942"/>
                      <a:pt x="238125" y="352425"/>
                    </a:cubicBezTo>
                    <a:cubicBezTo>
                      <a:pt x="482600" y="320675"/>
                      <a:pt x="985493" y="129899"/>
                      <a:pt x="971550" y="257175"/>
                    </a:cubicBezTo>
                    <a:cubicBezTo>
                      <a:pt x="942229" y="426333"/>
                      <a:pt x="475587" y="595492"/>
                      <a:pt x="704684" y="629478"/>
                    </a:cubicBezTo>
                    <a:cubicBezTo>
                      <a:pt x="963446" y="669165"/>
                      <a:pt x="2681964" y="361122"/>
                      <a:pt x="2524125" y="495300"/>
                    </a:cubicBezTo>
                    <a:cubicBezTo>
                      <a:pt x="2413000" y="609600"/>
                      <a:pt x="1912261" y="851121"/>
                      <a:pt x="2190750" y="838200"/>
                    </a:cubicBezTo>
                    <a:lnTo>
                      <a:pt x="4071019" y="693716"/>
                    </a:lnTo>
                  </a:path>
                </a:pathLst>
              </a:cu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A4ED3CC5-5B94-4B63-9415-92408BEFD5DF}"/>
                  </a:ext>
                </a:extLst>
              </p:cNvPr>
              <p:cNvGrpSpPr/>
              <p:nvPr/>
            </p:nvGrpSpPr>
            <p:grpSpPr>
              <a:xfrm rot="2700000">
                <a:off x="5397067" y="1924558"/>
                <a:ext cx="817939" cy="4811898"/>
                <a:chOff x="6010272" y="2713784"/>
                <a:chExt cx="715173" cy="420733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C057F5E4-63C8-4521-BAEC-1752C8483535}"/>
                    </a:ext>
                  </a:extLst>
                </p:cNvPr>
                <p:cNvGrpSpPr/>
                <p:nvPr/>
              </p:nvGrpSpPr>
              <p:grpSpPr>
                <a:xfrm>
                  <a:off x="6010272" y="6136593"/>
                  <a:ext cx="709526" cy="784525"/>
                  <a:chOff x="2193351" y="5121188"/>
                  <a:chExt cx="896767" cy="906320"/>
                </a:xfrm>
              </p:grpSpPr>
              <p:sp>
                <p:nvSpPr>
                  <p:cNvPr id="27" name="Rectangle 8">
                    <a:extLst>
                      <a:ext uri="{FF2B5EF4-FFF2-40B4-BE49-F238E27FC236}">
                        <a16:creationId xmlns:a16="http://schemas.microsoft.com/office/drawing/2014/main" xmlns="" id="{D0E31392-B115-4C8B-B7C0-3CB69EE8D41C}"/>
                      </a:ext>
                    </a:extLst>
                  </p:cNvPr>
                  <p:cNvSpPr/>
                  <p:nvPr/>
                </p:nvSpPr>
                <p:spPr>
                  <a:xfrm>
                    <a:off x="2193351" y="5127408"/>
                    <a:ext cx="896767" cy="90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378" h="1800199">
                        <a:moveTo>
                          <a:pt x="0" y="0"/>
                        </a:moveTo>
                        <a:lnTo>
                          <a:pt x="1802378" y="0"/>
                        </a:lnTo>
                        <a:lnTo>
                          <a:pt x="1802378" y="289727"/>
                        </a:lnTo>
                        <a:lnTo>
                          <a:pt x="1801366" y="289727"/>
                        </a:lnTo>
                        <a:lnTo>
                          <a:pt x="901188" y="1800199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55000"/>
                          <a:lumOff val="45000"/>
                        </a:schemeClr>
                      </a:gs>
                      <a:gs pos="100000">
                        <a:schemeClr val="accent6">
                          <a:lumMod val="55000"/>
                          <a:lumOff val="4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8" name="Rectangle 8">
                    <a:extLst>
                      <a:ext uri="{FF2B5EF4-FFF2-40B4-BE49-F238E27FC236}">
                        <a16:creationId xmlns:a16="http://schemas.microsoft.com/office/drawing/2014/main" xmlns="" id="{D5B96557-DE65-446D-ADD1-72736F53F37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679522" cy="89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043" h="1787331">
                        <a:moveTo>
                          <a:pt x="0" y="0"/>
                        </a:moveTo>
                        <a:lnTo>
                          <a:pt x="1359043" y="0"/>
                        </a:lnTo>
                        <a:lnTo>
                          <a:pt x="1359043" y="212596"/>
                        </a:lnTo>
                        <a:lnTo>
                          <a:pt x="893519" y="1787331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45000"/>
                          <a:lumOff val="5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9" name="Rectangle 8">
                    <a:extLst>
                      <a:ext uri="{FF2B5EF4-FFF2-40B4-BE49-F238E27FC236}">
                        <a16:creationId xmlns:a16="http://schemas.microsoft.com/office/drawing/2014/main" xmlns="" id="{27ED69F8-CB3E-495C-8D4D-C97FA0CBCD4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450922" cy="894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843" h="1789890">
                        <a:moveTo>
                          <a:pt x="0" y="0"/>
                        </a:moveTo>
                        <a:lnTo>
                          <a:pt x="897414" y="0"/>
                        </a:lnTo>
                        <a:lnTo>
                          <a:pt x="901843" y="212596"/>
                        </a:lnTo>
                        <a:lnTo>
                          <a:pt x="895045" y="1789890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30000"/>
                          <a:lumOff val="7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0" name="Rectangle 8">
                    <a:extLst>
                      <a:ext uri="{FF2B5EF4-FFF2-40B4-BE49-F238E27FC236}">
                        <a16:creationId xmlns:a16="http://schemas.microsoft.com/office/drawing/2014/main" xmlns="" id="{CF8BC83F-14A9-4BE0-A00F-1C5EC0174750}"/>
                      </a:ext>
                    </a:extLst>
                  </p:cNvPr>
                  <p:cNvSpPr/>
                  <p:nvPr/>
                </p:nvSpPr>
                <p:spPr>
                  <a:xfrm>
                    <a:off x="2195736" y="5121188"/>
                    <a:ext cx="448123" cy="895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246" h="1791906">
                        <a:moveTo>
                          <a:pt x="0" y="0"/>
                        </a:moveTo>
                        <a:lnTo>
                          <a:pt x="440115" y="0"/>
                        </a:lnTo>
                        <a:lnTo>
                          <a:pt x="452263" y="212596"/>
                        </a:lnTo>
                        <a:lnTo>
                          <a:pt x="896246" y="1791906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1" name="Rectangle 8">
                    <a:extLst>
                      <a:ext uri="{FF2B5EF4-FFF2-40B4-BE49-F238E27FC236}">
                        <a16:creationId xmlns:a16="http://schemas.microsoft.com/office/drawing/2014/main" xmlns="" id="{E8AFD289-8018-468C-A6CA-41D8CF99BF87}"/>
                      </a:ext>
                    </a:extLst>
                  </p:cNvPr>
                  <p:cNvSpPr/>
                  <p:nvPr/>
                </p:nvSpPr>
                <p:spPr>
                  <a:xfrm>
                    <a:off x="2542419" y="5815404"/>
                    <a:ext cx="203587" cy="204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1810" h="1800199">
                        <a:moveTo>
                          <a:pt x="229620" y="140779"/>
                        </a:moveTo>
                        <a:cubicBezTo>
                          <a:pt x="334730" y="140779"/>
                          <a:pt x="422984" y="212958"/>
                          <a:pt x="445844" y="310765"/>
                        </a:cubicBezTo>
                        <a:lnTo>
                          <a:pt x="454300" y="310765"/>
                        </a:lnTo>
                        <a:lnTo>
                          <a:pt x="462757" y="310765"/>
                        </a:lnTo>
                        <a:cubicBezTo>
                          <a:pt x="485617" y="212958"/>
                          <a:pt x="573869" y="140779"/>
                          <a:pt x="678980" y="140779"/>
                        </a:cubicBezTo>
                        <a:cubicBezTo>
                          <a:pt x="784090" y="140779"/>
                          <a:pt x="872344" y="212958"/>
                          <a:pt x="895204" y="310765"/>
                        </a:cubicBezTo>
                        <a:lnTo>
                          <a:pt x="903659" y="310765"/>
                        </a:lnTo>
                        <a:lnTo>
                          <a:pt x="903660" y="310765"/>
                        </a:lnTo>
                        <a:lnTo>
                          <a:pt x="912116" y="310765"/>
                        </a:lnTo>
                        <a:cubicBezTo>
                          <a:pt x="934976" y="212958"/>
                          <a:pt x="1023228" y="140779"/>
                          <a:pt x="1128339" y="140779"/>
                        </a:cubicBezTo>
                        <a:cubicBezTo>
                          <a:pt x="1233450" y="140779"/>
                          <a:pt x="1321703" y="212958"/>
                          <a:pt x="1344563" y="310765"/>
                        </a:cubicBezTo>
                        <a:lnTo>
                          <a:pt x="1353019" y="310765"/>
                        </a:lnTo>
                        <a:lnTo>
                          <a:pt x="1361476" y="310765"/>
                        </a:lnTo>
                        <a:cubicBezTo>
                          <a:pt x="1384336" y="212958"/>
                          <a:pt x="1472588" y="140779"/>
                          <a:pt x="1577699" y="140779"/>
                        </a:cubicBezTo>
                        <a:cubicBezTo>
                          <a:pt x="1680932" y="140779"/>
                          <a:pt x="1767904" y="210402"/>
                          <a:pt x="1791810" y="305762"/>
                        </a:cubicBezTo>
                        <a:lnTo>
                          <a:pt x="901188" y="1800199"/>
                        </a:lnTo>
                        <a:lnTo>
                          <a:pt x="13460" y="310615"/>
                        </a:lnTo>
                        <a:cubicBezTo>
                          <a:pt x="36351" y="212881"/>
                          <a:pt x="124565" y="140779"/>
                          <a:pt x="229620" y="140779"/>
                        </a:cubicBezTo>
                        <a:close/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4940" y="0"/>
                        </a:lnTo>
                        <a:lnTo>
                          <a:pt x="4940" y="296318"/>
                        </a:lnTo>
                        <a:lnTo>
                          <a:pt x="1012" y="289727"/>
                        </a:lnTo>
                        <a:lnTo>
                          <a:pt x="1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1500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60E05578-4B12-4EEA-9DE3-211071EEBB06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3348900"/>
                  <a:chOff x="6012160" y="2852936"/>
                  <a:chExt cx="707640" cy="334890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xmlns="" id="{F858352F-6258-4332-B60E-C82BB5F8533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5074485"/>
                    <a:ext cx="707640" cy="1127351"/>
                    <a:chOff x="6012160" y="5074485"/>
                    <a:chExt cx="707640" cy="1127351"/>
                  </a:xfrm>
                </p:grpSpPr>
                <p:sp>
                  <p:nvSpPr>
                    <p:cNvPr id="24" name="Rectangle 2">
                      <a:extLst>
                        <a:ext uri="{FF2B5EF4-FFF2-40B4-BE49-F238E27FC236}">
                          <a16:creationId xmlns:a16="http://schemas.microsoft.com/office/drawing/2014/main" xmlns="" id="{8637DD59-73BF-40CA-A60E-6C412E250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5074486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5" name="Rectangle 2">
                      <a:extLst>
                        <a:ext uri="{FF2B5EF4-FFF2-40B4-BE49-F238E27FC236}">
                          <a16:creationId xmlns:a16="http://schemas.microsoft.com/office/drawing/2014/main" xmlns="" id="{0906FAA7-6470-468D-A572-0B39DE819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871" y="5074485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6" name="Rectangle 2">
                      <a:extLst>
                        <a:ext uri="{FF2B5EF4-FFF2-40B4-BE49-F238E27FC236}">
                          <a16:creationId xmlns:a16="http://schemas.microsoft.com/office/drawing/2014/main" xmlns="" id="{44A431AA-5300-4535-A7B1-EDB81C04E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5079873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xmlns="" id="{BDF9D5C9-B782-4777-B7C5-A9069BEBC15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2852936"/>
                    <a:ext cx="707640" cy="2237706"/>
                    <a:chOff x="6012160" y="2852936"/>
                    <a:chExt cx="707640" cy="2237706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xmlns="" id="{782AF7A4-EE2A-4B60-ACEF-57F52CE5B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2858320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xmlns="" id="{C7087780-228E-42FB-A871-39E51E0FA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133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xmlns="" id="{CCE2AEA1-9E2E-439C-9A50-47624A1C9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>
                        <a:ea typeface="+mj-ea"/>
                      </a:endParaRPr>
                    </a:p>
                  </p:txBody>
                </p:sp>
              </p:grpSp>
            </p:grpSp>
            <p:sp>
              <p:nvSpPr>
                <p:cNvPr id="17" name="Hexagon 1">
                  <a:extLst>
                    <a:ext uri="{FF2B5EF4-FFF2-40B4-BE49-F238E27FC236}">
                      <a16:creationId xmlns:a16="http://schemas.microsoft.com/office/drawing/2014/main" xmlns="" id="{8BC25022-3368-4A3F-AFF1-8ABC601B636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12421" y="2713784"/>
                  <a:ext cx="713024" cy="278304"/>
                </a:xfrm>
                <a:custGeom>
                  <a:avLst/>
                  <a:gdLst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138846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78928 w 713024"/>
                    <a:gd name="connsiteY2" fmla="*/ 7144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86072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024" h="555383">
                      <a:moveTo>
                        <a:pt x="0" y="277692"/>
                      </a:moveTo>
                      <a:lnTo>
                        <a:pt x="217427" y="0"/>
                      </a:lnTo>
                      <a:lnTo>
                        <a:pt x="486072" y="0"/>
                      </a:lnTo>
                      <a:lnTo>
                        <a:pt x="713024" y="277692"/>
                      </a:lnTo>
                      <a:lnTo>
                        <a:pt x="490834" y="553001"/>
                      </a:lnTo>
                      <a:lnTo>
                        <a:pt x="231715" y="555383"/>
                      </a:lnTo>
                      <a:lnTo>
                        <a:pt x="0" y="277692"/>
                      </a:lnTo>
                      <a:close/>
                    </a:path>
                  </a:pathLst>
                </a:custGeom>
                <a:blipFill dpi="0" rotWithShape="1">
                  <a:blip r:embed="rId2"/>
                  <a:srcRect/>
                  <a:tile tx="0" ty="0" sx="1000" sy="9000" flip="none" algn="tl"/>
                </a:blip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3DD20EDB-490B-4A3C-A9A9-7ADE645F01C0}"/>
                    </a:ext>
                  </a:extLst>
                </p:cNvPr>
                <p:cNvSpPr/>
                <p:nvPr/>
              </p:nvSpPr>
              <p:spPr>
                <a:xfrm>
                  <a:off x="6270232" y="2798936"/>
                  <a:ext cx="197403" cy="108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12" name="Rectangle 56">
              <a:extLst>
                <a:ext uri="{FF2B5EF4-FFF2-40B4-BE49-F238E27FC236}">
                  <a16:creationId xmlns:a16="http://schemas.microsoft.com/office/drawing/2014/main" xmlns="" id="{C23E4E55-2ED7-4B64-915E-894E7C2414B9}"/>
                </a:ext>
              </a:extLst>
            </p:cNvPr>
            <p:cNvSpPr/>
            <p:nvPr/>
          </p:nvSpPr>
          <p:spPr>
            <a:xfrm rot="10800000">
              <a:off x="8947815" y="2819910"/>
              <a:ext cx="2484002" cy="2984042"/>
            </a:xfrm>
            <a:custGeom>
              <a:avLst/>
              <a:gdLst/>
              <a:ahLst/>
              <a:cxnLst/>
              <a:rect l="l" t="t" r="r" b="b"/>
              <a:pathLst>
                <a:path w="2484001" h="2984041">
                  <a:moveTo>
                    <a:pt x="198155" y="398133"/>
                  </a:moveTo>
                  <a:cubicBezTo>
                    <a:pt x="251227" y="398133"/>
                    <a:pt x="294251" y="355109"/>
                    <a:pt x="294251" y="302037"/>
                  </a:cubicBezTo>
                  <a:cubicBezTo>
                    <a:pt x="294251" y="248965"/>
                    <a:pt x="251227" y="205941"/>
                    <a:pt x="198155" y="205941"/>
                  </a:cubicBezTo>
                  <a:cubicBezTo>
                    <a:pt x="145083" y="205941"/>
                    <a:pt x="102059" y="248965"/>
                    <a:pt x="102059" y="302037"/>
                  </a:cubicBezTo>
                  <a:cubicBezTo>
                    <a:pt x="102059" y="355109"/>
                    <a:pt x="145083" y="398133"/>
                    <a:pt x="198155" y="398133"/>
                  </a:cubicBezTo>
                  <a:close/>
                  <a:moveTo>
                    <a:pt x="198155" y="816128"/>
                  </a:moveTo>
                  <a:cubicBezTo>
                    <a:pt x="251227" y="816128"/>
                    <a:pt x="294251" y="773104"/>
                    <a:pt x="294251" y="720032"/>
                  </a:cubicBezTo>
                  <a:cubicBezTo>
                    <a:pt x="294251" y="666960"/>
                    <a:pt x="251227" y="623936"/>
                    <a:pt x="198155" y="623936"/>
                  </a:cubicBezTo>
                  <a:cubicBezTo>
                    <a:pt x="145083" y="623936"/>
                    <a:pt x="102059" y="666960"/>
                    <a:pt x="102059" y="720032"/>
                  </a:cubicBezTo>
                  <a:cubicBezTo>
                    <a:pt x="102059" y="773104"/>
                    <a:pt x="145083" y="816128"/>
                    <a:pt x="198155" y="816128"/>
                  </a:cubicBezTo>
                  <a:close/>
                  <a:moveTo>
                    <a:pt x="198155" y="1234123"/>
                  </a:moveTo>
                  <a:cubicBezTo>
                    <a:pt x="251227" y="1234123"/>
                    <a:pt x="294251" y="1191099"/>
                    <a:pt x="294251" y="1138027"/>
                  </a:cubicBezTo>
                  <a:cubicBezTo>
                    <a:pt x="294251" y="1084955"/>
                    <a:pt x="251227" y="1041931"/>
                    <a:pt x="198155" y="1041931"/>
                  </a:cubicBezTo>
                  <a:cubicBezTo>
                    <a:pt x="145083" y="1041931"/>
                    <a:pt x="102059" y="1084955"/>
                    <a:pt x="102059" y="1138027"/>
                  </a:cubicBezTo>
                  <a:cubicBezTo>
                    <a:pt x="102059" y="1191099"/>
                    <a:pt x="145083" y="1234123"/>
                    <a:pt x="198155" y="1234123"/>
                  </a:cubicBezTo>
                  <a:close/>
                  <a:moveTo>
                    <a:pt x="198155" y="1652118"/>
                  </a:moveTo>
                  <a:cubicBezTo>
                    <a:pt x="251227" y="1652118"/>
                    <a:pt x="294251" y="1609094"/>
                    <a:pt x="294251" y="1556022"/>
                  </a:cubicBezTo>
                  <a:cubicBezTo>
                    <a:pt x="294251" y="1502950"/>
                    <a:pt x="251227" y="1459926"/>
                    <a:pt x="198155" y="1459926"/>
                  </a:cubicBezTo>
                  <a:cubicBezTo>
                    <a:pt x="145083" y="1459926"/>
                    <a:pt x="102059" y="1502950"/>
                    <a:pt x="102059" y="1556022"/>
                  </a:cubicBezTo>
                  <a:cubicBezTo>
                    <a:pt x="102059" y="1609094"/>
                    <a:pt x="145083" y="1652118"/>
                    <a:pt x="198155" y="1652118"/>
                  </a:cubicBezTo>
                  <a:close/>
                  <a:moveTo>
                    <a:pt x="198155" y="2070113"/>
                  </a:moveTo>
                  <a:cubicBezTo>
                    <a:pt x="251227" y="2070113"/>
                    <a:pt x="294251" y="2027089"/>
                    <a:pt x="294251" y="1974017"/>
                  </a:cubicBezTo>
                  <a:cubicBezTo>
                    <a:pt x="294251" y="1920945"/>
                    <a:pt x="251227" y="1877921"/>
                    <a:pt x="198155" y="1877921"/>
                  </a:cubicBezTo>
                  <a:cubicBezTo>
                    <a:pt x="145083" y="1877921"/>
                    <a:pt x="102059" y="1920945"/>
                    <a:pt x="102059" y="1974017"/>
                  </a:cubicBezTo>
                  <a:cubicBezTo>
                    <a:pt x="102059" y="2027089"/>
                    <a:pt x="145083" y="2070113"/>
                    <a:pt x="198155" y="2070113"/>
                  </a:cubicBezTo>
                  <a:close/>
                  <a:moveTo>
                    <a:pt x="198155" y="2488108"/>
                  </a:moveTo>
                  <a:cubicBezTo>
                    <a:pt x="251227" y="2488108"/>
                    <a:pt x="294251" y="2445084"/>
                    <a:pt x="294251" y="2392012"/>
                  </a:cubicBezTo>
                  <a:cubicBezTo>
                    <a:pt x="294251" y="2338940"/>
                    <a:pt x="251227" y="2295916"/>
                    <a:pt x="198155" y="2295916"/>
                  </a:cubicBezTo>
                  <a:cubicBezTo>
                    <a:pt x="145083" y="2295916"/>
                    <a:pt x="102059" y="2338940"/>
                    <a:pt x="102059" y="2392012"/>
                  </a:cubicBezTo>
                  <a:cubicBezTo>
                    <a:pt x="102059" y="2445084"/>
                    <a:pt x="145083" y="2488108"/>
                    <a:pt x="198155" y="2488108"/>
                  </a:cubicBezTo>
                  <a:close/>
                  <a:moveTo>
                    <a:pt x="0" y="2984041"/>
                  </a:moveTo>
                  <a:lnTo>
                    <a:pt x="0" y="0"/>
                  </a:lnTo>
                  <a:lnTo>
                    <a:pt x="2484001" y="0"/>
                  </a:lnTo>
                  <a:lnTo>
                    <a:pt x="2484001" y="50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6EEF07B-B0E0-40C4-A0D3-5D61694061EE}"/>
              </a:ext>
            </a:extLst>
          </p:cNvPr>
          <p:cNvGrpSpPr/>
          <p:nvPr/>
        </p:nvGrpSpPr>
        <p:grpSpPr>
          <a:xfrm>
            <a:off x="-5056" y="4143032"/>
            <a:ext cx="1376908" cy="2073192"/>
            <a:chOff x="8033817" y="581972"/>
            <a:chExt cx="2421347" cy="20731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708A84AF-4487-4497-9F42-D9827CD23C04}"/>
                </a:ext>
              </a:extLst>
            </p:cNvPr>
            <p:cNvGrpSpPr/>
            <p:nvPr/>
          </p:nvGrpSpPr>
          <p:grpSpPr>
            <a:xfrm rot="74106" flipH="1">
              <a:off x="9540184" y="581972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4" name="Freeform: Shape 188">
                <a:extLst>
                  <a:ext uri="{FF2B5EF4-FFF2-40B4-BE49-F238E27FC236}">
                    <a16:creationId xmlns:a16="http://schemas.microsoft.com/office/drawing/2014/main" xmlns="" id="{9AB2E768-929F-4A31-A87D-11205CE924C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189">
                <a:extLst>
                  <a:ext uri="{FF2B5EF4-FFF2-40B4-BE49-F238E27FC236}">
                    <a16:creationId xmlns:a16="http://schemas.microsoft.com/office/drawing/2014/main" xmlns="" id="{390C852A-83CA-47C5-9474-A28E7939F7C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190">
                <a:extLst>
                  <a:ext uri="{FF2B5EF4-FFF2-40B4-BE49-F238E27FC236}">
                    <a16:creationId xmlns:a16="http://schemas.microsoft.com/office/drawing/2014/main" xmlns="" id="{3148480A-BBB6-46E7-9AE8-6DB2EA4AEB6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191">
                <a:extLst>
                  <a:ext uri="{FF2B5EF4-FFF2-40B4-BE49-F238E27FC236}">
                    <a16:creationId xmlns:a16="http://schemas.microsoft.com/office/drawing/2014/main" xmlns="" id="{ACEB1414-3040-4734-BCC4-1BF93024B99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192">
                <a:extLst>
                  <a:ext uri="{FF2B5EF4-FFF2-40B4-BE49-F238E27FC236}">
                    <a16:creationId xmlns:a16="http://schemas.microsoft.com/office/drawing/2014/main" xmlns="" id="{87BB0CF3-EE4E-4DA3-BA70-1246CFEA797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193">
                <a:extLst>
                  <a:ext uri="{FF2B5EF4-FFF2-40B4-BE49-F238E27FC236}">
                    <a16:creationId xmlns:a16="http://schemas.microsoft.com/office/drawing/2014/main" xmlns="" id="{2924F542-51E4-4F74-96D5-460F548C235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194">
                <a:extLst>
                  <a:ext uri="{FF2B5EF4-FFF2-40B4-BE49-F238E27FC236}">
                    <a16:creationId xmlns:a16="http://schemas.microsoft.com/office/drawing/2014/main" xmlns="" id="{77E800CE-19D5-40F3-866F-0AF12013B0A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FE74A6D-31D6-4C0F-8020-073B87554F38}"/>
                </a:ext>
              </a:extLst>
            </p:cNvPr>
            <p:cNvGrpSpPr/>
            <p:nvPr/>
          </p:nvGrpSpPr>
          <p:grpSpPr>
            <a:xfrm rot="74106" flipH="1">
              <a:off x="8033817" y="1142715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7" name="Freeform: Shape 153">
                <a:extLst>
                  <a:ext uri="{FF2B5EF4-FFF2-40B4-BE49-F238E27FC236}">
                    <a16:creationId xmlns:a16="http://schemas.microsoft.com/office/drawing/2014/main" xmlns="" id="{6861CD3B-42D1-4030-9879-AA698408B56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154">
                <a:extLst>
                  <a:ext uri="{FF2B5EF4-FFF2-40B4-BE49-F238E27FC236}">
                    <a16:creationId xmlns:a16="http://schemas.microsoft.com/office/drawing/2014/main" xmlns="" id="{24BAE508-5CEE-43D5-81F5-AC4CD107E96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155">
                <a:extLst>
                  <a:ext uri="{FF2B5EF4-FFF2-40B4-BE49-F238E27FC236}">
                    <a16:creationId xmlns:a16="http://schemas.microsoft.com/office/drawing/2014/main" xmlns="" id="{ADC8B077-61AE-4CC3-BCA4-96BA0EAB7AA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156">
                <a:extLst>
                  <a:ext uri="{FF2B5EF4-FFF2-40B4-BE49-F238E27FC236}">
                    <a16:creationId xmlns:a16="http://schemas.microsoft.com/office/drawing/2014/main" xmlns="" id="{9776CAEE-D177-45D1-A1F3-8AE11AF57E2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157">
                <a:extLst>
                  <a:ext uri="{FF2B5EF4-FFF2-40B4-BE49-F238E27FC236}">
                    <a16:creationId xmlns:a16="http://schemas.microsoft.com/office/drawing/2014/main" xmlns="" id="{988B796C-97FA-46A4-8C86-29CE2F0407C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158">
                <a:extLst>
                  <a:ext uri="{FF2B5EF4-FFF2-40B4-BE49-F238E27FC236}">
                    <a16:creationId xmlns:a16="http://schemas.microsoft.com/office/drawing/2014/main" xmlns="" id="{49851BC4-79ED-4B99-A3B1-F0E86EC4AB7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159">
                <a:extLst>
                  <a:ext uri="{FF2B5EF4-FFF2-40B4-BE49-F238E27FC236}">
                    <a16:creationId xmlns:a16="http://schemas.microsoft.com/office/drawing/2014/main" xmlns="" id="{2F857D76-A074-48EC-8D74-B5FF676EE29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16E48AA5-0C51-45EF-A8F4-BF1F73CC475D}"/>
                </a:ext>
              </a:extLst>
            </p:cNvPr>
            <p:cNvGrpSpPr/>
            <p:nvPr/>
          </p:nvGrpSpPr>
          <p:grpSpPr>
            <a:xfrm rot="74106" flipH="1">
              <a:off x="8681776" y="1657379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0" name="Freeform: Shape 146">
                <a:extLst>
                  <a:ext uri="{FF2B5EF4-FFF2-40B4-BE49-F238E27FC236}">
                    <a16:creationId xmlns:a16="http://schemas.microsoft.com/office/drawing/2014/main" xmlns="" id="{1580C922-6540-4517-9FB2-08CC939FE2C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147">
                <a:extLst>
                  <a:ext uri="{FF2B5EF4-FFF2-40B4-BE49-F238E27FC236}">
                    <a16:creationId xmlns:a16="http://schemas.microsoft.com/office/drawing/2014/main" xmlns="" id="{D52BB424-98B1-4C38-9DFD-7C54EA7B417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148">
                <a:extLst>
                  <a:ext uri="{FF2B5EF4-FFF2-40B4-BE49-F238E27FC236}">
                    <a16:creationId xmlns:a16="http://schemas.microsoft.com/office/drawing/2014/main" xmlns="" id="{FB8FC3C6-CAF8-49C0-B4A0-8F202A2589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149">
                <a:extLst>
                  <a:ext uri="{FF2B5EF4-FFF2-40B4-BE49-F238E27FC236}">
                    <a16:creationId xmlns:a16="http://schemas.microsoft.com/office/drawing/2014/main" xmlns="" id="{D4D71184-0B59-4216-A724-7C7B68D2DD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150">
                <a:extLst>
                  <a:ext uri="{FF2B5EF4-FFF2-40B4-BE49-F238E27FC236}">
                    <a16:creationId xmlns:a16="http://schemas.microsoft.com/office/drawing/2014/main" xmlns="" id="{9F08D714-2014-4A86-B8B4-3B2A541E7DE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151">
                <a:extLst>
                  <a:ext uri="{FF2B5EF4-FFF2-40B4-BE49-F238E27FC236}">
                    <a16:creationId xmlns:a16="http://schemas.microsoft.com/office/drawing/2014/main" xmlns="" id="{618FB406-9BC5-413A-87AC-52BF824BA93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152">
                <a:extLst>
                  <a:ext uri="{FF2B5EF4-FFF2-40B4-BE49-F238E27FC236}">
                    <a16:creationId xmlns:a16="http://schemas.microsoft.com/office/drawing/2014/main" xmlns="" id="{BF7DAF90-3A7A-42AA-8799-E603F3D636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2C0483E0-E5BB-487C-97F2-7B7A508A879C}"/>
                </a:ext>
              </a:extLst>
            </p:cNvPr>
            <p:cNvGrpSpPr/>
            <p:nvPr/>
          </p:nvGrpSpPr>
          <p:grpSpPr>
            <a:xfrm rot="842146" flipH="1">
              <a:off x="8926432" y="1316779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53" name="Freeform: Shape 139">
                <a:extLst>
                  <a:ext uri="{FF2B5EF4-FFF2-40B4-BE49-F238E27FC236}">
                    <a16:creationId xmlns:a16="http://schemas.microsoft.com/office/drawing/2014/main" xmlns="" id="{459E8A82-6AB6-4710-947A-D95D410B13B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140">
                <a:extLst>
                  <a:ext uri="{FF2B5EF4-FFF2-40B4-BE49-F238E27FC236}">
                    <a16:creationId xmlns:a16="http://schemas.microsoft.com/office/drawing/2014/main" xmlns="" id="{D754C3BD-C40C-4655-A8DD-902F498B999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141">
                <a:extLst>
                  <a:ext uri="{FF2B5EF4-FFF2-40B4-BE49-F238E27FC236}">
                    <a16:creationId xmlns:a16="http://schemas.microsoft.com/office/drawing/2014/main" xmlns="" id="{B9EA7F83-761D-47C5-96DD-D48E8558E11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142">
                <a:extLst>
                  <a:ext uri="{FF2B5EF4-FFF2-40B4-BE49-F238E27FC236}">
                    <a16:creationId xmlns:a16="http://schemas.microsoft.com/office/drawing/2014/main" xmlns="" id="{DB33BBD7-7D98-4DD8-8E71-8E52A3995A0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143">
                <a:extLst>
                  <a:ext uri="{FF2B5EF4-FFF2-40B4-BE49-F238E27FC236}">
                    <a16:creationId xmlns:a16="http://schemas.microsoft.com/office/drawing/2014/main" xmlns="" id="{F86E0BA4-0939-49C9-A242-C466A187FAC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144">
                <a:extLst>
                  <a:ext uri="{FF2B5EF4-FFF2-40B4-BE49-F238E27FC236}">
                    <a16:creationId xmlns:a16="http://schemas.microsoft.com/office/drawing/2014/main" xmlns="" id="{0285BED1-2200-4E7A-B005-F4408244D12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145">
                <a:extLst>
                  <a:ext uri="{FF2B5EF4-FFF2-40B4-BE49-F238E27FC236}">
                    <a16:creationId xmlns:a16="http://schemas.microsoft.com/office/drawing/2014/main" xmlns="" id="{22E9931C-8D18-42CD-A40B-74F0884D967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FE30FF9B-202E-48B5-B20F-05940594F591}"/>
                </a:ext>
              </a:extLst>
            </p:cNvPr>
            <p:cNvGrpSpPr/>
            <p:nvPr/>
          </p:nvGrpSpPr>
          <p:grpSpPr>
            <a:xfrm rot="74106" flipH="1">
              <a:off x="9265177" y="1672286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46" name="Freeform: Shape 125">
                <a:extLst>
                  <a:ext uri="{FF2B5EF4-FFF2-40B4-BE49-F238E27FC236}">
                    <a16:creationId xmlns:a16="http://schemas.microsoft.com/office/drawing/2014/main" xmlns="" id="{8641E1C0-FD4B-45B4-8798-34515484FF0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126">
                <a:extLst>
                  <a:ext uri="{FF2B5EF4-FFF2-40B4-BE49-F238E27FC236}">
                    <a16:creationId xmlns:a16="http://schemas.microsoft.com/office/drawing/2014/main" xmlns="" id="{0CFE0DB8-D70A-4B42-9267-6F7B3CF170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127">
                <a:extLst>
                  <a:ext uri="{FF2B5EF4-FFF2-40B4-BE49-F238E27FC236}">
                    <a16:creationId xmlns:a16="http://schemas.microsoft.com/office/drawing/2014/main" xmlns="" id="{67F67730-8286-4A43-A545-C4007F254F3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128">
                <a:extLst>
                  <a:ext uri="{FF2B5EF4-FFF2-40B4-BE49-F238E27FC236}">
                    <a16:creationId xmlns:a16="http://schemas.microsoft.com/office/drawing/2014/main" xmlns="" id="{08063510-4A9D-4EDE-9F67-320E4683520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129">
                <a:extLst>
                  <a:ext uri="{FF2B5EF4-FFF2-40B4-BE49-F238E27FC236}">
                    <a16:creationId xmlns:a16="http://schemas.microsoft.com/office/drawing/2014/main" xmlns="" id="{83EC4D74-6E84-42E4-BD34-DD0847C2072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130">
                <a:extLst>
                  <a:ext uri="{FF2B5EF4-FFF2-40B4-BE49-F238E27FC236}">
                    <a16:creationId xmlns:a16="http://schemas.microsoft.com/office/drawing/2014/main" xmlns="" id="{6A8575D6-DD83-4903-A49B-3CE81C66C0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131">
                <a:extLst>
                  <a:ext uri="{FF2B5EF4-FFF2-40B4-BE49-F238E27FC236}">
                    <a16:creationId xmlns:a16="http://schemas.microsoft.com/office/drawing/2014/main" xmlns="" id="{72A9DE5B-D131-478A-88AC-5335745DC80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576CDEE8-D12C-4F17-A61B-8CF97D39ACC3}"/>
                </a:ext>
              </a:extLst>
            </p:cNvPr>
            <p:cNvGrpSpPr/>
            <p:nvPr/>
          </p:nvGrpSpPr>
          <p:grpSpPr>
            <a:xfrm rot="20759991" flipH="1">
              <a:off x="8833420" y="2362509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9" name="Freeform: Shape 118">
                <a:extLst>
                  <a:ext uri="{FF2B5EF4-FFF2-40B4-BE49-F238E27FC236}">
                    <a16:creationId xmlns:a16="http://schemas.microsoft.com/office/drawing/2014/main" xmlns="" id="{34F93275-790F-4AEB-ACCE-260CD3027D7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119">
                <a:extLst>
                  <a:ext uri="{FF2B5EF4-FFF2-40B4-BE49-F238E27FC236}">
                    <a16:creationId xmlns:a16="http://schemas.microsoft.com/office/drawing/2014/main" xmlns="" id="{A61EABC2-79ED-469F-B9DF-38896D6883D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120">
                <a:extLst>
                  <a:ext uri="{FF2B5EF4-FFF2-40B4-BE49-F238E27FC236}">
                    <a16:creationId xmlns:a16="http://schemas.microsoft.com/office/drawing/2014/main" xmlns="" id="{2EACDDF9-0C98-4427-A418-CF0DF05D62E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121">
                <a:extLst>
                  <a:ext uri="{FF2B5EF4-FFF2-40B4-BE49-F238E27FC236}">
                    <a16:creationId xmlns:a16="http://schemas.microsoft.com/office/drawing/2014/main" xmlns="" id="{E68880B5-1378-4466-8BCB-8CAF423D276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122">
                <a:extLst>
                  <a:ext uri="{FF2B5EF4-FFF2-40B4-BE49-F238E27FC236}">
                    <a16:creationId xmlns:a16="http://schemas.microsoft.com/office/drawing/2014/main" xmlns="" id="{CA205691-FB24-43A9-A5E6-3A8BFD6B61B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123">
                <a:extLst>
                  <a:ext uri="{FF2B5EF4-FFF2-40B4-BE49-F238E27FC236}">
                    <a16:creationId xmlns:a16="http://schemas.microsoft.com/office/drawing/2014/main" xmlns="" id="{C9362E8D-6D1D-42FF-BD7E-C6A555791B1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124">
                <a:extLst>
                  <a:ext uri="{FF2B5EF4-FFF2-40B4-BE49-F238E27FC236}">
                    <a16:creationId xmlns:a16="http://schemas.microsoft.com/office/drawing/2014/main" xmlns="" id="{54826932-78FA-4B9F-9B32-47EC89CB64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86" y="2222777"/>
            <a:ext cx="933073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D9B55D-62A0-4BFD-B15E-41488BD32002}"/>
              </a:ext>
            </a:extLst>
          </p:cNvPr>
          <p:cNvSpPr txBox="1"/>
          <p:nvPr/>
        </p:nvSpPr>
        <p:spPr>
          <a:xfrm>
            <a:off x="373782" y="281479"/>
            <a:ext cx="1131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What-Why-How </a:t>
            </a:r>
            <a:r>
              <a:rPr lang="en-US" sz="3200" b="1" dirty="0"/>
              <a:t>Framework Analysis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6F3434-DEE0-4D84-95AF-F40A91F31DCB}"/>
              </a:ext>
            </a:extLst>
          </p:cNvPr>
          <p:cNvSpPr txBox="1"/>
          <p:nvPr/>
        </p:nvSpPr>
        <p:spPr>
          <a:xfrm>
            <a:off x="449176" y="1012165"/>
            <a:ext cx="92672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Panel </a:t>
            </a:r>
            <a:r>
              <a:rPr lang="en-US" sz="2400" b="1" dirty="0" smtClean="0"/>
              <a:t>4 </a:t>
            </a:r>
            <a:r>
              <a:rPr lang="en-US" sz="2400" b="1" dirty="0"/>
              <a:t>: Total </a:t>
            </a:r>
            <a:r>
              <a:rPr lang="en-US" sz="2400" b="1" i="1" dirty="0"/>
              <a:t>Tweet</a:t>
            </a:r>
            <a:r>
              <a:rPr lang="en-US" sz="2400" b="1" dirty="0"/>
              <a:t> di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Merek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95A6C05-B666-4240-90E5-71C90F02066E}"/>
              </a:ext>
            </a:extLst>
          </p:cNvPr>
          <p:cNvGrpSpPr/>
          <p:nvPr/>
        </p:nvGrpSpPr>
        <p:grpSpPr>
          <a:xfrm>
            <a:off x="9555481" y="0"/>
            <a:ext cx="2786730" cy="2157984"/>
            <a:chOff x="5167199" y="1515723"/>
            <a:chExt cx="6690809" cy="4647341"/>
          </a:xfrm>
        </p:grpSpPr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xmlns="" id="{447964DC-27CC-4C2D-845E-E2A510542F90}"/>
                </a:ext>
              </a:extLst>
            </p:cNvPr>
            <p:cNvSpPr/>
            <p:nvPr/>
          </p:nvSpPr>
          <p:spPr>
            <a:xfrm>
              <a:off x="8034791" y="1515723"/>
              <a:ext cx="2484002" cy="3216063"/>
            </a:xfrm>
            <a:custGeom>
              <a:avLst/>
              <a:gdLst/>
              <a:ahLst/>
              <a:cxnLst/>
              <a:rect l="l" t="t" r="r" b="b"/>
              <a:pathLst>
                <a:path w="2484001" h="3216063">
                  <a:moveTo>
                    <a:pt x="214881" y="2675904"/>
                  </a:moveTo>
                  <a:cubicBezTo>
                    <a:pt x="161809" y="2675904"/>
                    <a:pt x="118785" y="2718928"/>
                    <a:pt x="118785" y="2772000"/>
                  </a:cubicBezTo>
                  <a:cubicBezTo>
                    <a:pt x="118785" y="2825072"/>
                    <a:pt x="161809" y="2868096"/>
                    <a:pt x="214881" y="2868096"/>
                  </a:cubicBezTo>
                  <a:cubicBezTo>
                    <a:pt x="267953" y="2868096"/>
                    <a:pt x="310977" y="2825072"/>
                    <a:pt x="310977" y="2772000"/>
                  </a:cubicBezTo>
                  <a:cubicBezTo>
                    <a:pt x="310977" y="2718928"/>
                    <a:pt x="267953" y="2675904"/>
                    <a:pt x="214881" y="2675904"/>
                  </a:cubicBezTo>
                  <a:close/>
                  <a:moveTo>
                    <a:pt x="214881" y="2257909"/>
                  </a:moveTo>
                  <a:cubicBezTo>
                    <a:pt x="161809" y="2257909"/>
                    <a:pt x="118785" y="2300933"/>
                    <a:pt x="118785" y="2354005"/>
                  </a:cubicBezTo>
                  <a:cubicBezTo>
                    <a:pt x="118785" y="2407077"/>
                    <a:pt x="161809" y="2450101"/>
                    <a:pt x="214881" y="2450101"/>
                  </a:cubicBezTo>
                  <a:cubicBezTo>
                    <a:pt x="267953" y="2450101"/>
                    <a:pt x="310977" y="2407077"/>
                    <a:pt x="310977" y="2354005"/>
                  </a:cubicBezTo>
                  <a:cubicBezTo>
                    <a:pt x="310977" y="2300933"/>
                    <a:pt x="267953" y="2257909"/>
                    <a:pt x="214881" y="2257909"/>
                  </a:cubicBezTo>
                  <a:close/>
                  <a:moveTo>
                    <a:pt x="214881" y="1839914"/>
                  </a:moveTo>
                  <a:cubicBezTo>
                    <a:pt x="161809" y="1839914"/>
                    <a:pt x="118785" y="1882938"/>
                    <a:pt x="118785" y="1936010"/>
                  </a:cubicBezTo>
                  <a:cubicBezTo>
                    <a:pt x="118785" y="1989082"/>
                    <a:pt x="161809" y="2032106"/>
                    <a:pt x="214881" y="2032106"/>
                  </a:cubicBezTo>
                  <a:cubicBezTo>
                    <a:pt x="267953" y="2032106"/>
                    <a:pt x="310977" y="1989082"/>
                    <a:pt x="310977" y="1936010"/>
                  </a:cubicBezTo>
                  <a:cubicBezTo>
                    <a:pt x="310977" y="1882938"/>
                    <a:pt x="267953" y="1839914"/>
                    <a:pt x="214881" y="1839914"/>
                  </a:cubicBezTo>
                  <a:close/>
                  <a:moveTo>
                    <a:pt x="214881" y="1421919"/>
                  </a:moveTo>
                  <a:cubicBezTo>
                    <a:pt x="161809" y="1421919"/>
                    <a:pt x="118785" y="1464943"/>
                    <a:pt x="118785" y="1518015"/>
                  </a:cubicBezTo>
                  <a:cubicBezTo>
                    <a:pt x="118785" y="1571087"/>
                    <a:pt x="161809" y="1614111"/>
                    <a:pt x="214881" y="1614111"/>
                  </a:cubicBezTo>
                  <a:cubicBezTo>
                    <a:pt x="267953" y="1614111"/>
                    <a:pt x="310977" y="1571087"/>
                    <a:pt x="310977" y="1518015"/>
                  </a:cubicBezTo>
                  <a:cubicBezTo>
                    <a:pt x="310977" y="1464943"/>
                    <a:pt x="267953" y="1421919"/>
                    <a:pt x="214881" y="1421919"/>
                  </a:cubicBezTo>
                  <a:close/>
                  <a:moveTo>
                    <a:pt x="214881" y="1003924"/>
                  </a:moveTo>
                  <a:cubicBezTo>
                    <a:pt x="161809" y="1003924"/>
                    <a:pt x="118785" y="1046948"/>
                    <a:pt x="118785" y="1100020"/>
                  </a:cubicBezTo>
                  <a:cubicBezTo>
                    <a:pt x="118785" y="1153092"/>
                    <a:pt x="161809" y="1196116"/>
                    <a:pt x="214881" y="1196116"/>
                  </a:cubicBezTo>
                  <a:cubicBezTo>
                    <a:pt x="267953" y="1196116"/>
                    <a:pt x="310977" y="1153092"/>
                    <a:pt x="310977" y="1100020"/>
                  </a:cubicBezTo>
                  <a:cubicBezTo>
                    <a:pt x="310977" y="1046948"/>
                    <a:pt x="267953" y="1003924"/>
                    <a:pt x="214881" y="1003924"/>
                  </a:cubicBezTo>
                  <a:close/>
                  <a:moveTo>
                    <a:pt x="214881" y="585929"/>
                  </a:moveTo>
                  <a:cubicBezTo>
                    <a:pt x="161809" y="585929"/>
                    <a:pt x="118785" y="628953"/>
                    <a:pt x="118785" y="682025"/>
                  </a:cubicBezTo>
                  <a:cubicBezTo>
                    <a:pt x="118785" y="735097"/>
                    <a:pt x="161809" y="778121"/>
                    <a:pt x="214881" y="778121"/>
                  </a:cubicBezTo>
                  <a:cubicBezTo>
                    <a:pt x="267953" y="778121"/>
                    <a:pt x="310977" y="735097"/>
                    <a:pt x="310977" y="682025"/>
                  </a:cubicBezTo>
                  <a:cubicBezTo>
                    <a:pt x="310977" y="628953"/>
                    <a:pt x="267953" y="585929"/>
                    <a:pt x="214881" y="585929"/>
                  </a:cubicBezTo>
                  <a:close/>
                  <a:moveTo>
                    <a:pt x="214881" y="167934"/>
                  </a:moveTo>
                  <a:cubicBezTo>
                    <a:pt x="161809" y="167934"/>
                    <a:pt x="118785" y="210958"/>
                    <a:pt x="118785" y="264030"/>
                  </a:cubicBezTo>
                  <a:cubicBezTo>
                    <a:pt x="118785" y="317102"/>
                    <a:pt x="161809" y="360126"/>
                    <a:pt x="214881" y="360126"/>
                  </a:cubicBezTo>
                  <a:cubicBezTo>
                    <a:pt x="267953" y="360126"/>
                    <a:pt x="310977" y="317102"/>
                    <a:pt x="310977" y="264030"/>
                  </a:cubicBezTo>
                  <a:cubicBezTo>
                    <a:pt x="310977" y="210958"/>
                    <a:pt x="267953" y="167934"/>
                    <a:pt x="214881" y="167934"/>
                  </a:cubicBezTo>
                  <a:close/>
                  <a:moveTo>
                    <a:pt x="0" y="0"/>
                  </a:moveTo>
                  <a:lnTo>
                    <a:pt x="2484001" y="0"/>
                  </a:lnTo>
                  <a:lnTo>
                    <a:pt x="2484001" y="232022"/>
                  </a:lnTo>
                  <a:lnTo>
                    <a:pt x="2484001" y="500040"/>
                  </a:lnTo>
                  <a:lnTo>
                    <a:pt x="2484001" y="732062"/>
                  </a:lnTo>
                  <a:lnTo>
                    <a:pt x="0" y="3216063"/>
                  </a:lnTo>
                  <a:lnTo>
                    <a:pt x="0" y="2984041"/>
                  </a:lnTo>
                  <a:lnTo>
                    <a:pt x="0" y="232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1E35E02-7364-477D-AC87-EF65930A250F}"/>
                </a:ext>
              </a:extLst>
            </p:cNvPr>
            <p:cNvGrpSpPr/>
            <p:nvPr/>
          </p:nvGrpSpPr>
          <p:grpSpPr>
            <a:xfrm>
              <a:off x="5167199" y="3642389"/>
              <a:ext cx="6690809" cy="2520675"/>
              <a:chOff x="1521177" y="3921537"/>
              <a:chExt cx="6690809" cy="2520675"/>
            </a:xfrm>
          </p:grpSpPr>
          <p:sp>
            <p:nvSpPr>
              <p:cNvPr id="13" name="Freeform 55">
                <a:extLst>
                  <a:ext uri="{FF2B5EF4-FFF2-40B4-BE49-F238E27FC236}">
                    <a16:creationId xmlns:a16="http://schemas.microsoft.com/office/drawing/2014/main" xmlns="" id="{9BB26A1F-0FFA-4103-B0CD-F0B020E93994}"/>
                  </a:ext>
                </a:extLst>
              </p:cNvPr>
              <p:cNvSpPr/>
              <p:nvPr/>
            </p:nvSpPr>
            <p:spPr>
              <a:xfrm flipH="1">
                <a:off x="1521177" y="6023586"/>
                <a:ext cx="2595307" cy="418626"/>
              </a:xfrm>
              <a:custGeom>
                <a:avLst/>
                <a:gdLst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09550 w 4124325"/>
                  <a:gd name="connsiteY4" fmla="*/ 28575 h 838200"/>
                  <a:gd name="connsiteX5" fmla="*/ 285750 w 4124325"/>
                  <a:gd name="connsiteY5" fmla="*/ 38100 h 838200"/>
                  <a:gd name="connsiteX6" fmla="*/ 323850 w 4124325"/>
                  <a:gd name="connsiteY6" fmla="*/ 57150 h 838200"/>
                  <a:gd name="connsiteX7" fmla="*/ 323850 w 4124325"/>
                  <a:gd name="connsiteY7" fmla="*/ 57150 h 838200"/>
                  <a:gd name="connsiteX8" fmla="*/ 238125 w 4124325"/>
                  <a:gd name="connsiteY8" fmla="*/ 352425 h 838200"/>
                  <a:gd name="connsiteX9" fmla="*/ 971550 w 4124325"/>
                  <a:gd name="connsiteY9" fmla="*/ 257175 h 838200"/>
                  <a:gd name="connsiteX10" fmla="*/ 800100 w 4124325"/>
                  <a:gd name="connsiteY10" fmla="*/ 609600 h 838200"/>
                  <a:gd name="connsiteX11" fmla="*/ 2524125 w 4124325"/>
                  <a:gd name="connsiteY11" fmla="*/ 495300 h 838200"/>
                  <a:gd name="connsiteX12" fmla="*/ 2190750 w 4124325"/>
                  <a:gd name="connsiteY12" fmla="*/ 838200 h 838200"/>
                  <a:gd name="connsiteX13" fmla="*/ 4124325 w 4124325"/>
                  <a:gd name="connsiteY13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85750 w 4124325"/>
                  <a:gd name="connsiteY4" fmla="*/ 38100 h 838200"/>
                  <a:gd name="connsiteX5" fmla="*/ 323850 w 4124325"/>
                  <a:gd name="connsiteY5" fmla="*/ 57150 h 838200"/>
                  <a:gd name="connsiteX6" fmla="*/ 323850 w 4124325"/>
                  <a:gd name="connsiteY6" fmla="*/ 57150 h 838200"/>
                  <a:gd name="connsiteX7" fmla="*/ 238125 w 4124325"/>
                  <a:gd name="connsiteY7" fmla="*/ 352425 h 838200"/>
                  <a:gd name="connsiteX8" fmla="*/ 971550 w 4124325"/>
                  <a:gd name="connsiteY8" fmla="*/ 257175 h 838200"/>
                  <a:gd name="connsiteX9" fmla="*/ 800100 w 4124325"/>
                  <a:gd name="connsiteY9" fmla="*/ 609600 h 838200"/>
                  <a:gd name="connsiteX10" fmla="*/ 2524125 w 4124325"/>
                  <a:gd name="connsiteY10" fmla="*/ 495300 h 838200"/>
                  <a:gd name="connsiteX11" fmla="*/ 2190750 w 4124325"/>
                  <a:gd name="connsiteY11" fmla="*/ 838200 h 838200"/>
                  <a:gd name="connsiteX12" fmla="*/ 4124325 w 4124325"/>
                  <a:gd name="connsiteY12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285750 w 4124325"/>
                  <a:gd name="connsiteY3" fmla="*/ 38100 h 838200"/>
                  <a:gd name="connsiteX4" fmla="*/ 323850 w 4124325"/>
                  <a:gd name="connsiteY4" fmla="*/ 57150 h 838200"/>
                  <a:gd name="connsiteX5" fmla="*/ 323850 w 4124325"/>
                  <a:gd name="connsiteY5" fmla="*/ 57150 h 838200"/>
                  <a:gd name="connsiteX6" fmla="*/ 238125 w 4124325"/>
                  <a:gd name="connsiteY6" fmla="*/ 352425 h 838200"/>
                  <a:gd name="connsiteX7" fmla="*/ 971550 w 4124325"/>
                  <a:gd name="connsiteY7" fmla="*/ 257175 h 838200"/>
                  <a:gd name="connsiteX8" fmla="*/ 800100 w 4124325"/>
                  <a:gd name="connsiteY8" fmla="*/ 609600 h 838200"/>
                  <a:gd name="connsiteX9" fmla="*/ 2524125 w 4124325"/>
                  <a:gd name="connsiteY9" fmla="*/ 495300 h 838200"/>
                  <a:gd name="connsiteX10" fmla="*/ 2190750 w 4124325"/>
                  <a:gd name="connsiteY10" fmla="*/ 838200 h 838200"/>
                  <a:gd name="connsiteX11" fmla="*/ 4124325 w 4124325"/>
                  <a:gd name="connsiteY11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285750 w 4124325"/>
                  <a:gd name="connsiteY2" fmla="*/ 38100 h 838200"/>
                  <a:gd name="connsiteX3" fmla="*/ 323850 w 4124325"/>
                  <a:gd name="connsiteY3" fmla="*/ 57150 h 838200"/>
                  <a:gd name="connsiteX4" fmla="*/ 323850 w 4124325"/>
                  <a:gd name="connsiteY4" fmla="*/ 57150 h 838200"/>
                  <a:gd name="connsiteX5" fmla="*/ 238125 w 4124325"/>
                  <a:gd name="connsiteY5" fmla="*/ 352425 h 838200"/>
                  <a:gd name="connsiteX6" fmla="*/ 971550 w 4124325"/>
                  <a:gd name="connsiteY6" fmla="*/ 257175 h 838200"/>
                  <a:gd name="connsiteX7" fmla="*/ 800100 w 4124325"/>
                  <a:gd name="connsiteY7" fmla="*/ 609600 h 838200"/>
                  <a:gd name="connsiteX8" fmla="*/ 2524125 w 4124325"/>
                  <a:gd name="connsiteY8" fmla="*/ 495300 h 838200"/>
                  <a:gd name="connsiteX9" fmla="*/ 2190750 w 4124325"/>
                  <a:gd name="connsiteY9" fmla="*/ 838200 h 838200"/>
                  <a:gd name="connsiteX10" fmla="*/ 4124325 w 4124325"/>
                  <a:gd name="connsiteY10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323850 w 4124325"/>
                  <a:gd name="connsiteY3" fmla="*/ 57150 h 838200"/>
                  <a:gd name="connsiteX4" fmla="*/ 238125 w 4124325"/>
                  <a:gd name="connsiteY4" fmla="*/ 352425 h 838200"/>
                  <a:gd name="connsiteX5" fmla="*/ 971550 w 4124325"/>
                  <a:gd name="connsiteY5" fmla="*/ 257175 h 838200"/>
                  <a:gd name="connsiteX6" fmla="*/ 800100 w 4124325"/>
                  <a:gd name="connsiteY6" fmla="*/ 60960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19050 h 857250"/>
                  <a:gd name="connsiteX1" fmla="*/ 0 w 4124325"/>
                  <a:gd name="connsiteY1" fmla="*/ 19050 h 857250"/>
                  <a:gd name="connsiteX2" fmla="*/ 323850 w 4124325"/>
                  <a:gd name="connsiteY2" fmla="*/ 76200 h 857250"/>
                  <a:gd name="connsiteX3" fmla="*/ 400050 w 4124325"/>
                  <a:gd name="connsiteY3" fmla="*/ 0 h 857250"/>
                  <a:gd name="connsiteX4" fmla="*/ 238125 w 4124325"/>
                  <a:gd name="connsiteY4" fmla="*/ 371475 h 857250"/>
                  <a:gd name="connsiteX5" fmla="*/ 971550 w 4124325"/>
                  <a:gd name="connsiteY5" fmla="*/ 276225 h 857250"/>
                  <a:gd name="connsiteX6" fmla="*/ 800100 w 4124325"/>
                  <a:gd name="connsiteY6" fmla="*/ 628650 h 857250"/>
                  <a:gd name="connsiteX7" fmla="*/ 2524125 w 4124325"/>
                  <a:gd name="connsiteY7" fmla="*/ 514350 h 857250"/>
                  <a:gd name="connsiteX8" fmla="*/ 2190750 w 4124325"/>
                  <a:gd name="connsiteY8" fmla="*/ 857250 h 857250"/>
                  <a:gd name="connsiteX9" fmla="*/ 4124325 w 4124325"/>
                  <a:gd name="connsiteY9" fmla="*/ 723900 h 85725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284758 w 4124325"/>
                  <a:gd name="connsiteY6" fmla="*/ 43757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698"/>
                  <a:gd name="connsiteX1" fmla="*/ 0 w 4124325"/>
                  <a:gd name="connsiteY1" fmla="*/ 0 h 838698"/>
                  <a:gd name="connsiteX2" fmla="*/ 323850 w 4124325"/>
                  <a:gd name="connsiteY2" fmla="*/ 57150 h 838698"/>
                  <a:gd name="connsiteX3" fmla="*/ 238125 w 4124325"/>
                  <a:gd name="connsiteY3" fmla="*/ 352425 h 838698"/>
                  <a:gd name="connsiteX4" fmla="*/ 971550 w 4124325"/>
                  <a:gd name="connsiteY4" fmla="*/ 257175 h 838698"/>
                  <a:gd name="connsiteX5" fmla="*/ 704684 w 4124325"/>
                  <a:gd name="connsiteY5" fmla="*/ 629478 h 838698"/>
                  <a:gd name="connsiteX6" fmla="*/ 2524125 w 4124325"/>
                  <a:gd name="connsiteY6" fmla="*/ 495300 h 838698"/>
                  <a:gd name="connsiteX7" fmla="*/ 2190750 w 4124325"/>
                  <a:gd name="connsiteY7" fmla="*/ 838200 h 838698"/>
                  <a:gd name="connsiteX8" fmla="*/ 4124325 w 4124325"/>
                  <a:gd name="connsiteY8" fmla="*/ 704850 h 838698"/>
                  <a:gd name="connsiteX0" fmla="*/ 0 w 5281240"/>
                  <a:gd name="connsiteY0" fmla="*/ 0 h 838698"/>
                  <a:gd name="connsiteX1" fmla="*/ 0 w 5281240"/>
                  <a:gd name="connsiteY1" fmla="*/ 0 h 838698"/>
                  <a:gd name="connsiteX2" fmla="*/ 323850 w 5281240"/>
                  <a:gd name="connsiteY2" fmla="*/ 57150 h 838698"/>
                  <a:gd name="connsiteX3" fmla="*/ 238125 w 5281240"/>
                  <a:gd name="connsiteY3" fmla="*/ 352425 h 838698"/>
                  <a:gd name="connsiteX4" fmla="*/ 971550 w 5281240"/>
                  <a:gd name="connsiteY4" fmla="*/ 257175 h 838698"/>
                  <a:gd name="connsiteX5" fmla="*/ 704684 w 5281240"/>
                  <a:gd name="connsiteY5" fmla="*/ 629478 h 838698"/>
                  <a:gd name="connsiteX6" fmla="*/ 2524125 w 5281240"/>
                  <a:gd name="connsiteY6" fmla="*/ 495300 h 838698"/>
                  <a:gd name="connsiteX7" fmla="*/ 2190750 w 5281240"/>
                  <a:gd name="connsiteY7" fmla="*/ 838200 h 838698"/>
                  <a:gd name="connsiteX8" fmla="*/ 5281240 w 5281240"/>
                  <a:gd name="connsiteY8" fmla="*/ 617385 h 838698"/>
                  <a:gd name="connsiteX0" fmla="*/ 0 w 4638777"/>
                  <a:gd name="connsiteY0" fmla="*/ 0 h 838698"/>
                  <a:gd name="connsiteX1" fmla="*/ 0 w 4638777"/>
                  <a:gd name="connsiteY1" fmla="*/ 0 h 838698"/>
                  <a:gd name="connsiteX2" fmla="*/ 323850 w 4638777"/>
                  <a:gd name="connsiteY2" fmla="*/ 57150 h 838698"/>
                  <a:gd name="connsiteX3" fmla="*/ 238125 w 4638777"/>
                  <a:gd name="connsiteY3" fmla="*/ 352425 h 838698"/>
                  <a:gd name="connsiteX4" fmla="*/ 971550 w 4638777"/>
                  <a:gd name="connsiteY4" fmla="*/ 257175 h 838698"/>
                  <a:gd name="connsiteX5" fmla="*/ 704684 w 4638777"/>
                  <a:gd name="connsiteY5" fmla="*/ 629478 h 838698"/>
                  <a:gd name="connsiteX6" fmla="*/ 2524125 w 4638777"/>
                  <a:gd name="connsiteY6" fmla="*/ 495300 h 838698"/>
                  <a:gd name="connsiteX7" fmla="*/ 2190750 w 4638777"/>
                  <a:gd name="connsiteY7" fmla="*/ 838200 h 838698"/>
                  <a:gd name="connsiteX8" fmla="*/ 4638777 w 4638777"/>
                  <a:gd name="connsiteY8" fmla="*/ 655550 h 838698"/>
                  <a:gd name="connsiteX0" fmla="*/ 0 w 4519249"/>
                  <a:gd name="connsiteY0" fmla="*/ 0 h 838698"/>
                  <a:gd name="connsiteX1" fmla="*/ 0 w 4519249"/>
                  <a:gd name="connsiteY1" fmla="*/ 0 h 838698"/>
                  <a:gd name="connsiteX2" fmla="*/ 323850 w 4519249"/>
                  <a:gd name="connsiteY2" fmla="*/ 57150 h 838698"/>
                  <a:gd name="connsiteX3" fmla="*/ 238125 w 4519249"/>
                  <a:gd name="connsiteY3" fmla="*/ 352425 h 838698"/>
                  <a:gd name="connsiteX4" fmla="*/ 971550 w 4519249"/>
                  <a:gd name="connsiteY4" fmla="*/ 257175 h 838698"/>
                  <a:gd name="connsiteX5" fmla="*/ 704684 w 4519249"/>
                  <a:gd name="connsiteY5" fmla="*/ 629478 h 838698"/>
                  <a:gd name="connsiteX6" fmla="*/ 2524125 w 4519249"/>
                  <a:gd name="connsiteY6" fmla="*/ 495300 h 838698"/>
                  <a:gd name="connsiteX7" fmla="*/ 2190750 w 4519249"/>
                  <a:gd name="connsiteY7" fmla="*/ 838200 h 838698"/>
                  <a:gd name="connsiteX8" fmla="*/ 4519249 w 4519249"/>
                  <a:gd name="connsiteY8" fmla="*/ 655550 h 838698"/>
                  <a:gd name="connsiteX0" fmla="*/ 0 w 4071019"/>
                  <a:gd name="connsiteY0" fmla="*/ 0 h 838698"/>
                  <a:gd name="connsiteX1" fmla="*/ 0 w 4071019"/>
                  <a:gd name="connsiteY1" fmla="*/ 0 h 838698"/>
                  <a:gd name="connsiteX2" fmla="*/ 323850 w 4071019"/>
                  <a:gd name="connsiteY2" fmla="*/ 57150 h 838698"/>
                  <a:gd name="connsiteX3" fmla="*/ 238125 w 4071019"/>
                  <a:gd name="connsiteY3" fmla="*/ 352425 h 838698"/>
                  <a:gd name="connsiteX4" fmla="*/ 971550 w 4071019"/>
                  <a:gd name="connsiteY4" fmla="*/ 257175 h 838698"/>
                  <a:gd name="connsiteX5" fmla="*/ 704684 w 4071019"/>
                  <a:gd name="connsiteY5" fmla="*/ 629478 h 838698"/>
                  <a:gd name="connsiteX6" fmla="*/ 2524125 w 4071019"/>
                  <a:gd name="connsiteY6" fmla="*/ 495300 h 838698"/>
                  <a:gd name="connsiteX7" fmla="*/ 2190750 w 4071019"/>
                  <a:gd name="connsiteY7" fmla="*/ 838200 h 838698"/>
                  <a:gd name="connsiteX8" fmla="*/ 4071019 w 4071019"/>
                  <a:gd name="connsiteY8" fmla="*/ 693716 h 83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1019" h="838698">
                    <a:moveTo>
                      <a:pt x="0" y="0"/>
                    </a:moveTo>
                    <a:lnTo>
                      <a:pt x="0" y="0"/>
                    </a:lnTo>
                    <a:cubicBezTo>
                      <a:pt x="107950" y="19050"/>
                      <a:pt x="386654" y="-32693"/>
                      <a:pt x="323850" y="57150"/>
                    </a:cubicBezTo>
                    <a:cubicBezTo>
                      <a:pt x="233116" y="186948"/>
                      <a:pt x="70540" y="342942"/>
                      <a:pt x="238125" y="352425"/>
                    </a:cubicBezTo>
                    <a:cubicBezTo>
                      <a:pt x="482600" y="320675"/>
                      <a:pt x="985493" y="129899"/>
                      <a:pt x="971550" y="257175"/>
                    </a:cubicBezTo>
                    <a:cubicBezTo>
                      <a:pt x="942229" y="426333"/>
                      <a:pt x="475587" y="595492"/>
                      <a:pt x="704684" y="629478"/>
                    </a:cubicBezTo>
                    <a:cubicBezTo>
                      <a:pt x="963446" y="669165"/>
                      <a:pt x="2681964" y="361122"/>
                      <a:pt x="2524125" y="495300"/>
                    </a:cubicBezTo>
                    <a:cubicBezTo>
                      <a:pt x="2413000" y="609600"/>
                      <a:pt x="1912261" y="851121"/>
                      <a:pt x="2190750" y="838200"/>
                    </a:cubicBezTo>
                    <a:lnTo>
                      <a:pt x="4071019" y="693716"/>
                    </a:lnTo>
                  </a:path>
                </a:pathLst>
              </a:cu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A4ED3CC5-5B94-4B63-9415-92408BEFD5DF}"/>
                  </a:ext>
                </a:extLst>
              </p:cNvPr>
              <p:cNvGrpSpPr/>
              <p:nvPr/>
            </p:nvGrpSpPr>
            <p:grpSpPr>
              <a:xfrm rot="2700000">
                <a:off x="5397067" y="1924558"/>
                <a:ext cx="817939" cy="4811898"/>
                <a:chOff x="6010272" y="2713784"/>
                <a:chExt cx="715173" cy="420733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C057F5E4-63C8-4521-BAEC-1752C8483535}"/>
                    </a:ext>
                  </a:extLst>
                </p:cNvPr>
                <p:cNvGrpSpPr/>
                <p:nvPr/>
              </p:nvGrpSpPr>
              <p:grpSpPr>
                <a:xfrm>
                  <a:off x="6010272" y="6136593"/>
                  <a:ext cx="709526" cy="784525"/>
                  <a:chOff x="2193351" y="5121188"/>
                  <a:chExt cx="896767" cy="906320"/>
                </a:xfrm>
              </p:grpSpPr>
              <p:sp>
                <p:nvSpPr>
                  <p:cNvPr id="27" name="Rectangle 8">
                    <a:extLst>
                      <a:ext uri="{FF2B5EF4-FFF2-40B4-BE49-F238E27FC236}">
                        <a16:creationId xmlns:a16="http://schemas.microsoft.com/office/drawing/2014/main" xmlns="" id="{D0E31392-B115-4C8B-B7C0-3CB69EE8D41C}"/>
                      </a:ext>
                    </a:extLst>
                  </p:cNvPr>
                  <p:cNvSpPr/>
                  <p:nvPr/>
                </p:nvSpPr>
                <p:spPr>
                  <a:xfrm>
                    <a:off x="2193351" y="5127408"/>
                    <a:ext cx="896767" cy="90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378" h="1800199">
                        <a:moveTo>
                          <a:pt x="0" y="0"/>
                        </a:moveTo>
                        <a:lnTo>
                          <a:pt x="1802378" y="0"/>
                        </a:lnTo>
                        <a:lnTo>
                          <a:pt x="1802378" y="289727"/>
                        </a:lnTo>
                        <a:lnTo>
                          <a:pt x="1801366" y="289727"/>
                        </a:lnTo>
                        <a:lnTo>
                          <a:pt x="901188" y="1800199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55000"/>
                          <a:lumOff val="45000"/>
                        </a:schemeClr>
                      </a:gs>
                      <a:gs pos="100000">
                        <a:schemeClr val="accent6">
                          <a:lumMod val="55000"/>
                          <a:lumOff val="4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8" name="Rectangle 8">
                    <a:extLst>
                      <a:ext uri="{FF2B5EF4-FFF2-40B4-BE49-F238E27FC236}">
                        <a16:creationId xmlns:a16="http://schemas.microsoft.com/office/drawing/2014/main" xmlns="" id="{D5B96557-DE65-446D-ADD1-72736F53F37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679522" cy="89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043" h="1787331">
                        <a:moveTo>
                          <a:pt x="0" y="0"/>
                        </a:moveTo>
                        <a:lnTo>
                          <a:pt x="1359043" y="0"/>
                        </a:lnTo>
                        <a:lnTo>
                          <a:pt x="1359043" y="212596"/>
                        </a:lnTo>
                        <a:lnTo>
                          <a:pt x="893519" y="1787331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45000"/>
                          <a:lumOff val="5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29" name="Rectangle 8">
                    <a:extLst>
                      <a:ext uri="{FF2B5EF4-FFF2-40B4-BE49-F238E27FC236}">
                        <a16:creationId xmlns:a16="http://schemas.microsoft.com/office/drawing/2014/main" xmlns="" id="{27ED69F8-CB3E-495C-8D4D-C97FA0CBCD4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450922" cy="894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843" h="1789890">
                        <a:moveTo>
                          <a:pt x="0" y="0"/>
                        </a:moveTo>
                        <a:lnTo>
                          <a:pt x="897414" y="0"/>
                        </a:lnTo>
                        <a:lnTo>
                          <a:pt x="901843" y="212596"/>
                        </a:lnTo>
                        <a:lnTo>
                          <a:pt x="895045" y="1789890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30000"/>
                          <a:lumOff val="7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0" name="Rectangle 8">
                    <a:extLst>
                      <a:ext uri="{FF2B5EF4-FFF2-40B4-BE49-F238E27FC236}">
                        <a16:creationId xmlns:a16="http://schemas.microsoft.com/office/drawing/2014/main" xmlns="" id="{CF8BC83F-14A9-4BE0-A00F-1C5EC0174750}"/>
                      </a:ext>
                    </a:extLst>
                  </p:cNvPr>
                  <p:cNvSpPr/>
                  <p:nvPr/>
                </p:nvSpPr>
                <p:spPr>
                  <a:xfrm>
                    <a:off x="2195736" y="5121188"/>
                    <a:ext cx="448123" cy="895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246" h="1791906">
                        <a:moveTo>
                          <a:pt x="0" y="0"/>
                        </a:moveTo>
                        <a:lnTo>
                          <a:pt x="440115" y="0"/>
                        </a:lnTo>
                        <a:lnTo>
                          <a:pt x="452263" y="212596"/>
                        </a:lnTo>
                        <a:lnTo>
                          <a:pt x="896246" y="1791906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31" name="Rectangle 8">
                    <a:extLst>
                      <a:ext uri="{FF2B5EF4-FFF2-40B4-BE49-F238E27FC236}">
                        <a16:creationId xmlns:a16="http://schemas.microsoft.com/office/drawing/2014/main" xmlns="" id="{E8AFD289-8018-468C-A6CA-41D8CF99BF87}"/>
                      </a:ext>
                    </a:extLst>
                  </p:cNvPr>
                  <p:cNvSpPr/>
                  <p:nvPr/>
                </p:nvSpPr>
                <p:spPr>
                  <a:xfrm>
                    <a:off x="2542419" y="5815404"/>
                    <a:ext cx="203587" cy="204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1810" h="1800199">
                        <a:moveTo>
                          <a:pt x="229620" y="140779"/>
                        </a:moveTo>
                        <a:cubicBezTo>
                          <a:pt x="334730" y="140779"/>
                          <a:pt x="422984" y="212958"/>
                          <a:pt x="445844" y="310765"/>
                        </a:cubicBezTo>
                        <a:lnTo>
                          <a:pt x="454300" y="310765"/>
                        </a:lnTo>
                        <a:lnTo>
                          <a:pt x="462757" y="310765"/>
                        </a:lnTo>
                        <a:cubicBezTo>
                          <a:pt x="485617" y="212958"/>
                          <a:pt x="573869" y="140779"/>
                          <a:pt x="678980" y="140779"/>
                        </a:cubicBezTo>
                        <a:cubicBezTo>
                          <a:pt x="784090" y="140779"/>
                          <a:pt x="872344" y="212958"/>
                          <a:pt x="895204" y="310765"/>
                        </a:cubicBezTo>
                        <a:lnTo>
                          <a:pt x="903659" y="310765"/>
                        </a:lnTo>
                        <a:lnTo>
                          <a:pt x="903660" y="310765"/>
                        </a:lnTo>
                        <a:lnTo>
                          <a:pt x="912116" y="310765"/>
                        </a:lnTo>
                        <a:cubicBezTo>
                          <a:pt x="934976" y="212958"/>
                          <a:pt x="1023228" y="140779"/>
                          <a:pt x="1128339" y="140779"/>
                        </a:cubicBezTo>
                        <a:cubicBezTo>
                          <a:pt x="1233450" y="140779"/>
                          <a:pt x="1321703" y="212958"/>
                          <a:pt x="1344563" y="310765"/>
                        </a:cubicBezTo>
                        <a:lnTo>
                          <a:pt x="1353019" y="310765"/>
                        </a:lnTo>
                        <a:lnTo>
                          <a:pt x="1361476" y="310765"/>
                        </a:lnTo>
                        <a:cubicBezTo>
                          <a:pt x="1384336" y="212958"/>
                          <a:pt x="1472588" y="140779"/>
                          <a:pt x="1577699" y="140779"/>
                        </a:cubicBezTo>
                        <a:cubicBezTo>
                          <a:pt x="1680932" y="140779"/>
                          <a:pt x="1767904" y="210402"/>
                          <a:pt x="1791810" y="305762"/>
                        </a:cubicBezTo>
                        <a:lnTo>
                          <a:pt x="901188" y="1800199"/>
                        </a:lnTo>
                        <a:lnTo>
                          <a:pt x="13460" y="310615"/>
                        </a:lnTo>
                        <a:cubicBezTo>
                          <a:pt x="36351" y="212881"/>
                          <a:pt x="124565" y="140779"/>
                          <a:pt x="229620" y="140779"/>
                        </a:cubicBezTo>
                        <a:close/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4940" y="0"/>
                        </a:lnTo>
                        <a:lnTo>
                          <a:pt x="4940" y="296318"/>
                        </a:lnTo>
                        <a:lnTo>
                          <a:pt x="1012" y="289727"/>
                        </a:lnTo>
                        <a:lnTo>
                          <a:pt x="1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1500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60E05578-4B12-4EEA-9DE3-211071EEBB06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3348900"/>
                  <a:chOff x="6012160" y="2852936"/>
                  <a:chExt cx="707640" cy="334890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xmlns="" id="{F858352F-6258-4332-B60E-C82BB5F8533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5074485"/>
                    <a:ext cx="707640" cy="1127351"/>
                    <a:chOff x="6012160" y="5074485"/>
                    <a:chExt cx="707640" cy="1127351"/>
                  </a:xfrm>
                </p:grpSpPr>
                <p:sp>
                  <p:nvSpPr>
                    <p:cNvPr id="24" name="Rectangle 2">
                      <a:extLst>
                        <a:ext uri="{FF2B5EF4-FFF2-40B4-BE49-F238E27FC236}">
                          <a16:creationId xmlns:a16="http://schemas.microsoft.com/office/drawing/2014/main" xmlns="" id="{8637DD59-73BF-40CA-A60E-6C412E250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5074486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5" name="Rectangle 2">
                      <a:extLst>
                        <a:ext uri="{FF2B5EF4-FFF2-40B4-BE49-F238E27FC236}">
                          <a16:creationId xmlns:a16="http://schemas.microsoft.com/office/drawing/2014/main" xmlns="" id="{0906FAA7-6470-468D-A572-0B39DE819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871" y="5074485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6" name="Rectangle 2">
                      <a:extLst>
                        <a:ext uri="{FF2B5EF4-FFF2-40B4-BE49-F238E27FC236}">
                          <a16:creationId xmlns:a16="http://schemas.microsoft.com/office/drawing/2014/main" xmlns="" id="{44A431AA-5300-4535-A7B1-EDB81C04E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5079873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xmlns="" id="{BDF9D5C9-B782-4777-B7C5-A9069BEBC15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2852936"/>
                    <a:ext cx="707640" cy="2237706"/>
                    <a:chOff x="6012160" y="2852936"/>
                    <a:chExt cx="707640" cy="2237706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xmlns="" id="{782AF7A4-EE2A-4B60-ACEF-57F52CE5B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2858320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xmlns="" id="{C7087780-228E-42FB-A871-39E51E0FA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133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xmlns="" id="{CCE2AEA1-9E2E-439C-9A50-47624A1C9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>
                        <a:ea typeface="+mj-ea"/>
                      </a:endParaRPr>
                    </a:p>
                  </p:txBody>
                </p:sp>
              </p:grpSp>
            </p:grpSp>
            <p:sp>
              <p:nvSpPr>
                <p:cNvPr id="17" name="Hexagon 1">
                  <a:extLst>
                    <a:ext uri="{FF2B5EF4-FFF2-40B4-BE49-F238E27FC236}">
                      <a16:creationId xmlns:a16="http://schemas.microsoft.com/office/drawing/2014/main" xmlns="" id="{8BC25022-3368-4A3F-AFF1-8ABC601B636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12421" y="2713784"/>
                  <a:ext cx="713024" cy="278304"/>
                </a:xfrm>
                <a:custGeom>
                  <a:avLst/>
                  <a:gdLst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138846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78928 w 713024"/>
                    <a:gd name="connsiteY2" fmla="*/ 7144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86072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024" h="555383">
                      <a:moveTo>
                        <a:pt x="0" y="277692"/>
                      </a:moveTo>
                      <a:lnTo>
                        <a:pt x="217427" y="0"/>
                      </a:lnTo>
                      <a:lnTo>
                        <a:pt x="486072" y="0"/>
                      </a:lnTo>
                      <a:lnTo>
                        <a:pt x="713024" y="277692"/>
                      </a:lnTo>
                      <a:lnTo>
                        <a:pt x="490834" y="553001"/>
                      </a:lnTo>
                      <a:lnTo>
                        <a:pt x="231715" y="555383"/>
                      </a:lnTo>
                      <a:lnTo>
                        <a:pt x="0" y="277692"/>
                      </a:lnTo>
                      <a:close/>
                    </a:path>
                  </a:pathLst>
                </a:custGeom>
                <a:blipFill dpi="0" rotWithShape="1">
                  <a:blip r:embed="rId2"/>
                  <a:srcRect/>
                  <a:tile tx="0" ty="0" sx="1000" sy="9000" flip="none" algn="tl"/>
                </a:blip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3DD20EDB-490B-4A3C-A9A9-7ADE645F01C0}"/>
                    </a:ext>
                  </a:extLst>
                </p:cNvPr>
                <p:cNvSpPr/>
                <p:nvPr/>
              </p:nvSpPr>
              <p:spPr>
                <a:xfrm>
                  <a:off x="6270232" y="2798936"/>
                  <a:ext cx="197403" cy="108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12" name="Rectangle 56">
              <a:extLst>
                <a:ext uri="{FF2B5EF4-FFF2-40B4-BE49-F238E27FC236}">
                  <a16:creationId xmlns:a16="http://schemas.microsoft.com/office/drawing/2014/main" xmlns="" id="{C23E4E55-2ED7-4B64-915E-894E7C2414B9}"/>
                </a:ext>
              </a:extLst>
            </p:cNvPr>
            <p:cNvSpPr/>
            <p:nvPr/>
          </p:nvSpPr>
          <p:spPr>
            <a:xfrm rot="10800000">
              <a:off x="8947815" y="2819910"/>
              <a:ext cx="2484002" cy="2984042"/>
            </a:xfrm>
            <a:custGeom>
              <a:avLst/>
              <a:gdLst/>
              <a:ahLst/>
              <a:cxnLst/>
              <a:rect l="l" t="t" r="r" b="b"/>
              <a:pathLst>
                <a:path w="2484001" h="2984041">
                  <a:moveTo>
                    <a:pt x="198155" y="398133"/>
                  </a:moveTo>
                  <a:cubicBezTo>
                    <a:pt x="251227" y="398133"/>
                    <a:pt x="294251" y="355109"/>
                    <a:pt x="294251" y="302037"/>
                  </a:cubicBezTo>
                  <a:cubicBezTo>
                    <a:pt x="294251" y="248965"/>
                    <a:pt x="251227" y="205941"/>
                    <a:pt x="198155" y="205941"/>
                  </a:cubicBezTo>
                  <a:cubicBezTo>
                    <a:pt x="145083" y="205941"/>
                    <a:pt x="102059" y="248965"/>
                    <a:pt x="102059" y="302037"/>
                  </a:cubicBezTo>
                  <a:cubicBezTo>
                    <a:pt x="102059" y="355109"/>
                    <a:pt x="145083" y="398133"/>
                    <a:pt x="198155" y="398133"/>
                  </a:cubicBezTo>
                  <a:close/>
                  <a:moveTo>
                    <a:pt x="198155" y="816128"/>
                  </a:moveTo>
                  <a:cubicBezTo>
                    <a:pt x="251227" y="816128"/>
                    <a:pt x="294251" y="773104"/>
                    <a:pt x="294251" y="720032"/>
                  </a:cubicBezTo>
                  <a:cubicBezTo>
                    <a:pt x="294251" y="666960"/>
                    <a:pt x="251227" y="623936"/>
                    <a:pt x="198155" y="623936"/>
                  </a:cubicBezTo>
                  <a:cubicBezTo>
                    <a:pt x="145083" y="623936"/>
                    <a:pt x="102059" y="666960"/>
                    <a:pt x="102059" y="720032"/>
                  </a:cubicBezTo>
                  <a:cubicBezTo>
                    <a:pt x="102059" y="773104"/>
                    <a:pt x="145083" y="816128"/>
                    <a:pt x="198155" y="816128"/>
                  </a:cubicBezTo>
                  <a:close/>
                  <a:moveTo>
                    <a:pt x="198155" y="1234123"/>
                  </a:moveTo>
                  <a:cubicBezTo>
                    <a:pt x="251227" y="1234123"/>
                    <a:pt x="294251" y="1191099"/>
                    <a:pt x="294251" y="1138027"/>
                  </a:cubicBezTo>
                  <a:cubicBezTo>
                    <a:pt x="294251" y="1084955"/>
                    <a:pt x="251227" y="1041931"/>
                    <a:pt x="198155" y="1041931"/>
                  </a:cubicBezTo>
                  <a:cubicBezTo>
                    <a:pt x="145083" y="1041931"/>
                    <a:pt x="102059" y="1084955"/>
                    <a:pt x="102059" y="1138027"/>
                  </a:cubicBezTo>
                  <a:cubicBezTo>
                    <a:pt x="102059" y="1191099"/>
                    <a:pt x="145083" y="1234123"/>
                    <a:pt x="198155" y="1234123"/>
                  </a:cubicBezTo>
                  <a:close/>
                  <a:moveTo>
                    <a:pt x="198155" y="1652118"/>
                  </a:moveTo>
                  <a:cubicBezTo>
                    <a:pt x="251227" y="1652118"/>
                    <a:pt x="294251" y="1609094"/>
                    <a:pt x="294251" y="1556022"/>
                  </a:cubicBezTo>
                  <a:cubicBezTo>
                    <a:pt x="294251" y="1502950"/>
                    <a:pt x="251227" y="1459926"/>
                    <a:pt x="198155" y="1459926"/>
                  </a:cubicBezTo>
                  <a:cubicBezTo>
                    <a:pt x="145083" y="1459926"/>
                    <a:pt x="102059" y="1502950"/>
                    <a:pt x="102059" y="1556022"/>
                  </a:cubicBezTo>
                  <a:cubicBezTo>
                    <a:pt x="102059" y="1609094"/>
                    <a:pt x="145083" y="1652118"/>
                    <a:pt x="198155" y="1652118"/>
                  </a:cubicBezTo>
                  <a:close/>
                  <a:moveTo>
                    <a:pt x="198155" y="2070113"/>
                  </a:moveTo>
                  <a:cubicBezTo>
                    <a:pt x="251227" y="2070113"/>
                    <a:pt x="294251" y="2027089"/>
                    <a:pt x="294251" y="1974017"/>
                  </a:cubicBezTo>
                  <a:cubicBezTo>
                    <a:pt x="294251" y="1920945"/>
                    <a:pt x="251227" y="1877921"/>
                    <a:pt x="198155" y="1877921"/>
                  </a:cubicBezTo>
                  <a:cubicBezTo>
                    <a:pt x="145083" y="1877921"/>
                    <a:pt x="102059" y="1920945"/>
                    <a:pt x="102059" y="1974017"/>
                  </a:cubicBezTo>
                  <a:cubicBezTo>
                    <a:pt x="102059" y="2027089"/>
                    <a:pt x="145083" y="2070113"/>
                    <a:pt x="198155" y="2070113"/>
                  </a:cubicBezTo>
                  <a:close/>
                  <a:moveTo>
                    <a:pt x="198155" y="2488108"/>
                  </a:moveTo>
                  <a:cubicBezTo>
                    <a:pt x="251227" y="2488108"/>
                    <a:pt x="294251" y="2445084"/>
                    <a:pt x="294251" y="2392012"/>
                  </a:cubicBezTo>
                  <a:cubicBezTo>
                    <a:pt x="294251" y="2338940"/>
                    <a:pt x="251227" y="2295916"/>
                    <a:pt x="198155" y="2295916"/>
                  </a:cubicBezTo>
                  <a:cubicBezTo>
                    <a:pt x="145083" y="2295916"/>
                    <a:pt x="102059" y="2338940"/>
                    <a:pt x="102059" y="2392012"/>
                  </a:cubicBezTo>
                  <a:cubicBezTo>
                    <a:pt x="102059" y="2445084"/>
                    <a:pt x="145083" y="2488108"/>
                    <a:pt x="198155" y="2488108"/>
                  </a:cubicBezTo>
                  <a:close/>
                  <a:moveTo>
                    <a:pt x="0" y="2984041"/>
                  </a:moveTo>
                  <a:lnTo>
                    <a:pt x="0" y="0"/>
                  </a:lnTo>
                  <a:lnTo>
                    <a:pt x="2484001" y="0"/>
                  </a:lnTo>
                  <a:lnTo>
                    <a:pt x="2484001" y="50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6EEF07B-B0E0-40C4-A0D3-5D61694061EE}"/>
              </a:ext>
            </a:extLst>
          </p:cNvPr>
          <p:cNvGrpSpPr/>
          <p:nvPr/>
        </p:nvGrpSpPr>
        <p:grpSpPr>
          <a:xfrm>
            <a:off x="-5056" y="4143032"/>
            <a:ext cx="1376908" cy="2073192"/>
            <a:chOff x="8033817" y="581972"/>
            <a:chExt cx="2421347" cy="20731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708A84AF-4487-4497-9F42-D9827CD23C04}"/>
                </a:ext>
              </a:extLst>
            </p:cNvPr>
            <p:cNvGrpSpPr/>
            <p:nvPr/>
          </p:nvGrpSpPr>
          <p:grpSpPr>
            <a:xfrm rot="74106" flipH="1">
              <a:off x="9540184" y="581972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74" name="Freeform: Shape 188">
                <a:extLst>
                  <a:ext uri="{FF2B5EF4-FFF2-40B4-BE49-F238E27FC236}">
                    <a16:creationId xmlns:a16="http://schemas.microsoft.com/office/drawing/2014/main" xmlns="" id="{9AB2E768-929F-4A31-A87D-11205CE924C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189">
                <a:extLst>
                  <a:ext uri="{FF2B5EF4-FFF2-40B4-BE49-F238E27FC236}">
                    <a16:creationId xmlns:a16="http://schemas.microsoft.com/office/drawing/2014/main" xmlns="" id="{390C852A-83CA-47C5-9474-A28E7939F7C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190">
                <a:extLst>
                  <a:ext uri="{FF2B5EF4-FFF2-40B4-BE49-F238E27FC236}">
                    <a16:creationId xmlns:a16="http://schemas.microsoft.com/office/drawing/2014/main" xmlns="" id="{3148480A-BBB6-46E7-9AE8-6DB2EA4AEB6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191">
                <a:extLst>
                  <a:ext uri="{FF2B5EF4-FFF2-40B4-BE49-F238E27FC236}">
                    <a16:creationId xmlns:a16="http://schemas.microsoft.com/office/drawing/2014/main" xmlns="" id="{ACEB1414-3040-4734-BCC4-1BF93024B99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192">
                <a:extLst>
                  <a:ext uri="{FF2B5EF4-FFF2-40B4-BE49-F238E27FC236}">
                    <a16:creationId xmlns:a16="http://schemas.microsoft.com/office/drawing/2014/main" xmlns="" id="{87BB0CF3-EE4E-4DA3-BA70-1246CFEA797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193">
                <a:extLst>
                  <a:ext uri="{FF2B5EF4-FFF2-40B4-BE49-F238E27FC236}">
                    <a16:creationId xmlns:a16="http://schemas.microsoft.com/office/drawing/2014/main" xmlns="" id="{2924F542-51E4-4F74-96D5-460F548C235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194">
                <a:extLst>
                  <a:ext uri="{FF2B5EF4-FFF2-40B4-BE49-F238E27FC236}">
                    <a16:creationId xmlns:a16="http://schemas.microsoft.com/office/drawing/2014/main" xmlns="" id="{77E800CE-19D5-40F3-866F-0AF12013B0A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FE74A6D-31D6-4C0F-8020-073B87554F38}"/>
                </a:ext>
              </a:extLst>
            </p:cNvPr>
            <p:cNvGrpSpPr/>
            <p:nvPr/>
          </p:nvGrpSpPr>
          <p:grpSpPr>
            <a:xfrm rot="74106" flipH="1">
              <a:off x="8033817" y="1142715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7" name="Freeform: Shape 153">
                <a:extLst>
                  <a:ext uri="{FF2B5EF4-FFF2-40B4-BE49-F238E27FC236}">
                    <a16:creationId xmlns:a16="http://schemas.microsoft.com/office/drawing/2014/main" xmlns="" id="{6861CD3B-42D1-4030-9879-AA698408B56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154">
                <a:extLst>
                  <a:ext uri="{FF2B5EF4-FFF2-40B4-BE49-F238E27FC236}">
                    <a16:creationId xmlns:a16="http://schemas.microsoft.com/office/drawing/2014/main" xmlns="" id="{24BAE508-5CEE-43D5-81F5-AC4CD107E96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155">
                <a:extLst>
                  <a:ext uri="{FF2B5EF4-FFF2-40B4-BE49-F238E27FC236}">
                    <a16:creationId xmlns:a16="http://schemas.microsoft.com/office/drawing/2014/main" xmlns="" id="{ADC8B077-61AE-4CC3-BCA4-96BA0EAB7AA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156">
                <a:extLst>
                  <a:ext uri="{FF2B5EF4-FFF2-40B4-BE49-F238E27FC236}">
                    <a16:creationId xmlns:a16="http://schemas.microsoft.com/office/drawing/2014/main" xmlns="" id="{9776CAEE-D177-45D1-A1F3-8AE11AF57E2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157">
                <a:extLst>
                  <a:ext uri="{FF2B5EF4-FFF2-40B4-BE49-F238E27FC236}">
                    <a16:creationId xmlns:a16="http://schemas.microsoft.com/office/drawing/2014/main" xmlns="" id="{988B796C-97FA-46A4-8C86-29CE2F0407C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158">
                <a:extLst>
                  <a:ext uri="{FF2B5EF4-FFF2-40B4-BE49-F238E27FC236}">
                    <a16:creationId xmlns:a16="http://schemas.microsoft.com/office/drawing/2014/main" xmlns="" id="{49851BC4-79ED-4B99-A3B1-F0E86EC4AB7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159">
                <a:extLst>
                  <a:ext uri="{FF2B5EF4-FFF2-40B4-BE49-F238E27FC236}">
                    <a16:creationId xmlns:a16="http://schemas.microsoft.com/office/drawing/2014/main" xmlns="" id="{2F857D76-A074-48EC-8D74-B5FF676EE29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16E48AA5-0C51-45EF-A8F4-BF1F73CC475D}"/>
                </a:ext>
              </a:extLst>
            </p:cNvPr>
            <p:cNvGrpSpPr/>
            <p:nvPr/>
          </p:nvGrpSpPr>
          <p:grpSpPr>
            <a:xfrm rot="74106" flipH="1">
              <a:off x="8681776" y="1657379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60" name="Freeform: Shape 146">
                <a:extLst>
                  <a:ext uri="{FF2B5EF4-FFF2-40B4-BE49-F238E27FC236}">
                    <a16:creationId xmlns:a16="http://schemas.microsoft.com/office/drawing/2014/main" xmlns="" id="{1580C922-6540-4517-9FB2-08CC939FE2C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147">
                <a:extLst>
                  <a:ext uri="{FF2B5EF4-FFF2-40B4-BE49-F238E27FC236}">
                    <a16:creationId xmlns:a16="http://schemas.microsoft.com/office/drawing/2014/main" xmlns="" id="{D52BB424-98B1-4C38-9DFD-7C54EA7B417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148">
                <a:extLst>
                  <a:ext uri="{FF2B5EF4-FFF2-40B4-BE49-F238E27FC236}">
                    <a16:creationId xmlns:a16="http://schemas.microsoft.com/office/drawing/2014/main" xmlns="" id="{FB8FC3C6-CAF8-49C0-B4A0-8F202A2589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149">
                <a:extLst>
                  <a:ext uri="{FF2B5EF4-FFF2-40B4-BE49-F238E27FC236}">
                    <a16:creationId xmlns:a16="http://schemas.microsoft.com/office/drawing/2014/main" xmlns="" id="{D4D71184-0B59-4216-A724-7C7B68D2DD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150">
                <a:extLst>
                  <a:ext uri="{FF2B5EF4-FFF2-40B4-BE49-F238E27FC236}">
                    <a16:creationId xmlns:a16="http://schemas.microsoft.com/office/drawing/2014/main" xmlns="" id="{9F08D714-2014-4A86-B8B4-3B2A541E7DE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151">
                <a:extLst>
                  <a:ext uri="{FF2B5EF4-FFF2-40B4-BE49-F238E27FC236}">
                    <a16:creationId xmlns:a16="http://schemas.microsoft.com/office/drawing/2014/main" xmlns="" id="{618FB406-9BC5-413A-87AC-52BF824BA93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152">
                <a:extLst>
                  <a:ext uri="{FF2B5EF4-FFF2-40B4-BE49-F238E27FC236}">
                    <a16:creationId xmlns:a16="http://schemas.microsoft.com/office/drawing/2014/main" xmlns="" id="{BF7DAF90-3A7A-42AA-8799-E603F3D636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2C0483E0-E5BB-487C-97F2-7B7A508A879C}"/>
                </a:ext>
              </a:extLst>
            </p:cNvPr>
            <p:cNvGrpSpPr/>
            <p:nvPr/>
          </p:nvGrpSpPr>
          <p:grpSpPr>
            <a:xfrm rot="842146" flipH="1">
              <a:off x="8926432" y="1316779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53" name="Freeform: Shape 139">
                <a:extLst>
                  <a:ext uri="{FF2B5EF4-FFF2-40B4-BE49-F238E27FC236}">
                    <a16:creationId xmlns:a16="http://schemas.microsoft.com/office/drawing/2014/main" xmlns="" id="{459E8A82-6AB6-4710-947A-D95D410B13B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140">
                <a:extLst>
                  <a:ext uri="{FF2B5EF4-FFF2-40B4-BE49-F238E27FC236}">
                    <a16:creationId xmlns:a16="http://schemas.microsoft.com/office/drawing/2014/main" xmlns="" id="{D754C3BD-C40C-4655-A8DD-902F498B999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141">
                <a:extLst>
                  <a:ext uri="{FF2B5EF4-FFF2-40B4-BE49-F238E27FC236}">
                    <a16:creationId xmlns:a16="http://schemas.microsoft.com/office/drawing/2014/main" xmlns="" id="{B9EA7F83-761D-47C5-96DD-D48E8558E11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142">
                <a:extLst>
                  <a:ext uri="{FF2B5EF4-FFF2-40B4-BE49-F238E27FC236}">
                    <a16:creationId xmlns:a16="http://schemas.microsoft.com/office/drawing/2014/main" xmlns="" id="{DB33BBD7-7D98-4DD8-8E71-8E52A3995A0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143">
                <a:extLst>
                  <a:ext uri="{FF2B5EF4-FFF2-40B4-BE49-F238E27FC236}">
                    <a16:creationId xmlns:a16="http://schemas.microsoft.com/office/drawing/2014/main" xmlns="" id="{F86E0BA4-0939-49C9-A242-C466A187FAC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144">
                <a:extLst>
                  <a:ext uri="{FF2B5EF4-FFF2-40B4-BE49-F238E27FC236}">
                    <a16:creationId xmlns:a16="http://schemas.microsoft.com/office/drawing/2014/main" xmlns="" id="{0285BED1-2200-4E7A-B005-F4408244D12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145">
                <a:extLst>
                  <a:ext uri="{FF2B5EF4-FFF2-40B4-BE49-F238E27FC236}">
                    <a16:creationId xmlns:a16="http://schemas.microsoft.com/office/drawing/2014/main" xmlns="" id="{22E9931C-8D18-42CD-A40B-74F0884D967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FE30FF9B-202E-48B5-B20F-05940594F591}"/>
                </a:ext>
              </a:extLst>
            </p:cNvPr>
            <p:cNvGrpSpPr/>
            <p:nvPr/>
          </p:nvGrpSpPr>
          <p:grpSpPr>
            <a:xfrm rot="74106" flipH="1">
              <a:off x="9265177" y="1672286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46" name="Freeform: Shape 125">
                <a:extLst>
                  <a:ext uri="{FF2B5EF4-FFF2-40B4-BE49-F238E27FC236}">
                    <a16:creationId xmlns:a16="http://schemas.microsoft.com/office/drawing/2014/main" xmlns="" id="{8641E1C0-FD4B-45B4-8798-34515484FF0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126">
                <a:extLst>
                  <a:ext uri="{FF2B5EF4-FFF2-40B4-BE49-F238E27FC236}">
                    <a16:creationId xmlns:a16="http://schemas.microsoft.com/office/drawing/2014/main" xmlns="" id="{0CFE0DB8-D70A-4B42-9267-6F7B3CF170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127">
                <a:extLst>
                  <a:ext uri="{FF2B5EF4-FFF2-40B4-BE49-F238E27FC236}">
                    <a16:creationId xmlns:a16="http://schemas.microsoft.com/office/drawing/2014/main" xmlns="" id="{67F67730-8286-4A43-A545-C4007F254F3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128">
                <a:extLst>
                  <a:ext uri="{FF2B5EF4-FFF2-40B4-BE49-F238E27FC236}">
                    <a16:creationId xmlns:a16="http://schemas.microsoft.com/office/drawing/2014/main" xmlns="" id="{08063510-4A9D-4EDE-9F67-320E4683520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129">
                <a:extLst>
                  <a:ext uri="{FF2B5EF4-FFF2-40B4-BE49-F238E27FC236}">
                    <a16:creationId xmlns:a16="http://schemas.microsoft.com/office/drawing/2014/main" xmlns="" id="{83EC4D74-6E84-42E4-BD34-DD0847C2072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130">
                <a:extLst>
                  <a:ext uri="{FF2B5EF4-FFF2-40B4-BE49-F238E27FC236}">
                    <a16:creationId xmlns:a16="http://schemas.microsoft.com/office/drawing/2014/main" xmlns="" id="{6A8575D6-DD83-4903-A49B-3CE81C66C0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131">
                <a:extLst>
                  <a:ext uri="{FF2B5EF4-FFF2-40B4-BE49-F238E27FC236}">
                    <a16:creationId xmlns:a16="http://schemas.microsoft.com/office/drawing/2014/main" xmlns="" id="{72A9DE5B-D131-478A-88AC-5335745DC80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576CDEE8-D12C-4F17-A61B-8CF97D39ACC3}"/>
                </a:ext>
              </a:extLst>
            </p:cNvPr>
            <p:cNvGrpSpPr/>
            <p:nvPr/>
          </p:nvGrpSpPr>
          <p:grpSpPr>
            <a:xfrm rot="20759991" flipH="1">
              <a:off x="8833420" y="2362509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39" name="Freeform: Shape 118">
                <a:extLst>
                  <a:ext uri="{FF2B5EF4-FFF2-40B4-BE49-F238E27FC236}">
                    <a16:creationId xmlns:a16="http://schemas.microsoft.com/office/drawing/2014/main" xmlns="" id="{34F93275-790F-4AEB-ACCE-260CD3027D7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119">
                <a:extLst>
                  <a:ext uri="{FF2B5EF4-FFF2-40B4-BE49-F238E27FC236}">
                    <a16:creationId xmlns:a16="http://schemas.microsoft.com/office/drawing/2014/main" xmlns="" id="{A61EABC2-79ED-469F-B9DF-38896D6883D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120">
                <a:extLst>
                  <a:ext uri="{FF2B5EF4-FFF2-40B4-BE49-F238E27FC236}">
                    <a16:creationId xmlns:a16="http://schemas.microsoft.com/office/drawing/2014/main" xmlns="" id="{2EACDDF9-0C98-4427-A418-CF0DF05D62E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121">
                <a:extLst>
                  <a:ext uri="{FF2B5EF4-FFF2-40B4-BE49-F238E27FC236}">
                    <a16:creationId xmlns:a16="http://schemas.microsoft.com/office/drawing/2014/main" xmlns="" id="{E68880B5-1378-4466-8BCB-8CAF423D276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122">
                <a:extLst>
                  <a:ext uri="{FF2B5EF4-FFF2-40B4-BE49-F238E27FC236}">
                    <a16:creationId xmlns:a16="http://schemas.microsoft.com/office/drawing/2014/main" xmlns="" id="{CA205691-FB24-43A9-A5E6-3A8BFD6B61B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123">
                <a:extLst>
                  <a:ext uri="{FF2B5EF4-FFF2-40B4-BE49-F238E27FC236}">
                    <a16:creationId xmlns:a16="http://schemas.microsoft.com/office/drawing/2014/main" xmlns="" id="{C9362E8D-6D1D-42FF-BD7E-C6A555791B1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124">
                <a:extLst>
                  <a:ext uri="{FF2B5EF4-FFF2-40B4-BE49-F238E27FC236}">
                    <a16:creationId xmlns:a16="http://schemas.microsoft.com/office/drawing/2014/main" xmlns="" id="{54826932-78FA-4B9F-9B32-47EC89CB64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38" y="2254939"/>
            <a:ext cx="9322078" cy="39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673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565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81</cp:revision>
  <dcterms:created xsi:type="dcterms:W3CDTF">2020-01-20T05:08:25Z</dcterms:created>
  <dcterms:modified xsi:type="dcterms:W3CDTF">2021-01-11T02:48:59Z</dcterms:modified>
</cp:coreProperties>
</file>