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9" r:id="rId5"/>
    <p:sldId id="263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4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3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895766-734B-457F-A6DD-ECCEFD999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sk-SK" sz="3600" dirty="0"/>
              <a:t>Efektivita a dopad dištančného vzdelávania na vyučovanie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000837-DC6A-44E2-BDEA-9E59EA4F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Christian Dan</a:t>
            </a:r>
            <a:r>
              <a:rPr lang="sk-SK" dirty="0" err="1"/>
              <a:t>ížek</a:t>
            </a:r>
            <a:endParaRPr lang="sk-SK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1D5C3-A33E-48D3-9F50-98D31E90C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1" r="2612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70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710993-CDD3-4C0D-869D-BCBB44E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</a:t>
            </a:r>
            <a:r>
              <a:rPr lang="sk-SK" dirty="0" err="1"/>
              <a:t>čné</a:t>
            </a:r>
            <a:r>
              <a:rPr lang="sk-SK" dirty="0"/>
              <a:t> vyučovanie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84C28-BCFD-4762-B1DA-5B0D9032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Klasické vyučovanie, ako ho poznáme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Žiak a učiteľ vo fyzickej prítomnosti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Bezproblémová komunikácia</a:t>
            </a:r>
          </a:p>
        </p:txBody>
      </p:sp>
    </p:spTree>
    <p:extLst>
      <p:ext uri="{BB962C8B-B14F-4D97-AF65-F5344CB8AC3E}">
        <p14:creationId xmlns:p14="http://schemas.microsoft.com/office/powerpoint/2010/main" val="1885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047C8-C512-4AFB-ABFE-0E2D7B1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k-SK" dirty="0" err="1"/>
              <a:t>ištančné</a:t>
            </a:r>
            <a:r>
              <a:rPr lang="sk-SK" dirty="0"/>
              <a:t> vzdelávanie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ADA39E-3ADB-477C-8722-9A6AAD41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Vzdelávanie, ktoré neprebieha vo fyzickej prítomnosti učiteľa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Sprostredkované cez informačné technológie (počítač, internet, mobil,...)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Asynchrónne dištančné vzdelávanie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Značne obmedzená možnosť komunikácie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877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3293AF-B15D-4C04-9508-DC6E05CD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Názory študentov a učiteľov na dištančné vzdelávanie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498D3E-237B-4B4B-9D57-1B97A543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175760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Učitelia </a:t>
            </a:r>
            <a:r>
              <a:rPr lang="en-US" dirty="0"/>
              <a:t>– </a:t>
            </a:r>
            <a:r>
              <a:rPr lang="en-US" dirty="0" err="1"/>
              <a:t>prezen</a:t>
            </a:r>
            <a:r>
              <a:rPr lang="sk-SK" dirty="0" err="1"/>
              <a:t>čné</a:t>
            </a:r>
            <a:r>
              <a:rPr lang="sk-SK" dirty="0"/>
              <a:t> vyučovanie je efektívnejšie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Študenti - </a:t>
            </a:r>
            <a:r>
              <a:rPr lang="en-US" dirty="0" err="1"/>
              <a:t>prezen</a:t>
            </a:r>
            <a:r>
              <a:rPr lang="sk-SK" dirty="0" err="1"/>
              <a:t>čné</a:t>
            </a:r>
            <a:r>
              <a:rPr lang="sk-SK" dirty="0"/>
              <a:t> vyučovanie rovnako dobré/efektívnejšie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411C180-1304-48A9-A754-D75D3DD8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32" y="2492616"/>
            <a:ext cx="5901848" cy="36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121D6EBC-3D8E-4584-8CB0-B43A3A65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sk-SK" dirty="0"/>
              <a:t>Názory študentov a učiteľov na dištančné vzdelávanie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C8CE0931-052F-4764-8F51-5D236300CC2A}"/>
              </a:ext>
            </a:extLst>
          </p:cNvPr>
          <p:cNvSpPr txBox="1">
            <a:spLocks/>
          </p:cNvSpPr>
          <p:nvPr/>
        </p:nvSpPr>
        <p:spPr>
          <a:xfrm>
            <a:off x="1920241" y="2312276"/>
            <a:ext cx="8565998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Učitelia </a:t>
            </a:r>
            <a:r>
              <a:rPr lang="en-US" dirty="0"/>
              <a:t>– </a:t>
            </a:r>
            <a:r>
              <a:rPr lang="sk-SK" dirty="0"/>
              <a:t>online vyučovanie je ťažšie/rovnako ťažké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Študenti – online vyučovanie je ťažšie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sk-SK" dirty="0" err="1"/>
              <a:t>äčšina</a:t>
            </a:r>
            <a:r>
              <a:rPr lang="sk-SK" dirty="0"/>
              <a:t> študentov sa sťažuje na problémy s komunikáciou</a:t>
            </a:r>
          </a:p>
        </p:txBody>
      </p:sp>
      <p:graphicFrame>
        <p:nvGraphicFramePr>
          <p:cNvPr id="12" name="Zástupný objekt pre obsah 11">
            <a:extLst>
              <a:ext uri="{FF2B5EF4-FFF2-40B4-BE49-F238E27FC236}">
                <a16:creationId xmlns:a16="http://schemas.microsoft.com/office/drawing/2014/main" id="{F140DC5F-6A5A-4905-8311-2FB3C898C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32652"/>
              </p:ext>
            </p:extLst>
          </p:nvPr>
        </p:nvGraphicFramePr>
        <p:xfrm>
          <a:off x="1624568" y="4459013"/>
          <a:ext cx="8942863" cy="2162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018">
                  <a:extLst>
                    <a:ext uri="{9D8B030D-6E8A-4147-A177-3AD203B41FA5}">
                      <a16:colId xmlns:a16="http://schemas.microsoft.com/office/drawing/2014/main" val="1981510951"/>
                    </a:ext>
                  </a:extLst>
                </a:gridCol>
                <a:gridCol w="1737713">
                  <a:extLst>
                    <a:ext uri="{9D8B030D-6E8A-4147-A177-3AD203B41FA5}">
                      <a16:colId xmlns:a16="http://schemas.microsoft.com/office/drawing/2014/main" val="2601443001"/>
                    </a:ext>
                  </a:extLst>
                </a:gridCol>
                <a:gridCol w="1335073">
                  <a:extLst>
                    <a:ext uri="{9D8B030D-6E8A-4147-A177-3AD203B41FA5}">
                      <a16:colId xmlns:a16="http://schemas.microsoft.com/office/drawing/2014/main" val="3199791962"/>
                    </a:ext>
                  </a:extLst>
                </a:gridCol>
                <a:gridCol w="1546986">
                  <a:extLst>
                    <a:ext uri="{9D8B030D-6E8A-4147-A177-3AD203B41FA5}">
                      <a16:colId xmlns:a16="http://schemas.microsoft.com/office/drawing/2014/main" val="2753899224"/>
                    </a:ext>
                  </a:extLst>
                </a:gridCol>
                <a:gridCol w="1335073">
                  <a:extLst>
                    <a:ext uri="{9D8B030D-6E8A-4147-A177-3AD203B41FA5}">
                      <a16:colId xmlns:a16="http://schemas.microsoft.com/office/drawing/2014/main" val="2533588108"/>
                    </a:ext>
                  </a:extLst>
                </a:gridCol>
              </a:tblGrid>
              <a:tr h="528801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Možnosť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Počet študentov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% študentov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Počet učiteľov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dirty="0">
                          <a:effectLst/>
                        </a:rPr>
                        <a:t>% učiteľov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59537"/>
                  </a:ext>
                </a:extLst>
              </a:tr>
              <a:tr h="28808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Obtiažnosť je rovnaká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68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40,48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36,36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691828"/>
                  </a:ext>
                </a:extLst>
              </a:tr>
              <a:tr h="528801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 dirty="0">
                          <a:effectLst/>
                        </a:rPr>
                        <a:t>Online vyučovanie je ťažšie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84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50,00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45,45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710195"/>
                  </a:ext>
                </a:extLst>
              </a:tr>
              <a:tr h="528801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Klasické vyučovanie je ťažšie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9,52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18,18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52171"/>
                  </a:ext>
                </a:extLst>
              </a:tr>
              <a:tr h="28808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u="none" strike="noStrike">
                          <a:effectLst/>
                        </a:rPr>
                        <a:t>Spolu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168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100,00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100,00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3" marR="14403" marT="144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8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E792F5-F584-4CBE-A077-5C83BAC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Efektivita dištančného vzdelávania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443951-9012-48CF-B09F-E4ADEA3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Menej efektívne ako prezenčné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Dlhodobejšie len dištančné vzdelávanie ma negatívny vplyv na psychiku študentov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</a:t>
            </a:r>
            <a:r>
              <a:rPr lang="sk-SK" dirty="0" err="1"/>
              <a:t>šie</a:t>
            </a:r>
            <a:r>
              <a:rPr lang="sk-SK" dirty="0"/>
              <a:t> výsledky študentov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40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4066B7-2869-47DA-BA2A-FB959FD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Dopad dištančného vzdelávania na klasický spôsob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89FEB2-A44C-4459-B86C-9584C3F4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Väčšie využitie informačných technológií v klasickom vyučovaní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Hybridná výučba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Prejdenie na stále online vyučovanie sa neočakáva</a:t>
            </a:r>
          </a:p>
        </p:txBody>
      </p:sp>
    </p:spTree>
    <p:extLst>
      <p:ext uri="{BB962C8B-B14F-4D97-AF65-F5344CB8AC3E}">
        <p14:creationId xmlns:p14="http://schemas.microsoft.com/office/powerpoint/2010/main" val="384265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7378CAD3-5B59-456D-95CE-B41247C38E92}"/>
              </a:ext>
            </a:extLst>
          </p:cNvPr>
          <p:cNvSpPr txBox="1"/>
          <p:nvPr/>
        </p:nvSpPr>
        <p:spPr>
          <a:xfrm>
            <a:off x="0" y="3105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1318824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0"/>
      </a:accent1>
      <a:accent2>
        <a:srgbClr val="CC17D5"/>
      </a:accent2>
      <a:accent3>
        <a:srgbClr val="8F29E7"/>
      </a:accent3>
      <a:accent4>
        <a:srgbClr val="432FD9"/>
      </a:accent4>
      <a:accent5>
        <a:srgbClr val="2961E7"/>
      </a:accent5>
      <a:accent6>
        <a:srgbClr val="179ED5"/>
      </a:accent6>
      <a:hlink>
        <a:srgbClr val="3F50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193</Words>
  <Application>Microsoft Office PowerPoint</Application>
  <PresentationFormat>Širokouhlá</PresentationFormat>
  <Paragraphs>52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Efektivita a dopad dištančného vzdelávania na vyučovanie</vt:lpstr>
      <vt:lpstr>Prezenčné vyučovanie</vt:lpstr>
      <vt:lpstr>Dištančné vzdelávanie</vt:lpstr>
      <vt:lpstr>Názory študentov a učiteľov na dištančné vzdelávanie</vt:lpstr>
      <vt:lpstr>Názory študentov a učiteľov na dištančné vzdelávanie</vt:lpstr>
      <vt:lpstr>Efektivita dištančného vzdelávania</vt:lpstr>
      <vt:lpstr>Dopad dištančného vzdelávania na klasický spôsob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Efektivita a dopad dištančného vzdelávania na vyučovanie</dc:title>
  <dc:creator>kikz0r</dc:creator>
  <cp:lastModifiedBy>kikz0r</cp:lastModifiedBy>
  <cp:revision>19</cp:revision>
  <dcterms:created xsi:type="dcterms:W3CDTF">2020-11-16T09:30:38Z</dcterms:created>
  <dcterms:modified xsi:type="dcterms:W3CDTF">2020-11-22T12:13:25Z</dcterms:modified>
</cp:coreProperties>
</file>