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31E7-4536-7BD4-1710-4D57E78C8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11021-84D1-B0D5-10A7-546D51D8E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EA1BA-65DC-335E-F103-1F8BCD9E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5FB-7EAD-44E6-AC28-24EE5B411B8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1648C-572D-255A-B74E-28E7BAAF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1003D-8835-7194-32D5-716AD599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4F0-9E94-4D46-BABF-F03B65C43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80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C80A-4ED1-6EE7-5B37-1E6D6821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1976D-5625-CF29-751C-ED2215FAF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B59A-9BDA-4FCB-2EB2-2AA8FC3B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5FB-7EAD-44E6-AC28-24EE5B411B8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86A32-FD27-4A9C-64FD-43FFD81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A8F74-12A2-3BE0-19E2-1E20E335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4F0-9E94-4D46-BABF-F03B65C43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20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44F82-E236-D60E-49AA-758BCF9AE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2FCE7-B605-88DC-2213-616EA831F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E03A8-2310-5108-57BC-0C49ED24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5FB-7EAD-44E6-AC28-24EE5B411B8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B844-D688-61A3-7487-EE13CF0A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77EB5-9B57-5F6B-356F-68D070AB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4F0-9E94-4D46-BABF-F03B65C43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6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13EA-C11D-18CD-84C0-1B7457EE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D8CF-0F2B-0363-5305-DA3A114BA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80DE-0B61-0974-E991-55DB9AC6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5FB-7EAD-44E6-AC28-24EE5B411B8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832-0DB2-43BE-D6A2-FD94F7EB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4369-FDE8-2E86-5D78-3DF7FDC5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4F0-9E94-4D46-BABF-F03B65C43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72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5845-0910-1702-7F9E-53AAE13F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4A0EA-F804-5C8B-6519-F10E5D4BB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AA92-8EA5-2817-8845-8B2530B4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5FB-7EAD-44E6-AC28-24EE5B411B8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075D7-B897-E73D-A498-9422A073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F17D-C936-2328-DD8C-BD4969D1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4F0-9E94-4D46-BABF-F03B65C43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53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1245-3E01-8555-6D83-71C06412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4152D-CAF4-45A9-51AC-DBC352AA8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3CB5C-4AE6-BA5B-3612-BB622C0F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31C24-782D-1E8F-972A-9527E620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5FB-7EAD-44E6-AC28-24EE5B411B8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498C5-72A4-9A5D-9682-E17DBAD1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D6A92-D468-8C1D-7910-DE226C42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4F0-9E94-4D46-BABF-F03B65C43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4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A6A6-ED47-D184-8F4D-2D5C65CC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AD3B4-9D1A-76F0-B94E-49750CBA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201C8-233B-9421-45BA-06A332F90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D61DA-FD1D-705E-2696-CDEB3988E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DECEC-9C64-2D9A-77E9-F64115622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05058-A3A3-3E77-7349-3401FAA0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5FB-7EAD-44E6-AC28-24EE5B411B8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D1577-1852-F1F7-E79F-6ECF14FE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D0620-6744-851A-502E-09A3C1BD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4F0-9E94-4D46-BABF-F03B65C43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2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38D7-C6AB-6371-4E3A-7FB70F0E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321F0-7F89-368C-FDAB-A1DB2453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5FB-7EAD-44E6-AC28-24EE5B411B8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08165-E314-A248-33B6-76B903CB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05EFA-527D-9669-CF5A-C65C060A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4F0-9E94-4D46-BABF-F03B65C43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5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F26D1-6323-4302-048F-8F82787A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5FB-7EAD-44E6-AC28-24EE5B411B8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4F5A5-B9E3-94B8-F3A9-B145C7DA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25BAB-B861-839E-0DC4-56A1BE68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4F0-9E94-4D46-BABF-F03B65C43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02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04A2-12EC-1F7A-4B94-29BF4079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FFDE-9C05-254D-05E1-AB3F8B2B6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06E90-E890-881D-6466-D6D5FFB28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417BD-40BB-DEE8-8099-25FFC092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5FB-7EAD-44E6-AC28-24EE5B411B8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0B22B-5A55-A0C1-3F40-1F75676B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4C967-4D56-9D8A-BF61-75E52263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4F0-9E94-4D46-BABF-F03B65C43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1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C8F6-9E73-04EE-4E29-78F4A743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B59CE-D764-A3EC-DE2A-DC6CBD939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9E4B6-42CA-C04E-2F40-2DEEBD53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FE0FC-392A-BBCB-15AA-B97A4AFE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05FB-7EAD-44E6-AC28-24EE5B411B8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ED9F8-A90C-D169-5936-B7BCBBB2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71835-583E-3572-9ADC-0A00F079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B4F0-9E94-4D46-BABF-F03B65C43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80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8588B-6A2D-E7D1-4D31-E831A4E6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C389D-C866-E287-0834-2E7787A01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8ACE0-49AA-993F-008D-4FC681A7B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05FB-7EAD-44E6-AC28-24EE5B411B81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2EBC-6A64-D0CA-3F16-25985485C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A5ED-1BF1-D616-B0FE-AA70D4613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B4F0-9E94-4D46-BABF-F03B65C43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6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3785-96A6-2682-6BCF-A39996244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411"/>
            <a:ext cx="9144000" cy="4977353"/>
          </a:xfrm>
        </p:spPr>
        <p:txBody>
          <a:bodyPr>
            <a:noAutofit/>
          </a:bodyPr>
          <a:lstStyle/>
          <a:p>
            <a:r>
              <a:rPr lang="en-IN" sz="2400" b="1" u="sng" dirty="0"/>
              <a:t>Title</a:t>
            </a:r>
            <a:r>
              <a:rPr lang="en-IN" sz="2400" b="1" dirty="0"/>
              <a:t>: Agentic RAG Chatbot for Multi-Format Document QA using Model Context Protocol</a:t>
            </a:r>
            <a:br>
              <a:rPr lang="en-IN" sz="2400" b="1" dirty="0"/>
            </a:br>
            <a:r>
              <a:rPr lang="en-IN" sz="2400" b="1" dirty="0"/>
              <a:t>(MCP)</a:t>
            </a:r>
            <a:br>
              <a:rPr lang="en-IN" sz="2400" dirty="0"/>
            </a:br>
            <a:br>
              <a:rPr lang="en-IN" sz="2000" dirty="0"/>
            </a:br>
            <a:r>
              <a:rPr lang="en-IN" sz="2000" dirty="0"/>
              <a:t> </a:t>
            </a:r>
            <a:r>
              <a:rPr lang="en-IN" sz="2000" b="1" u="sng" dirty="0"/>
              <a:t>Objective</a:t>
            </a:r>
            <a:r>
              <a:rPr lang="en-IN" sz="2000" b="1" dirty="0"/>
              <a:t>:</a:t>
            </a:r>
            <a:r>
              <a:rPr lang="en-IN" sz="2000" dirty="0"/>
              <a:t> Build a chatbot that can answer questions based on uploaded documents (PDF, PPTX, DOCX, etc.) using an agent-based architecture with MCP.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 </a:t>
            </a:r>
            <a:r>
              <a:rPr lang="en-IN" sz="2000" b="1" u="sng" dirty="0"/>
              <a:t>Model:</a:t>
            </a:r>
            <a:r>
              <a:rPr lang="en-IN" sz="2000" u="sng" dirty="0"/>
              <a:t> </a:t>
            </a:r>
            <a:r>
              <a:rPr lang="en-IN" sz="2000" dirty="0"/>
              <a:t>Gemini 1.5 Flash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 </a:t>
            </a:r>
            <a:r>
              <a:rPr lang="en-IN" sz="2000" b="1" u="sng" dirty="0"/>
              <a:t>Tech Stack:</a:t>
            </a:r>
            <a:br>
              <a:rPr lang="en-IN" sz="2000" dirty="0"/>
            </a:br>
            <a:r>
              <a:rPr lang="en-IN" sz="2000" dirty="0" err="1"/>
              <a:t>Streamlit</a:t>
            </a:r>
            <a:r>
              <a:rPr lang="en-IN" sz="2000" dirty="0"/>
              <a:t> (Frontend UI)</a:t>
            </a:r>
            <a:br>
              <a:rPr lang="en-IN" sz="2000" dirty="0"/>
            </a:br>
            <a:r>
              <a:rPr lang="en-IN" sz="2000" dirty="0"/>
              <a:t>Python (Backend)</a:t>
            </a:r>
            <a:br>
              <a:rPr lang="en-IN" sz="2000" dirty="0"/>
            </a:br>
            <a:r>
              <a:rPr lang="en-IN" sz="2000" dirty="0"/>
              <a:t>FAISS (Vector Store)</a:t>
            </a:r>
            <a:br>
              <a:rPr lang="en-IN" sz="2000" dirty="0"/>
            </a:br>
            <a:r>
              <a:rPr lang="en-US" sz="2000" dirty="0"/>
              <a:t>Gemini API for Embeddings and LLM Responses</a:t>
            </a:r>
            <a:br>
              <a:rPr lang="en-IN" sz="2000" dirty="0"/>
            </a:br>
            <a:r>
              <a:rPr lang="en-IN" sz="2000" dirty="0"/>
              <a:t>Model Context Protocol (MCP)</a:t>
            </a:r>
            <a:br>
              <a:rPr lang="en-IN" sz="2000" dirty="0"/>
            </a:b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984B-62B8-863C-5E20-8D2B6ABF1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4565" y="5825764"/>
            <a:ext cx="2947447" cy="311085"/>
          </a:xfrm>
        </p:spPr>
        <p:txBody>
          <a:bodyPr>
            <a:noAutofit/>
          </a:bodyPr>
          <a:lstStyle/>
          <a:p>
            <a:r>
              <a:rPr lang="en-IN" sz="1800" dirty="0"/>
              <a:t>- By </a:t>
            </a:r>
            <a:r>
              <a:rPr lang="en-IN" sz="1800" dirty="0" err="1"/>
              <a:t>Harivadan</a:t>
            </a:r>
            <a:r>
              <a:rPr lang="en-IN" sz="1800" dirty="0"/>
              <a:t> Kilambi</a:t>
            </a:r>
          </a:p>
        </p:txBody>
      </p:sp>
    </p:spTree>
    <p:extLst>
      <p:ext uri="{BB962C8B-B14F-4D97-AF65-F5344CB8AC3E}">
        <p14:creationId xmlns:p14="http://schemas.microsoft.com/office/powerpoint/2010/main" val="31761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E0D507-4712-3408-CB56-10B69637524D}"/>
              </a:ext>
            </a:extLst>
          </p:cNvPr>
          <p:cNvSpPr/>
          <p:nvPr/>
        </p:nvSpPr>
        <p:spPr>
          <a:xfrm>
            <a:off x="263950" y="339365"/>
            <a:ext cx="4864231" cy="1093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300" b="1" dirty="0"/>
              <a:t>System Architecture and MCP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2B073-CBF3-7E61-67B1-9D0384798D3D}"/>
              </a:ext>
            </a:extLst>
          </p:cNvPr>
          <p:cNvSpPr txBox="1"/>
          <p:nvPr/>
        </p:nvSpPr>
        <p:spPr>
          <a:xfrm>
            <a:off x="2080182" y="2548591"/>
            <a:ext cx="40158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User ➡️ app.py ➡️ </a:t>
            </a:r>
            <a:r>
              <a:rPr lang="en-IN" dirty="0" err="1"/>
              <a:t>IngestionAgent</a:t>
            </a:r>
            <a:endParaRPr lang="en-IN" dirty="0"/>
          </a:p>
          <a:p>
            <a:r>
              <a:rPr lang="en-IN" dirty="0"/>
              <a:t>                      ⬇</a:t>
            </a:r>
          </a:p>
          <a:p>
            <a:r>
              <a:rPr lang="en-IN" dirty="0"/>
              <a:t>              (Parsed Chunks + Embeddings)</a:t>
            </a:r>
          </a:p>
          <a:p>
            <a:r>
              <a:rPr lang="en-IN" dirty="0"/>
              <a:t>                      ⬇</a:t>
            </a:r>
          </a:p>
          <a:p>
            <a:r>
              <a:rPr lang="en-IN" dirty="0"/>
              <a:t>               ➡️ </a:t>
            </a:r>
            <a:r>
              <a:rPr lang="en-IN" dirty="0" err="1"/>
              <a:t>RetrievalAgent</a:t>
            </a:r>
            <a:endParaRPr lang="en-IN" dirty="0"/>
          </a:p>
          <a:p>
            <a:r>
              <a:rPr lang="en-IN" dirty="0"/>
              <a:t>                      ⬇</a:t>
            </a:r>
          </a:p>
          <a:p>
            <a:r>
              <a:rPr lang="en-IN" dirty="0"/>
              <a:t>         (Relevant Context Chunks)</a:t>
            </a:r>
          </a:p>
          <a:p>
            <a:r>
              <a:rPr lang="en-IN" dirty="0"/>
              <a:t>                      ⬇</a:t>
            </a:r>
          </a:p>
          <a:p>
            <a:r>
              <a:rPr lang="en-IN" dirty="0"/>
              <a:t>             ➡️ </a:t>
            </a:r>
            <a:r>
              <a:rPr lang="en-IN" dirty="0" err="1"/>
              <a:t>LLMResponseAgent</a:t>
            </a:r>
            <a:endParaRPr lang="en-IN" dirty="0"/>
          </a:p>
          <a:p>
            <a:r>
              <a:rPr lang="en-IN" dirty="0"/>
              <a:t>                      ⬇</a:t>
            </a:r>
          </a:p>
          <a:p>
            <a:r>
              <a:rPr lang="en-IN" dirty="0"/>
              <a:t>                Gemini Flash</a:t>
            </a:r>
          </a:p>
          <a:p>
            <a:r>
              <a:rPr lang="en-IN" dirty="0"/>
              <a:t>                      ⬇</a:t>
            </a:r>
          </a:p>
          <a:p>
            <a:r>
              <a:rPr lang="en-IN" dirty="0"/>
              <a:t>                 Final Response ➡️ 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55808-FDC1-445C-278E-339A0AF5F51D}"/>
              </a:ext>
            </a:extLst>
          </p:cNvPr>
          <p:cNvSpPr txBox="1"/>
          <p:nvPr/>
        </p:nvSpPr>
        <p:spPr>
          <a:xfrm>
            <a:off x="499622" y="1798372"/>
            <a:ext cx="401581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b="1" u="sng" dirty="0"/>
              <a:t>Agent-Based Architecture with MCP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6E00B1-D100-99E9-6709-C6F737AE7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690" y="2092110"/>
            <a:ext cx="4823062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 Context Protocol (MCP)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Each message exchanged between agents follows a structured protocol: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 "sender": "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IngestionAgent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", "receiver": "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RetrievalAgent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", "type": "DOCUMENT_CHUNKS", "data": { ... } }</a:t>
            </a:r>
          </a:p>
        </p:txBody>
      </p:sp>
    </p:spTree>
    <p:extLst>
      <p:ext uri="{BB962C8B-B14F-4D97-AF65-F5344CB8AC3E}">
        <p14:creationId xmlns:p14="http://schemas.microsoft.com/office/powerpoint/2010/main" val="123017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983A92-EF2D-BAAD-1A48-48D90EA5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05" y="532176"/>
            <a:ext cx="113812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Tech Stack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474BAD-FE7A-3788-2F41-07362DA25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67" y="1815662"/>
            <a:ext cx="561523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/ Deployment: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Interactive UI + fast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Cloud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Free web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Agents &amp; Architecture: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Core agent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Context Protocol (MCP)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Agent message coordination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Agents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IngestionAgent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RetrievalAgent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LLMResponseAgent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85A40-0DB2-9E79-9651-320D635DAF2A}"/>
              </a:ext>
            </a:extLst>
          </p:cNvPr>
          <p:cNvSpPr txBox="1"/>
          <p:nvPr/>
        </p:nvSpPr>
        <p:spPr>
          <a:xfrm>
            <a:off x="6202836" y="1513440"/>
            <a:ext cx="5401559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Embeddings &amp; Vector Search: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 Embeddings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via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models/embedding-001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FAISS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Local vector store for similarity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SentenceTransformers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Backup (if used)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 / Parsing: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PDF, PPTX, DOCX, TXT, MD, CSV – via custom parsers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 (Q&amp;A):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 1.5 Flash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fast, low-latency responses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Optional: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 Pro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(can be swapped)</a:t>
            </a:r>
          </a:p>
        </p:txBody>
      </p:sp>
    </p:spTree>
    <p:extLst>
      <p:ext uri="{BB962C8B-B14F-4D97-AF65-F5344CB8AC3E}">
        <p14:creationId xmlns:p14="http://schemas.microsoft.com/office/powerpoint/2010/main" val="428641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AF1834-FB9A-6476-6B9B-66B5406CBFC6}"/>
              </a:ext>
            </a:extLst>
          </p:cNvPr>
          <p:cNvSpPr txBox="1"/>
          <p:nvPr/>
        </p:nvSpPr>
        <p:spPr>
          <a:xfrm>
            <a:off x="688157" y="461913"/>
            <a:ext cx="83780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u="sng" dirty="0"/>
              <a:t>UI Screenshots – </a:t>
            </a:r>
            <a:r>
              <a:rPr lang="en-US" sz="2200" b="1" u="sng" dirty="0" err="1"/>
              <a:t>Streamlit</a:t>
            </a:r>
            <a:r>
              <a:rPr lang="en-US" sz="2200" b="1" u="sng" dirty="0"/>
              <a:t> Web App</a:t>
            </a:r>
            <a:endParaRPr lang="en-IN" sz="22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CD505-1A41-251A-C447-851CAC10B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6" y="1197205"/>
            <a:ext cx="5976594" cy="2300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F4498-2D1C-1841-8302-6B92C8062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673"/>
            <a:ext cx="6636470" cy="313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25DBA8-F310-8384-6C6D-17E084E43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06" y="461913"/>
            <a:ext cx="5976594" cy="39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4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79F6AD-BB59-C668-DF2C-A016477F5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34" y="545642"/>
            <a:ext cx="114716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Challenges Faced During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E3431B-1E1C-4E5B-B855-E410E82B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43" y="1286876"/>
            <a:ext cx="633135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 API Quotas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Hit rate limits (429 errors) during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free-tier requests per minute → required retries or pacing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Cloud Constraints: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GPU access → forced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SentenceTransformer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run on CPU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size limits and temporary storage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Multi-format Document Parsing: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PPTX parsing needed special handling (e.g., slide-level chunking)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formats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lackedclear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 structure, causing uneven chunk sizes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C762A-6CED-1073-1731-A0369E4018D1}"/>
              </a:ext>
            </a:extLst>
          </p:cNvPr>
          <p:cNvSpPr txBox="1"/>
          <p:nvPr/>
        </p:nvSpPr>
        <p:spPr>
          <a:xfrm>
            <a:off x="6979535" y="1253528"/>
            <a:ext cx="47803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Passing Between Agents (MCP):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 a consistent message schema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Debugging communication flow between agents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 + FAISS Integration: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Needed to test embeddings quality from Gemini vs. local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vector dimensions matched for FAISS indexing</a:t>
            </a:r>
          </a:p>
        </p:txBody>
      </p:sp>
    </p:spTree>
    <p:extLst>
      <p:ext uri="{BB962C8B-B14F-4D97-AF65-F5344CB8AC3E}">
        <p14:creationId xmlns:p14="http://schemas.microsoft.com/office/powerpoint/2010/main" val="43893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EA24-FEAF-B53D-3807-7073B679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547" y="1956122"/>
            <a:ext cx="7917084" cy="2176040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2831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454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Title: Agentic RAG Chatbot for Multi-Format Document QA using Model Context Protocol (MCP)   Objective: Build a chatbot that can answer questions based on uploaded documents (PDF, PPTX, DOCX, etc.) using an agent-based architecture with MCP.   Model: Gemini 1.5 Flash   Tech Stack: Streamlit (Frontend UI) Python (Backend) FAISS (Vector Store) Gemini API for Embeddings and LLM Responses Model Context Protocol (MCP) 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kilambi</dc:creator>
  <cp:lastModifiedBy>hari kilambi</cp:lastModifiedBy>
  <cp:revision>1</cp:revision>
  <dcterms:created xsi:type="dcterms:W3CDTF">2025-08-05T13:45:02Z</dcterms:created>
  <dcterms:modified xsi:type="dcterms:W3CDTF">2025-08-05T13:48:28Z</dcterms:modified>
</cp:coreProperties>
</file>