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02" r:id="rId2"/>
    <p:sldId id="303" r:id="rId3"/>
    <p:sldId id="304" r:id="rId4"/>
    <p:sldId id="262" r:id="rId5"/>
    <p:sldId id="281" r:id="rId6"/>
    <p:sldId id="282" r:id="rId7"/>
    <p:sldId id="283" r:id="rId8"/>
    <p:sldId id="285" r:id="rId9"/>
    <p:sldId id="306" r:id="rId10"/>
    <p:sldId id="305" r:id="rId11"/>
    <p:sldId id="307" r:id="rId12"/>
    <p:sldId id="286" r:id="rId13"/>
    <p:sldId id="308" r:id="rId14"/>
    <p:sldId id="287" r:id="rId15"/>
    <p:sldId id="288" r:id="rId16"/>
    <p:sldId id="292" r:id="rId17"/>
    <p:sldId id="289" r:id="rId18"/>
    <p:sldId id="291" r:id="rId19"/>
    <p:sldId id="299" r:id="rId20"/>
    <p:sldId id="290" r:id="rId21"/>
    <p:sldId id="258" r:id="rId22"/>
    <p:sldId id="259" r:id="rId23"/>
    <p:sldId id="296" r:id="rId24"/>
    <p:sldId id="297" r:id="rId25"/>
    <p:sldId id="264" r:id="rId26"/>
    <p:sldId id="269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4"/>
    <p:restoredTop sz="94265"/>
  </p:normalViewPr>
  <p:slideViewPr>
    <p:cSldViewPr snapToGrid="0">
      <p:cViewPr>
        <p:scale>
          <a:sx n="70" d="100"/>
          <a:sy n="70" d="100"/>
        </p:scale>
        <p:origin x="8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4ECF-6707-4EA6-BBF8-FC59C0A14B23}" type="datetimeFigureOut">
              <a:rPr lang="en-IN" smtClean="0"/>
              <a:t>14/08/18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22B6-1B7B-4DC6-AF8E-FFBD663A35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22B6-1B7B-4DC6-AF8E-FFBD663A356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481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8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87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8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75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445E31-0A61-4539-B92A-4E987C841151}" type="slidenum">
              <a:rPr lang="en-US" altLang="en-US" smtClean="0">
                <a:latin typeface="Calibri" panose="020F0502020204030204" pitchFamily="34" charset="0"/>
              </a:rPr>
              <a:pPr/>
              <a:t>21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F76F89-F9BF-406A-8CBA-8A9CEA2D2812}" type="slidenum">
              <a:rPr lang="en-US" altLang="en-US" smtClean="0">
                <a:latin typeface="Calibri" panose="020F0502020204030204" pitchFamily="34" charset="0"/>
              </a:rPr>
              <a:pPr/>
              <a:t>22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1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1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3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22B6-1B7B-4DC6-AF8E-FFBD663A3568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94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22B6-1B7B-4DC6-AF8E-FFBD663A3568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29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22B6-1B7B-4DC6-AF8E-FFBD663A3568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7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ED11A9-68D7-4492-B7D6-DBFCBACFBB65}" type="slidenum">
              <a:rPr lang="en-US" altLang="en-US" smtClean="0">
                <a:latin typeface="Calibri" panose="020F0502020204030204" pitchFamily="34" charset="0"/>
              </a:rPr>
              <a:pPr/>
              <a:t>10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0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00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9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6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5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32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6:notes"/>
          <p:cNvSpPr txBox="1">
            <a:spLocks noGrp="1"/>
          </p:cNvSpPr>
          <p:nvPr>
            <p:ph type="body" idx="1"/>
          </p:nvPr>
        </p:nvSpPr>
        <p:spPr>
          <a:xfrm>
            <a:off x="998537" y="3246437"/>
            <a:ext cx="7981950" cy="307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512763"/>
            <a:ext cx="4552950" cy="2562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0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2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0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2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31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2310-0C84-465C-839C-CD5CB7F27F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2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durai" TargetMode="External"/><Relationship Id="rId4" Type="http://schemas.openxmlformats.org/officeDocument/2006/relationships/hyperlink" Target="http://en.wikipedia.org/wiki/Anuradhapura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75"/>
            <a:ext cx="9144000" cy="95814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EE 3702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 Analog Circuits Lab</a:t>
            </a: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360016"/>
            <a:ext cx="9470065" cy="2743071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0-0-3-2 Credits</a:t>
            </a:r>
          </a:p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Course Instructor: </a:t>
            </a:r>
            <a:r>
              <a:rPr lang="en-IN" sz="4000" u="sng" dirty="0" err="1" smtClean="0">
                <a:latin typeface="Times New Roman" charset="0"/>
                <a:ea typeface="Times New Roman" charset="0"/>
                <a:cs typeface="Times New Roman" charset="0"/>
              </a:rPr>
              <a:t>Dr.</a:t>
            </a:r>
            <a:r>
              <a:rPr lang="en-IN" sz="4000" u="sng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4000" u="sng" dirty="0" err="1" smtClean="0">
                <a:latin typeface="Times New Roman" charset="0"/>
                <a:ea typeface="Times New Roman" charset="0"/>
                <a:cs typeface="Times New Roman" charset="0"/>
              </a:rPr>
              <a:t>Prashanth</a:t>
            </a:r>
            <a:r>
              <a:rPr lang="en-IN" sz="4000" u="sng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4000" u="sng" dirty="0" err="1" smtClean="0">
                <a:latin typeface="Times New Roman" charset="0"/>
                <a:ea typeface="Times New Roman" charset="0"/>
                <a:cs typeface="Times New Roman" charset="0"/>
              </a:rPr>
              <a:t>Vooka</a:t>
            </a:r>
            <a:endParaRPr lang="en-IN" sz="4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Electrical Department</a:t>
            </a:r>
          </a:p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IIT </a:t>
            </a:r>
            <a:r>
              <a:rPr lang="en-IN" sz="4000" dirty="0" err="1" smtClean="0">
                <a:latin typeface="Times New Roman" charset="0"/>
                <a:ea typeface="Times New Roman" charset="0"/>
                <a:cs typeface="Times New Roman" charset="0"/>
              </a:rPr>
              <a:t>Tirupati</a:t>
            </a:r>
            <a:endParaRPr lang="en-IN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7848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92300" y="1690688"/>
            <a:ext cx="8229600" cy="4216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Interconnection: can range from quite small, such as an island, to one covering half the continent: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Airplanes and Spaceships: reduction in weight is primary consideration; frequency is 400 Hz.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Ships and submarines. 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Automobiles: dc with 12 volts standard and higher voltages used in electric vehicles.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operated portable systems.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7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ideal voltage sources exist.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 are seldom constant and are typically not entirely resistive.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system has resistance, inductance, capacitance and flow limitations.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 has no redundancy so power system will not work if any component fails.</a:t>
            </a:r>
          </a:p>
          <a:p>
            <a:pPr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42"/>
          <p:cNvGrpSpPr/>
          <p:nvPr/>
        </p:nvGrpSpPr>
        <p:grpSpPr>
          <a:xfrm>
            <a:off x="1084521" y="922337"/>
            <a:ext cx="10228521" cy="5754909"/>
            <a:chOff x="2857500" y="2724150"/>
            <a:chExt cx="20059650" cy="11601450"/>
          </a:xfrm>
        </p:grpSpPr>
        <p:sp>
          <p:nvSpPr>
            <p:cNvPr id="268" name="Google Shape;268;p42"/>
            <p:cNvSpPr txBox="1"/>
            <p:nvPr/>
          </p:nvSpPr>
          <p:spPr>
            <a:xfrm>
              <a:off x="2857500" y="2724150"/>
              <a:ext cx="20059650" cy="1160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42"/>
            <p:cNvGrpSpPr/>
            <p:nvPr/>
          </p:nvGrpSpPr>
          <p:grpSpPr>
            <a:xfrm>
              <a:off x="2857500" y="2724150"/>
              <a:ext cx="16556038" cy="11447463"/>
              <a:chOff x="2887662" y="2754312"/>
              <a:chExt cx="16556038" cy="11447463"/>
            </a:xfrm>
          </p:grpSpPr>
          <p:cxnSp>
            <p:nvCxnSpPr>
              <p:cNvPr id="270" name="Google Shape;270;p42"/>
              <p:cNvCxnSpPr/>
              <p:nvPr/>
            </p:nvCxnSpPr>
            <p:spPr>
              <a:xfrm rot="10800000" flipH="1">
                <a:off x="14500225" y="4840287"/>
                <a:ext cx="1587" cy="10382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42"/>
              <p:cNvCxnSpPr/>
              <p:nvPr/>
            </p:nvCxnSpPr>
            <p:spPr>
              <a:xfrm rot="10800000">
                <a:off x="14663737" y="4706937"/>
                <a:ext cx="225425" cy="10382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42"/>
              <p:cNvCxnSpPr/>
              <p:nvPr/>
            </p:nvCxnSpPr>
            <p:spPr>
              <a:xfrm rot="10800000" flipH="1">
                <a:off x="14500225" y="4706937"/>
                <a:ext cx="163512" cy="1333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73" name="Google Shape;273;p42"/>
              <p:cNvSpPr/>
              <p:nvPr/>
            </p:nvSpPr>
            <p:spPr>
              <a:xfrm>
                <a:off x="14109700" y="4706937"/>
                <a:ext cx="390525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0975" y="0"/>
                    </a:lnTo>
                    <a:lnTo>
                      <a:pt x="120000" y="2048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2"/>
              <p:cNvSpPr/>
              <p:nvPr/>
            </p:nvSpPr>
            <p:spPr>
              <a:xfrm>
                <a:off x="13854113" y="3937000"/>
                <a:ext cx="974725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19999"/>
                    </a:moveTo>
                    <a:lnTo>
                      <a:pt x="0" y="0"/>
                    </a:lnTo>
                    <a:lnTo>
                      <a:pt x="25211" y="0"/>
                    </a:lnTo>
                    <a:lnTo>
                      <a:pt x="95960" y="68210"/>
                    </a:lnTo>
                    <a:lnTo>
                      <a:pt x="119999" y="1199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2"/>
              <p:cNvSpPr/>
              <p:nvPr/>
            </p:nvSpPr>
            <p:spPr>
              <a:xfrm>
                <a:off x="13854113" y="3937000"/>
                <a:ext cx="974725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19999"/>
                    </a:moveTo>
                    <a:lnTo>
                      <a:pt x="0" y="0"/>
                    </a:lnTo>
                    <a:lnTo>
                      <a:pt x="25211" y="0"/>
                    </a:lnTo>
                    <a:lnTo>
                      <a:pt x="95960" y="68210"/>
                    </a:lnTo>
                    <a:lnTo>
                      <a:pt x="119999" y="1199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2"/>
              <p:cNvSpPr/>
              <p:nvPr/>
            </p:nvSpPr>
            <p:spPr>
              <a:xfrm>
                <a:off x="13987463" y="3783012"/>
                <a:ext cx="830262" cy="5953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1040"/>
                    </a:moveTo>
                    <a:lnTo>
                      <a:pt x="20650" y="0"/>
                    </a:lnTo>
                    <a:lnTo>
                      <a:pt x="41529" y="31040"/>
                    </a:lnTo>
                    <a:lnTo>
                      <a:pt x="93384" y="55680"/>
                    </a:lnTo>
                    <a:lnTo>
                      <a:pt x="111051" y="31040"/>
                    </a:lnTo>
                    <a:lnTo>
                      <a:pt x="111051" y="64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7" name="Google Shape;277;p42"/>
              <p:cNvCxnSpPr/>
              <p:nvPr/>
            </p:nvCxnSpPr>
            <p:spPr>
              <a:xfrm rot="10800000" flipH="1">
                <a:off x="14162088" y="3946525"/>
                <a:ext cx="122237" cy="317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42"/>
              <p:cNvCxnSpPr/>
              <p:nvPr/>
            </p:nvCxnSpPr>
            <p:spPr>
              <a:xfrm>
                <a:off x="14130338" y="3783012"/>
                <a:ext cx="31750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79" name="Google Shape;279;p42"/>
              <p:cNvSpPr/>
              <p:nvPr/>
            </p:nvSpPr>
            <p:spPr>
              <a:xfrm>
                <a:off x="13987463" y="3946525"/>
                <a:ext cx="625475" cy="339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504"/>
                    </a:moveTo>
                    <a:lnTo>
                      <a:pt x="19492" y="0"/>
                    </a:lnTo>
                    <a:lnTo>
                      <a:pt x="29543" y="43738"/>
                    </a:lnTo>
                    <a:lnTo>
                      <a:pt x="64873" y="36448"/>
                    </a:lnTo>
                    <a:lnTo>
                      <a:pt x="76751" y="83551"/>
                    </a:lnTo>
                    <a:lnTo>
                      <a:pt x="106294" y="7289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42"/>
              <p:cNvCxnSpPr/>
              <p:nvPr/>
            </p:nvCxnSpPr>
            <p:spPr>
              <a:xfrm rot="10800000">
                <a:off x="14130337" y="3783012"/>
                <a:ext cx="31750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81" name="Google Shape;281;p42"/>
              <p:cNvSpPr/>
              <p:nvPr/>
            </p:nvSpPr>
            <p:spPr>
              <a:xfrm>
                <a:off x="14541500" y="4059237"/>
                <a:ext cx="214312" cy="93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7118"/>
                    </a:moveTo>
                    <a:lnTo>
                      <a:pt x="0" y="120000"/>
                    </a:lnTo>
                    <a:lnTo>
                      <a:pt x="4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2"/>
              <p:cNvSpPr/>
              <p:nvPr/>
            </p:nvSpPr>
            <p:spPr>
              <a:xfrm>
                <a:off x="14162088" y="3967162"/>
                <a:ext cx="450850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000"/>
                    </a:moveTo>
                    <a:lnTo>
                      <a:pt x="49014" y="0"/>
                    </a:lnTo>
                    <a:lnTo>
                      <a:pt x="68028" y="120000"/>
                    </a:lnTo>
                    <a:lnTo>
                      <a:pt x="120000" y="8285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2"/>
              <p:cNvSpPr/>
              <p:nvPr/>
            </p:nvSpPr>
            <p:spPr>
              <a:xfrm>
                <a:off x="14500225" y="5354637"/>
                <a:ext cx="388937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1142" y="0"/>
                    </a:lnTo>
                    <a:lnTo>
                      <a:pt x="120000" y="86909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" name="Google Shape;284;p42"/>
              <p:cNvCxnSpPr/>
              <p:nvPr/>
            </p:nvCxnSpPr>
            <p:spPr>
              <a:xfrm rot="10800000" flipH="1">
                <a:off x="14500225" y="5292725"/>
                <a:ext cx="287337" cy="1444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85" name="Google Shape;285;p42"/>
              <p:cNvSpPr/>
              <p:nvPr/>
            </p:nvSpPr>
            <p:spPr>
              <a:xfrm>
                <a:off x="14182725" y="5067300"/>
                <a:ext cx="573087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481" y="120000"/>
                    </a:lnTo>
                    <a:lnTo>
                      <a:pt x="120000" y="5242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42"/>
              <p:cNvCxnSpPr/>
              <p:nvPr/>
            </p:nvCxnSpPr>
            <p:spPr>
              <a:xfrm>
                <a:off x="14089063" y="4040187"/>
                <a:ext cx="153987" cy="6667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p42"/>
              <p:cNvCxnSpPr/>
              <p:nvPr/>
            </p:nvCxnSpPr>
            <p:spPr>
              <a:xfrm rot="10800000" flipH="1">
                <a:off x="14500225" y="4254500"/>
                <a:ext cx="41275" cy="5857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p42"/>
              <p:cNvCxnSpPr/>
              <p:nvPr/>
            </p:nvCxnSpPr>
            <p:spPr>
              <a:xfrm rot="10800000" flipH="1">
                <a:off x="14663738" y="4337050"/>
                <a:ext cx="61912" cy="3698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89" name="Google Shape;289;p42"/>
              <p:cNvSpPr/>
              <p:nvPr/>
            </p:nvSpPr>
            <p:spPr>
              <a:xfrm>
                <a:off x="14120813" y="5292725"/>
                <a:ext cx="379412" cy="5857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58242" y="0"/>
                    </a:lnTo>
                    <a:lnTo>
                      <a:pt x="0" y="35772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0" name="Google Shape;290;p42"/>
              <p:cNvCxnSpPr/>
              <p:nvPr/>
            </p:nvCxnSpPr>
            <p:spPr>
              <a:xfrm>
                <a:off x="14162088" y="5210175"/>
                <a:ext cx="338137" cy="2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42"/>
              <p:cNvCxnSpPr/>
              <p:nvPr/>
            </p:nvCxnSpPr>
            <p:spPr>
              <a:xfrm>
                <a:off x="14500225" y="4840287"/>
                <a:ext cx="255587" cy="2984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p42"/>
              <p:cNvCxnSpPr/>
              <p:nvPr/>
            </p:nvCxnSpPr>
            <p:spPr>
              <a:xfrm rot="10800000" flipH="1">
                <a:off x="14500225" y="4706937"/>
                <a:ext cx="163512" cy="50323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42"/>
              <p:cNvCxnSpPr/>
              <p:nvPr/>
            </p:nvCxnSpPr>
            <p:spPr>
              <a:xfrm>
                <a:off x="14243050" y="4706937"/>
                <a:ext cx="257175" cy="5238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4" name="Google Shape;294;p42"/>
              <p:cNvCxnSpPr/>
              <p:nvPr/>
            </p:nvCxnSpPr>
            <p:spPr>
              <a:xfrm rot="10800000" flipH="1">
                <a:off x="14182725" y="4840287"/>
                <a:ext cx="317500" cy="2270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5" name="Google Shape;295;p42"/>
              <p:cNvCxnSpPr/>
              <p:nvPr/>
            </p:nvCxnSpPr>
            <p:spPr>
              <a:xfrm>
                <a:off x="14263688" y="4121150"/>
                <a:ext cx="112712" cy="4937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p42"/>
              <p:cNvCxnSpPr/>
              <p:nvPr/>
            </p:nvCxnSpPr>
            <p:spPr>
              <a:xfrm rot="10800000" flipH="1">
                <a:off x="14243050" y="4614862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p42"/>
              <p:cNvCxnSpPr/>
              <p:nvPr/>
            </p:nvCxnSpPr>
            <p:spPr>
              <a:xfrm rot="10800000">
                <a:off x="14376400" y="4614862"/>
                <a:ext cx="287337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p42"/>
              <p:cNvCxnSpPr/>
              <p:nvPr/>
            </p:nvCxnSpPr>
            <p:spPr>
              <a:xfrm rot="10800000" flipH="1">
                <a:off x="14643100" y="4111625"/>
                <a:ext cx="112712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99" name="Google Shape;299;p42"/>
              <p:cNvSpPr/>
              <p:nvPr/>
            </p:nvSpPr>
            <p:spPr>
              <a:xfrm>
                <a:off x="4775200" y="3475037"/>
                <a:ext cx="195262" cy="396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57600"/>
                    </a:moveTo>
                    <a:lnTo>
                      <a:pt x="120000" y="57600"/>
                    </a:lnTo>
                    <a:lnTo>
                      <a:pt x="114146" y="28800"/>
                    </a:lnTo>
                    <a:lnTo>
                      <a:pt x="107317" y="28800"/>
                    </a:lnTo>
                    <a:lnTo>
                      <a:pt x="101463" y="28800"/>
                    </a:lnTo>
                    <a:lnTo>
                      <a:pt x="94634" y="28800"/>
                    </a:lnTo>
                    <a:lnTo>
                      <a:pt x="81951" y="28800"/>
                    </a:lnTo>
                    <a:lnTo>
                      <a:pt x="69268" y="0"/>
                    </a:lnTo>
                    <a:lnTo>
                      <a:pt x="56585" y="0"/>
                    </a:lnTo>
                    <a:lnTo>
                      <a:pt x="44878" y="0"/>
                    </a:lnTo>
                    <a:lnTo>
                      <a:pt x="38048" y="28800"/>
                    </a:lnTo>
                    <a:lnTo>
                      <a:pt x="25365" y="28800"/>
                    </a:lnTo>
                    <a:lnTo>
                      <a:pt x="19512" y="28800"/>
                    </a:lnTo>
                    <a:lnTo>
                      <a:pt x="12682" y="28800"/>
                    </a:lnTo>
                    <a:lnTo>
                      <a:pt x="6829" y="28800"/>
                    </a:lnTo>
                    <a:lnTo>
                      <a:pt x="0" y="28800"/>
                    </a:lnTo>
                    <a:lnTo>
                      <a:pt x="0" y="57600"/>
                    </a:lnTo>
                    <a:lnTo>
                      <a:pt x="0" y="91200"/>
                    </a:lnTo>
                    <a:lnTo>
                      <a:pt x="6829" y="91200"/>
                    </a:lnTo>
                    <a:lnTo>
                      <a:pt x="12682" y="91200"/>
                    </a:lnTo>
                    <a:lnTo>
                      <a:pt x="19512" y="91200"/>
                    </a:lnTo>
                    <a:lnTo>
                      <a:pt x="25365" y="91200"/>
                    </a:lnTo>
                    <a:lnTo>
                      <a:pt x="38048" y="91200"/>
                    </a:lnTo>
                    <a:lnTo>
                      <a:pt x="44878" y="91200"/>
                    </a:lnTo>
                    <a:lnTo>
                      <a:pt x="56585" y="120000"/>
                    </a:lnTo>
                    <a:lnTo>
                      <a:pt x="69268" y="91200"/>
                    </a:lnTo>
                    <a:lnTo>
                      <a:pt x="81951" y="91200"/>
                    </a:lnTo>
                    <a:lnTo>
                      <a:pt x="94634" y="91200"/>
                    </a:lnTo>
                    <a:lnTo>
                      <a:pt x="101463" y="91200"/>
                    </a:lnTo>
                    <a:lnTo>
                      <a:pt x="107317" y="91200"/>
                    </a:lnTo>
                    <a:lnTo>
                      <a:pt x="114146" y="91200"/>
                    </a:lnTo>
                    <a:lnTo>
                      <a:pt x="120000" y="5760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0" name="Google Shape;300;p42"/>
              <p:cNvCxnSpPr/>
              <p:nvPr/>
            </p:nvCxnSpPr>
            <p:spPr>
              <a:xfrm flipH="1">
                <a:off x="4714875" y="3494087"/>
                <a:ext cx="60325" cy="9556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01" name="Google Shape;301;p42"/>
              <p:cNvCxnSpPr/>
              <p:nvPr/>
            </p:nvCxnSpPr>
            <p:spPr>
              <a:xfrm>
                <a:off x="4970462" y="3494087"/>
                <a:ext cx="61912" cy="9556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02" name="Google Shape;302;p42"/>
              <p:cNvSpPr/>
              <p:nvPr/>
            </p:nvSpPr>
            <p:spPr>
              <a:xfrm>
                <a:off x="4324350" y="3475037"/>
                <a:ext cx="195262" cy="396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57600"/>
                    </a:moveTo>
                    <a:lnTo>
                      <a:pt x="120000" y="57600"/>
                    </a:lnTo>
                    <a:lnTo>
                      <a:pt x="113170" y="28800"/>
                    </a:lnTo>
                    <a:lnTo>
                      <a:pt x="107317" y="28800"/>
                    </a:lnTo>
                    <a:lnTo>
                      <a:pt x="100487" y="28800"/>
                    </a:lnTo>
                    <a:lnTo>
                      <a:pt x="94634" y="28800"/>
                    </a:lnTo>
                    <a:lnTo>
                      <a:pt x="81951" y="28800"/>
                    </a:lnTo>
                    <a:lnTo>
                      <a:pt x="69268" y="0"/>
                    </a:lnTo>
                    <a:lnTo>
                      <a:pt x="56585" y="0"/>
                    </a:lnTo>
                    <a:lnTo>
                      <a:pt x="43902" y="0"/>
                    </a:lnTo>
                    <a:lnTo>
                      <a:pt x="38048" y="28800"/>
                    </a:lnTo>
                    <a:lnTo>
                      <a:pt x="25365" y="28800"/>
                    </a:lnTo>
                    <a:lnTo>
                      <a:pt x="12682" y="28800"/>
                    </a:lnTo>
                    <a:lnTo>
                      <a:pt x="5853" y="28800"/>
                    </a:lnTo>
                    <a:lnTo>
                      <a:pt x="0" y="28800"/>
                    </a:lnTo>
                    <a:lnTo>
                      <a:pt x="0" y="57600"/>
                    </a:lnTo>
                    <a:lnTo>
                      <a:pt x="0" y="91200"/>
                    </a:lnTo>
                    <a:lnTo>
                      <a:pt x="5853" y="91200"/>
                    </a:lnTo>
                    <a:lnTo>
                      <a:pt x="12682" y="91200"/>
                    </a:lnTo>
                    <a:lnTo>
                      <a:pt x="25365" y="91200"/>
                    </a:lnTo>
                    <a:lnTo>
                      <a:pt x="38048" y="91200"/>
                    </a:lnTo>
                    <a:lnTo>
                      <a:pt x="43902" y="91200"/>
                    </a:lnTo>
                    <a:lnTo>
                      <a:pt x="56585" y="120000"/>
                    </a:lnTo>
                    <a:lnTo>
                      <a:pt x="69268" y="91200"/>
                    </a:lnTo>
                    <a:lnTo>
                      <a:pt x="81951" y="91200"/>
                    </a:lnTo>
                    <a:lnTo>
                      <a:pt x="94634" y="91200"/>
                    </a:lnTo>
                    <a:lnTo>
                      <a:pt x="100487" y="91200"/>
                    </a:lnTo>
                    <a:lnTo>
                      <a:pt x="107317" y="91200"/>
                    </a:lnTo>
                    <a:lnTo>
                      <a:pt x="113170" y="91200"/>
                    </a:lnTo>
                    <a:lnTo>
                      <a:pt x="120000" y="5760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3" name="Google Shape;303;p42"/>
              <p:cNvCxnSpPr/>
              <p:nvPr/>
            </p:nvCxnSpPr>
            <p:spPr>
              <a:xfrm flipH="1">
                <a:off x="4262437" y="3494087"/>
                <a:ext cx="61912" cy="9556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42"/>
              <p:cNvCxnSpPr/>
              <p:nvPr/>
            </p:nvCxnSpPr>
            <p:spPr>
              <a:xfrm>
                <a:off x="4519612" y="3494087"/>
                <a:ext cx="61912" cy="9556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05" name="Google Shape;305;p42"/>
              <p:cNvSpPr txBox="1"/>
              <p:nvPr/>
            </p:nvSpPr>
            <p:spPr>
              <a:xfrm>
                <a:off x="3678237" y="4624387"/>
                <a:ext cx="1549400" cy="90487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2"/>
              <p:cNvSpPr txBox="1"/>
              <p:nvPr/>
            </p:nvSpPr>
            <p:spPr>
              <a:xfrm>
                <a:off x="3678237" y="4624387"/>
                <a:ext cx="1549400" cy="9048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3678237" y="4449762"/>
                <a:ext cx="1804987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6992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8" name="Google Shape;308;p42"/>
              <p:cNvCxnSpPr/>
              <p:nvPr/>
            </p:nvCxnSpPr>
            <p:spPr>
              <a:xfrm rot="10800000" flipH="1">
                <a:off x="5227637" y="4449762"/>
                <a:ext cx="255587" cy="1746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42"/>
              <p:cNvCxnSpPr/>
              <p:nvPr/>
            </p:nvCxnSpPr>
            <p:spPr>
              <a:xfrm rot="10800000" flipH="1">
                <a:off x="5227637" y="5354637"/>
                <a:ext cx="255587" cy="1746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42"/>
              <p:cNvCxnSpPr/>
              <p:nvPr/>
            </p:nvCxnSpPr>
            <p:spPr>
              <a:xfrm>
                <a:off x="5483225" y="4449762"/>
                <a:ext cx="1587" cy="9048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11" name="Google Shape;311;p42"/>
              <p:cNvSpPr txBox="1"/>
              <p:nvPr/>
            </p:nvSpPr>
            <p:spPr>
              <a:xfrm>
                <a:off x="5934075" y="5159375"/>
                <a:ext cx="452437" cy="64770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2"/>
              <p:cNvSpPr txBox="1"/>
              <p:nvPr/>
            </p:nvSpPr>
            <p:spPr>
              <a:xfrm>
                <a:off x="5934075" y="5159375"/>
                <a:ext cx="452437" cy="64770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2"/>
              <p:cNvSpPr txBox="1"/>
              <p:nvPr/>
            </p:nvSpPr>
            <p:spPr>
              <a:xfrm>
                <a:off x="6457950" y="5230812"/>
                <a:ext cx="287337" cy="51435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2"/>
              <p:cNvSpPr txBox="1"/>
              <p:nvPr/>
            </p:nvSpPr>
            <p:spPr>
              <a:xfrm>
                <a:off x="6457950" y="5230812"/>
                <a:ext cx="287337" cy="51435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2"/>
              <p:cNvSpPr txBox="1"/>
              <p:nvPr/>
            </p:nvSpPr>
            <p:spPr>
              <a:xfrm>
                <a:off x="5708650" y="5230812"/>
                <a:ext cx="225425" cy="51435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2"/>
              <p:cNvSpPr txBox="1"/>
              <p:nvPr/>
            </p:nvSpPr>
            <p:spPr>
              <a:xfrm>
                <a:off x="5708650" y="5230812"/>
                <a:ext cx="225425" cy="51435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7" name="Google Shape;317;p42"/>
              <p:cNvCxnSpPr/>
              <p:nvPr/>
            </p:nvCxnSpPr>
            <p:spPr>
              <a:xfrm rot="10800000" flipH="1">
                <a:off x="6386512" y="5745162"/>
                <a:ext cx="71437" cy="619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18" name="Google Shape;318;p42"/>
              <p:cNvSpPr/>
              <p:nvPr/>
            </p:nvSpPr>
            <p:spPr>
              <a:xfrm>
                <a:off x="6745287" y="5035550"/>
                <a:ext cx="255587" cy="7096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76510"/>
                    </a:lnTo>
                    <a:lnTo>
                      <a:pt x="120000" y="0"/>
                    </a:lnTo>
                    <a:lnTo>
                      <a:pt x="0" y="3302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" name="Google Shape;319;p42"/>
              <p:cNvCxnSpPr/>
              <p:nvPr/>
            </p:nvCxnSpPr>
            <p:spPr>
              <a:xfrm flipH="1">
                <a:off x="6775450" y="5035550"/>
                <a:ext cx="225425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42"/>
              <p:cNvCxnSpPr/>
              <p:nvPr/>
            </p:nvCxnSpPr>
            <p:spPr>
              <a:xfrm rot="10800000" flipH="1">
                <a:off x="6457950" y="5035550"/>
                <a:ext cx="317500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21" name="Google Shape;321;p42"/>
              <p:cNvSpPr/>
              <p:nvPr/>
            </p:nvSpPr>
            <p:spPr>
              <a:xfrm>
                <a:off x="6386512" y="4902200"/>
                <a:ext cx="450850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120000" y="62222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2" name="Google Shape;322;p42"/>
              <p:cNvCxnSpPr/>
              <p:nvPr/>
            </p:nvCxnSpPr>
            <p:spPr>
              <a:xfrm rot="10800000" flipH="1">
                <a:off x="5708650" y="5035550"/>
                <a:ext cx="328612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23" name="Google Shape;323;p42"/>
              <p:cNvSpPr/>
              <p:nvPr/>
            </p:nvSpPr>
            <p:spPr>
              <a:xfrm>
                <a:off x="12530137" y="4389437"/>
                <a:ext cx="2154237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428" y="23505"/>
                    </a:lnTo>
                    <a:lnTo>
                      <a:pt x="14856" y="47010"/>
                    </a:lnTo>
                    <a:lnTo>
                      <a:pt x="22284" y="71752"/>
                    </a:lnTo>
                    <a:lnTo>
                      <a:pt x="30331" y="87835"/>
                    </a:lnTo>
                    <a:lnTo>
                      <a:pt x="37759" y="95257"/>
                    </a:lnTo>
                    <a:lnTo>
                      <a:pt x="45718" y="103917"/>
                    </a:lnTo>
                    <a:lnTo>
                      <a:pt x="53146" y="111340"/>
                    </a:lnTo>
                    <a:lnTo>
                      <a:pt x="61193" y="120000"/>
                    </a:lnTo>
                    <a:lnTo>
                      <a:pt x="69152" y="120000"/>
                    </a:lnTo>
                    <a:lnTo>
                      <a:pt x="76580" y="120000"/>
                    </a:lnTo>
                    <a:lnTo>
                      <a:pt x="84008" y="111340"/>
                    </a:lnTo>
                    <a:lnTo>
                      <a:pt x="91436" y="103917"/>
                    </a:lnTo>
                    <a:lnTo>
                      <a:pt x="98865" y="87835"/>
                    </a:lnTo>
                    <a:lnTo>
                      <a:pt x="106293" y="79175"/>
                    </a:lnTo>
                    <a:lnTo>
                      <a:pt x="113190" y="55670"/>
                    </a:lnTo>
                    <a:lnTo>
                      <a:pt x="119999" y="39587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2"/>
              <p:cNvSpPr/>
              <p:nvPr/>
            </p:nvSpPr>
            <p:spPr>
              <a:xfrm>
                <a:off x="12141200" y="4194175"/>
                <a:ext cx="222567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189" y="23505"/>
                    </a:lnTo>
                    <a:lnTo>
                      <a:pt x="14893" y="47010"/>
                    </a:lnTo>
                    <a:lnTo>
                      <a:pt x="22681" y="63092"/>
                    </a:lnTo>
                    <a:lnTo>
                      <a:pt x="30385" y="79175"/>
                    </a:lnTo>
                    <a:lnTo>
                      <a:pt x="38174" y="95257"/>
                    </a:lnTo>
                    <a:lnTo>
                      <a:pt x="45877" y="111340"/>
                    </a:lnTo>
                    <a:lnTo>
                      <a:pt x="53580" y="111340"/>
                    </a:lnTo>
                    <a:lnTo>
                      <a:pt x="61369" y="120000"/>
                    </a:lnTo>
                    <a:lnTo>
                      <a:pt x="69072" y="120000"/>
                    </a:lnTo>
                    <a:lnTo>
                      <a:pt x="76861" y="120000"/>
                    </a:lnTo>
                    <a:lnTo>
                      <a:pt x="84564" y="111340"/>
                    </a:lnTo>
                    <a:lnTo>
                      <a:pt x="91754" y="103917"/>
                    </a:lnTo>
                    <a:lnTo>
                      <a:pt x="98944" y="95257"/>
                    </a:lnTo>
                    <a:lnTo>
                      <a:pt x="106134" y="79175"/>
                    </a:lnTo>
                    <a:lnTo>
                      <a:pt x="113323" y="63092"/>
                    </a:lnTo>
                    <a:lnTo>
                      <a:pt x="120000" y="39587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2"/>
              <p:cNvSpPr/>
              <p:nvPr/>
            </p:nvSpPr>
            <p:spPr>
              <a:xfrm>
                <a:off x="11822112" y="4059237"/>
                <a:ext cx="222726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184" y="23076"/>
                    </a:lnTo>
                    <a:lnTo>
                      <a:pt x="14967" y="45000"/>
                    </a:lnTo>
                    <a:lnTo>
                      <a:pt x="22152" y="68076"/>
                    </a:lnTo>
                    <a:lnTo>
                      <a:pt x="29850" y="83076"/>
                    </a:lnTo>
                    <a:lnTo>
                      <a:pt x="37633" y="98076"/>
                    </a:lnTo>
                    <a:lnTo>
                      <a:pt x="45331" y="105000"/>
                    </a:lnTo>
                    <a:lnTo>
                      <a:pt x="53627" y="113076"/>
                    </a:lnTo>
                    <a:lnTo>
                      <a:pt x="61411" y="113076"/>
                    </a:lnTo>
                    <a:lnTo>
                      <a:pt x="68595" y="120000"/>
                    </a:lnTo>
                    <a:lnTo>
                      <a:pt x="76293" y="113076"/>
                    </a:lnTo>
                    <a:lnTo>
                      <a:pt x="84076" y="113076"/>
                    </a:lnTo>
                    <a:lnTo>
                      <a:pt x="91774" y="105000"/>
                    </a:lnTo>
                    <a:lnTo>
                      <a:pt x="98959" y="90000"/>
                    </a:lnTo>
                    <a:lnTo>
                      <a:pt x="106143" y="75000"/>
                    </a:lnTo>
                    <a:lnTo>
                      <a:pt x="113328" y="60000"/>
                    </a:lnTo>
                    <a:lnTo>
                      <a:pt x="120000" y="45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2"/>
              <p:cNvSpPr/>
              <p:nvPr/>
            </p:nvSpPr>
            <p:spPr>
              <a:xfrm>
                <a:off x="9617075" y="4194175"/>
                <a:ext cx="252412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47010"/>
                    </a:moveTo>
                    <a:lnTo>
                      <a:pt x="7849" y="63092"/>
                    </a:lnTo>
                    <a:lnTo>
                      <a:pt x="15094" y="87835"/>
                    </a:lnTo>
                    <a:lnTo>
                      <a:pt x="22943" y="95257"/>
                    </a:lnTo>
                    <a:lnTo>
                      <a:pt x="30716" y="111340"/>
                    </a:lnTo>
                    <a:lnTo>
                      <a:pt x="38566" y="120000"/>
                    </a:lnTo>
                    <a:lnTo>
                      <a:pt x="46339" y="120000"/>
                    </a:lnTo>
                    <a:lnTo>
                      <a:pt x="54113" y="120000"/>
                    </a:lnTo>
                    <a:lnTo>
                      <a:pt x="61962" y="120000"/>
                    </a:lnTo>
                    <a:lnTo>
                      <a:pt x="69283" y="120000"/>
                    </a:lnTo>
                    <a:lnTo>
                      <a:pt x="77056" y="111340"/>
                    </a:lnTo>
                    <a:lnTo>
                      <a:pt x="84377" y="95257"/>
                    </a:lnTo>
                    <a:lnTo>
                      <a:pt x="92150" y="79175"/>
                    </a:lnTo>
                    <a:lnTo>
                      <a:pt x="99471" y="63092"/>
                    </a:lnTo>
                    <a:lnTo>
                      <a:pt x="106339" y="47010"/>
                    </a:lnTo>
                    <a:lnTo>
                      <a:pt x="113132" y="23505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2"/>
              <p:cNvSpPr/>
              <p:nvPr/>
            </p:nvSpPr>
            <p:spPr>
              <a:xfrm>
                <a:off x="9299575" y="4070350"/>
                <a:ext cx="25130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48247"/>
                    </a:moveTo>
                    <a:lnTo>
                      <a:pt x="7353" y="64329"/>
                    </a:lnTo>
                    <a:lnTo>
                      <a:pt x="15161" y="80412"/>
                    </a:lnTo>
                    <a:lnTo>
                      <a:pt x="22514" y="96494"/>
                    </a:lnTo>
                    <a:lnTo>
                      <a:pt x="30322" y="112577"/>
                    </a:lnTo>
                    <a:lnTo>
                      <a:pt x="38205" y="120000"/>
                    </a:lnTo>
                    <a:lnTo>
                      <a:pt x="46013" y="120000"/>
                    </a:lnTo>
                    <a:lnTo>
                      <a:pt x="53897" y="120000"/>
                    </a:lnTo>
                    <a:lnTo>
                      <a:pt x="61705" y="120000"/>
                    </a:lnTo>
                    <a:lnTo>
                      <a:pt x="69058" y="112577"/>
                    </a:lnTo>
                    <a:lnTo>
                      <a:pt x="76866" y="112577"/>
                    </a:lnTo>
                    <a:lnTo>
                      <a:pt x="84750" y="96494"/>
                    </a:lnTo>
                    <a:lnTo>
                      <a:pt x="92103" y="80412"/>
                    </a:lnTo>
                    <a:lnTo>
                      <a:pt x="99456" y="64329"/>
                    </a:lnTo>
                    <a:lnTo>
                      <a:pt x="106279" y="48247"/>
                    </a:lnTo>
                    <a:lnTo>
                      <a:pt x="113632" y="23505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8" name="Google Shape;328;p42"/>
              <p:cNvCxnSpPr/>
              <p:nvPr/>
            </p:nvCxnSpPr>
            <p:spPr>
              <a:xfrm rot="10800000" flipH="1">
                <a:off x="9750425" y="4840287"/>
                <a:ext cx="1587" cy="10382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29" name="Google Shape;329;p42"/>
              <p:cNvCxnSpPr/>
              <p:nvPr/>
            </p:nvCxnSpPr>
            <p:spPr>
              <a:xfrm rot="10800000">
                <a:off x="9915525" y="4706937"/>
                <a:ext cx="225425" cy="10382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42"/>
              <p:cNvCxnSpPr/>
              <p:nvPr/>
            </p:nvCxnSpPr>
            <p:spPr>
              <a:xfrm rot="10800000" flipH="1">
                <a:off x="9750425" y="4706937"/>
                <a:ext cx="165100" cy="1333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31" name="Google Shape;331;p42"/>
              <p:cNvSpPr/>
              <p:nvPr/>
            </p:nvSpPr>
            <p:spPr>
              <a:xfrm>
                <a:off x="9361487" y="4706937"/>
                <a:ext cx="388937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1142" y="0"/>
                    </a:lnTo>
                    <a:lnTo>
                      <a:pt x="120000" y="2048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2"/>
              <p:cNvSpPr/>
              <p:nvPr/>
            </p:nvSpPr>
            <p:spPr>
              <a:xfrm>
                <a:off x="9104312" y="3925887"/>
                <a:ext cx="963612" cy="463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19999"/>
                    </a:moveTo>
                    <a:lnTo>
                      <a:pt x="0" y="0"/>
                    </a:lnTo>
                    <a:lnTo>
                      <a:pt x="25502" y="0"/>
                    </a:lnTo>
                    <a:lnTo>
                      <a:pt x="97067" y="69452"/>
                    </a:lnTo>
                    <a:lnTo>
                      <a:pt x="119999" y="1199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2"/>
              <p:cNvSpPr/>
              <p:nvPr/>
            </p:nvSpPr>
            <p:spPr>
              <a:xfrm>
                <a:off x="9104312" y="3925887"/>
                <a:ext cx="963612" cy="463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19999"/>
                    </a:moveTo>
                    <a:lnTo>
                      <a:pt x="0" y="0"/>
                    </a:lnTo>
                    <a:lnTo>
                      <a:pt x="25502" y="0"/>
                    </a:lnTo>
                    <a:lnTo>
                      <a:pt x="97067" y="69452"/>
                    </a:lnTo>
                    <a:lnTo>
                      <a:pt x="119999" y="1199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2"/>
              <p:cNvSpPr/>
              <p:nvPr/>
            </p:nvSpPr>
            <p:spPr>
              <a:xfrm>
                <a:off x="9237662" y="3783012"/>
                <a:ext cx="830262" cy="5953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8800"/>
                    </a:moveTo>
                    <a:lnTo>
                      <a:pt x="20879" y="0"/>
                    </a:lnTo>
                    <a:lnTo>
                      <a:pt x="41529" y="31040"/>
                    </a:lnTo>
                    <a:lnTo>
                      <a:pt x="93384" y="55680"/>
                    </a:lnTo>
                    <a:lnTo>
                      <a:pt x="111281" y="31040"/>
                    </a:lnTo>
                    <a:lnTo>
                      <a:pt x="111281" y="64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5" name="Google Shape;335;p42"/>
              <p:cNvCxnSpPr/>
              <p:nvPr/>
            </p:nvCxnSpPr>
            <p:spPr>
              <a:xfrm rot="10800000" flipH="1">
                <a:off x="9412287" y="3937000"/>
                <a:ext cx="122237" cy="412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42"/>
              <p:cNvCxnSpPr/>
              <p:nvPr/>
            </p:nvCxnSpPr>
            <p:spPr>
              <a:xfrm>
                <a:off x="9382125" y="3783012"/>
                <a:ext cx="30162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37" name="Google Shape;337;p42"/>
              <p:cNvSpPr/>
              <p:nvPr/>
            </p:nvSpPr>
            <p:spPr>
              <a:xfrm>
                <a:off x="9237662" y="3946525"/>
                <a:ext cx="625475" cy="339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504"/>
                    </a:moveTo>
                    <a:lnTo>
                      <a:pt x="17664" y="0"/>
                    </a:lnTo>
                    <a:lnTo>
                      <a:pt x="29543" y="43738"/>
                    </a:lnTo>
                    <a:lnTo>
                      <a:pt x="64873" y="36448"/>
                    </a:lnTo>
                    <a:lnTo>
                      <a:pt x="76751" y="83551"/>
                    </a:lnTo>
                    <a:lnTo>
                      <a:pt x="106294" y="7289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" name="Google Shape;338;p42"/>
              <p:cNvCxnSpPr/>
              <p:nvPr/>
            </p:nvCxnSpPr>
            <p:spPr>
              <a:xfrm rot="10800000">
                <a:off x="9382125" y="3783012"/>
                <a:ext cx="30162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39" name="Google Shape;339;p42"/>
              <p:cNvSpPr/>
              <p:nvPr/>
            </p:nvSpPr>
            <p:spPr>
              <a:xfrm>
                <a:off x="9791700" y="4059237"/>
                <a:ext cx="215900" cy="93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7118"/>
                    </a:moveTo>
                    <a:lnTo>
                      <a:pt x="0" y="120000"/>
                    </a:lnTo>
                    <a:lnTo>
                      <a:pt x="39705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2"/>
              <p:cNvSpPr/>
              <p:nvPr/>
            </p:nvSpPr>
            <p:spPr>
              <a:xfrm>
                <a:off x="9412287" y="3967162"/>
                <a:ext cx="450850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769"/>
                    </a:moveTo>
                    <a:lnTo>
                      <a:pt x="49014" y="0"/>
                    </a:lnTo>
                    <a:lnTo>
                      <a:pt x="68028" y="120000"/>
                    </a:lnTo>
                    <a:lnTo>
                      <a:pt x="120000" y="8923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9750425" y="5354637"/>
                <a:ext cx="390525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0975" y="0"/>
                    </a:lnTo>
                    <a:lnTo>
                      <a:pt x="120000" y="86909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Google Shape;342;p42"/>
              <p:cNvCxnSpPr/>
              <p:nvPr/>
            </p:nvCxnSpPr>
            <p:spPr>
              <a:xfrm rot="10800000" flipH="1">
                <a:off x="9750425" y="5292725"/>
                <a:ext cx="287337" cy="1444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43" name="Google Shape;343;p42"/>
              <p:cNvSpPr/>
              <p:nvPr/>
            </p:nvSpPr>
            <p:spPr>
              <a:xfrm>
                <a:off x="9432925" y="5067300"/>
                <a:ext cx="574675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98" y="120000"/>
                    </a:lnTo>
                    <a:lnTo>
                      <a:pt x="120000" y="5242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4" name="Google Shape;344;p42"/>
              <p:cNvCxnSpPr/>
              <p:nvPr/>
            </p:nvCxnSpPr>
            <p:spPr>
              <a:xfrm>
                <a:off x="9329737" y="4040187"/>
                <a:ext cx="165100" cy="6667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45" name="Google Shape;345;p42"/>
              <p:cNvCxnSpPr/>
              <p:nvPr/>
            </p:nvCxnSpPr>
            <p:spPr>
              <a:xfrm rot="10800000" flipH="1">
                <a:off x="9750425" y="4254500"/>
                <a:ext cx="41275" cy="5857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42"/>
              <p:cNvCxnSpPr/>
              <p:nvPr/>
            </p:nvCxnSpPr>
            <p:spPr>
              <a:xfrm rot="10800000" flipH="1">
                <a:off x="9915525" y="4337050"/>
                <a:ext cx="60325" cy="3698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47" name="Google Shape;347;p42"/>
              <p:cNvSpPr/>
              <p:nvPr/>
            </p:nvSpPr>
            <p:spPr>
              <a:xfrm>
                <a:off x="9371012" y="5292725"/>
                <a:ext cx="379412" cy="5857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58242" y="0"/>
                    </a:lnTo>
                    <a:lnTo>
                      <a:pt x="0" y="35772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8" name="Google Shape;348;p42"/>
              <p:cNvCxnSpPr/>
              <p:nvPr/>
            </p:nvCxnSpPr>
            <p:spPr>
              <a:xfrm>
                <a:off x="9412287" y="5210175"/>
                <a:ext cx="338137" cy="2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49" name="Google Shape;349;p42"/>
              <p:cNvCxnSpPr/>
              <p:nvPr/>
            </p:nvCxnSpPr>
            <p:spPr>
              <a:xfrm>
                <a:off x="9750425" y="4840287"/>
                <a:ext cx="257175" cy="2984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42"/>
              <p:cNvCxnSpPr/>
              <p:nvPr/>
            </p:nvCxnSpPr>
            <p:spPr>
              <a:xfrm rot="10800000" flipH="1">
                <a:off x="9750425" y="4706937"/>
                <a:ext cx="165100" cy="4937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42"/>
              <p:cNvCxnSpPr/>
              <p:nvPr/>
            </p:nvCxnSpPr>
            <p:spPr>
              <a:xfrm>
                <a:off x="9494837" y="4706937"/>
                <a:ext cx="255587" cy="5238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42"/>
              <p:cNvCxnSpPr/>
              <p:nvPr/>
            </p:nvCxnSpPr>
            <p:spPr>
              <a:xfrm rot="10800000" flipH="1">
                <a:off x="9432925" y="4840287"/>
                <a:ext cx="317500" cy="2270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42"/>
              <p:cNvCxnSpPr/>
              <p:nvPr/>
            </p:nvCxnSpPr>
            <p:spPr>
              <a:xfrm>
                <a:off x="9515475" y="4121150"/>
                <a:ext cx="112712" cy="4937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4" name="Google Shape;354;p42"/>
              <p:cNvCxnSpPr/>
              <p:nvPr/>
            </p:nvCxnSpPr>
            <p:spPr>
              <a:xfrm rot="10800000" flipH="1">
                <a:off x="9494837" y="4614862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5" name="Google Shape;355;p42"/>
              <p:cNvCxnSpPr/>
              <p:nvPr/>
            </p:nvCxnSpPr>
            <p:spPr>
              <a:xfrm rot="10800000">
                <a:off x="9628187" y="4614862"/>
                <a:ext cx="287337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6" name="Google Shape;356;p42"/>
              <p:cNvCxnSpPr/>
              <p:nvPr/>
            </p:nvCxnSpPr>
            <p:spPr>
              <a:xfrm rot="10800000" flipH="1">
                <a:off x="9894887" y="4111625"/>
                <a:ext cx="112712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7" name="Google Shape;357;p42"/>
              <p:cNvCxnSpPr/>
              <p:nvPr/>
            </p:nvCxnSpPr>
            <p:spPr>
              <a:xfrm rot="10800000" flipH="1">
                <a:off x="12274550" y="4789487"/>
                <a:ext cx="1587" cy="1027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8" name="Google Shape;358;p42"/>
              <p:cNvCxnSpPr/>
              <p:nvPr/>
            </p:nvCxnSpPr>
            <p:spPr>
              <a:xfrm rot="10800000">
                <a:off x="12438062" y="4656137"/>
                <a:ext cx="225425" cy="10382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p42"/>
              <p:cNvCxnSpPr/>
              <p:nvPr/>
            </p:nvCxnSpPr>
            <p:spPr>
              <a:xfrm rot="10800000" flipH="1">
                <a:off x="12274550" y="4656137"/>
                <a:ext cx="163512" cy="1333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60" name="Google Shape;360;p42"/>
              <p:cNvSpPr/>
              <p:nvPr/>
            </p:nvSpPr>
            <p:spPr>
              <a:xfrm>
                <a:off x="11884025" y="4656137"/>
                <a:ext cx="390525" cy="7699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0975" y="0"/>
                    </a:lnTo>
                    <a:lnTo>
                      <a:pt x="120000" y="20783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2"/>
              <p:cNvSpPr/>
              <p:nvPr/>
            </p:nvSpPr>
            <p:spPr>
              <a:xfrm>
                <a:off x="11628437" y="3875087"/>
                <a:ext cx="963612" cy="461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0"/>
                    </a:lnTo>
                    <a:lnTo>
                      <a:pt x="25502" y="0"/>
                    </a:lnTo>
                    <a:lnTo>
                      <a:pt x="95683" y="69278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2"/>
              <p:cNvSpPr/>
              <p:nvPr/>
            </p:nvSpPr>
            <p:spPr>
              <a:xfrm>
                <a:off x="11628437" y="3875087"/>
                <a:ext cx="963612" cy="461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0"/>
                    </a:lnTo>
                    <a:lnTo>
                      <a:pt x="25502" y="0"/>
                    </a:lnTo>
                    <a:lnTo>
                      <a:pt x="95683" y="69278"/>
                    </a:lnTo>
                    <a:lnTo>
                      <a:pt x="11999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2"/>
              <p:cNvSpPr/>
              <p:nvPr/>
            </p:nvSpPr>
            <p:spPr>
              <a:xfrm>
                <a:off x="11750675" y="3730625"/>
                <a:ext cx="841375" cy="5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042"/>
                    </a:moveTo>
                    <a:lnTo>
                      <a:pt x="21962" y="0"/>
                    </a:lnTo>
                    <a:lnTo>
                      <a:pt x="42566" y="30957"/>
                    </a:lnTo>
                    <a:lnTo>
                      <a:pt x="92150" y="55851"/>
                    </a:lnTo>
                    <a:lnTo>
                      <a:pt x="109811" y="30957"/>
                    </a:lnTo>
                    <a:lnTo>
                      <a:pt x="111169" y="64148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4" name="Google Shape;364;p42"/>
              <p:cNvCxnSpPr/>
              <p:nvPr/>
            </p:nvCxnSpPr>
            <p:spPr>
              <a:xfrm rot="10800000" flipH="1">
                <a:off x="11934825" y="3884612"/>
                <a:ext cx="123825" cy="412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42"/>
              <p:cNvCxnSpPr/>
              <p:nvPr/>
            </p:nvCxnSpPr>
            <p:spPr>
              <a:xfrm>
                <a:off x="11904662" y="3730625"/>
                <a:ext cx="30162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66" name="Google Shape;366;p42"/>
              <p:cNvSpPr/>
              <p:nvPr/>
            </p:nvSpPr>
            <p:spPr>
              <a:xfrm>
                <a:off x="11761787" y="3895725"/>
                <a:ext cx="625475" cy="3381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28"/>
                    </a:moveTo>
                    <a:lnTo>
                      <a:pt x="17664" y="0"/>
                    </a:lnTo>
                    <a:lnTo>
                      <a:pt x="29543" y="43943"/>
                    </a:lnTo>
                    <a:lnTo>
                      <a:pt x="62741" y="36619"/>
                    </a:lnTo>
                    <a:lnTo>
                      <a:pt x="76751" y="83943"/>
                    </a:lnTo>
                    <a:lnTo>
                      <a:pt x="106294" y="72676"/>
                    </a:lnTo>
                    <a:lnTo>
                      <a:pt x="120000" y="119999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7" name="Google Shape;367;p42"/>
              <p:cNvCxnSpPr/>
              <p:nvPr/>
            </p:nvCxnSpPr>
            <p:spPr>
              <a:xfrm rot="10800000">
                <a:off x="11904662" y="3730625"/>
                <a:ext cx="30162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68" name="Google Shape;368;p42"/>
              <p:cNvSpPr/>
              <p:nvPr/>
            </p:nvSpPr>
            <p:spPr>
              <a:xfrm>
                <a:off x="12315825" y="3998912"/>
                <a:ext cx="214312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000"/>
                    </a:moveTo>
                    <a:lnTo>
                      <a:pt x="0" y="120000"/>
                    </a:lnTo>
                    <a:lnTo>
                      <a:pt x="4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2"/>
              <p:cNvSpPr/>
              <p:nvPr/>
            </p:nvSpPr>
            <p:spPr>
              <a:xfrm>
                <a:off x="11934825" y="3905250"/>
                <a:ext cx="452437" cy="1349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352"/>
                    </a:moveTo>
                    <a:lnTo>
                      <a:pt x="49263" y="0"/>
                    </a:lnTo>
                    <a:lnTo>
                      <a:pt x="68210" y="120000"/>
                    </a:lnTo>
                    <a:lnTo>
                      <a:pt x="119999" y="83294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2"/>
              <p:cNvSpPr/>
              <p:nvPr/>
            </p:nvSpPr>
            <p:spPr>
              <a:xfrm>
                <a:off x="12274550" y="5303837"/>
                <a:ext cx="379412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38661" y="0"/>
                    </a:lnTo>
                    <a:lnTo>
                      <a:pt x="120000" y="88792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1" name="Google Shape;371;p42"/>
              <p:cNvCxnSpPr/>
              <p:nvPr/>
            </p:nvCxnSpPr>
            <p:spPr>
              <a:xfrm rot="10800000" flipH="1">
                <a:off x="12274550" y="5241925"/>
                <a:ext cx="287337" cy="1428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72" name="Google Shape;372;p42"/>
              <p:cNvSpPr/>
              <p:nvPr/>
            </p:nvSpPr>
            <p:spPr>
              <a:xfrm>
                <a:off x="11945937" y="5014912"/>
                <a:ext cx="584200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7500" y="119999"/>
                    </a:lnTo>
                    <a:lnTo>
                      <a:pt x="120000" y="56326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3" name="Google Shape;373;p42"/>
              <p:cNvCxnSpPr/>
              <p:nvPr/>
            </p:nvCxnSpPr>
            <p:spPr>
              <a:xfrm>
                <a:off x="11853862" y="3987800"/>
                <a:ext cx="163512" cy="66833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42"/>
              <p:cNvCxnSpPr/>
              <p:nvPr/>
            </p:nvCxnSpPr>
            <p:spPr>
              <a:xfrm rot="10800000" flipH="1">
                <a:off x="12274550" y="4194175"/>
                <a:ext cx="30162" cy="5953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42"/>
              <p:cNvCxnSpPr/>
              <p:nvPr/>
            </p:nvCxnSpPr>
            <p:spPr>
              <a:xfrm rot="10800000" flipH="1">
                <a:off x="12438062" y="4286250"/>
                <a:ext cx="61912" cy="3698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76" name="Google Shape;376;p42"/>
              <p:cNvSpPr/>
              <p:nvPr/>
            </p:nvSpPr>
            <p:spPr>
              <a:xfrm>
                <a:off x="11884025" y="5241925"/>
                <a:ext cx="390525" cy="5746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0000" y="0"/>
                    </a:lnTo>
                    <a:lnTo>
                      <a:pt x="0" y="36464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7" name="Google Shape;377;p42"/>
              <p:cNvCxnSpPr/>
              <p:nvPr/>
            </p:nvCxnSpPr>
            <p:spPr>
              <a:xfrm>
                <a:off x="11925300" y="5149850"/>
                <a:ext cx="349250" cy="2143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42"/>
              <p:cNvCxnSpPr/>
              <p:nvPr/>
            </p:nvCxnSpPr>
            <p:spPr>
              <a:xfrm>
                <a:off x="12274550" y="4789487"/>
                <a:ext cx="255587" cy="2984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42"/>
              <p:cNvCxnSpPr/>
              <p:nvPr/>
            </p:nvCxnSpPr>
            <p:spPr>
              <a:xfrm rot="10800000" flipH="1">
                <a:off x="12274550" y="4656137"/>
                <a:ext cx="163512" cy="4937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42"/>
              <p:cNvCxnSpPr/>
              <p:nvPr/>
            </p:nvCxnSpPr>
            <p:spPr>
              <a:xfrm>
                <a:off x="12017375" y="4656137"/>
                <a:ext cx="257175" cy="5143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42"/>
              <p:cNvCxnSpPr/>
              <p:nvPr/>
            </p:nvCxnSpPr>
            <p:spPr>
              <a:xfrm rot="10800000" flipH="1">
                <a:off x="11945937" y="4789487"/>
                <a:ext cx="328612" cy="2254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42"/>
              <p:cNvCxnSpPr/>
              <p:nvPr/>
            </p:nvCxnSpPr>
            <p:spPr>
              <a:xfrm>
                <a:off x="12028487" y="4070350"/>
                <a:ext cx="122237" cy="4937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42"/>
              <p:cNvCxnSpPr/>
              <p:nvPr/>
            </p:nvCxnSpPr>
            <p:spPr>
              <a:xfrm rot="10800000" flipH="1">
                <a:off x="12017375" y="4564062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42"/>
              <p:cNvCxnSpPr/>
              <p:nvPr/>
            </p:nvCxnSpPr>
            <p:spPr>
              <a:xfrm rot="10800000">
                <a:off x="12150725" y="4564062"/>
                <a:ext cx="287337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p42"/>
              <p:cNvCxnSpPr/>
              <p:nvPr/>
            </p:nvCxnSpPr>
            <p:spPr>
              <a:xfrm rot="10800000" flipH="1">
                <a:off x="12417425" y="4049712"/>
                <a:ext cx="112712" cy="1031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86" name="Google Shape;386;p42"/>
              <p:cNvSpPr/>
              <p:nvPr/>
            </p:nvSpPr>
            <p:spPr>
              <a:xfrm>
                <a:off x="8129587" y="5354637"/>
                <a:ext cx="390525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60000" y="119999"/>
                    </a:lnTo>
                    <a:lnTo>
                      <a:pt x="120000" y="0"/>
                    </a:lnTo>
                    <a:lnTo>
                      <a:pt x="81951" y="0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2"/>
              <p:cNvSpPr/>
              <p:nvPr/>
            </p:nvSpPr>
            <p:spPr>
              <a:xfrm>
                <a:off x="8129587" y="5354637"/>
                <a:ext cx="390525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60000" y="119999"/>
                    </a:lnTo>
                    <a:lnTo>
                      <a:pt x="120000" y="0"/>
                    </a:lnTo>
                    <a:lnTo>
                      <a:pt x="81951" y="0"/>
                    </a:lnTo>
                    <a:lnTo>
                      <a:pt x="0" y="1199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8" name="Google Shape;388;p42"/>
              <p:cNvCxnSpPr/>
              <p:nvPr/>
            </p:nvCxnSpPr>
            <p:spPr>
              <a:xfrm rot="10800000" flipH="1">
                <a:off x="8345487" y="4768850"/>
                <a:ext cx="1587" cy="7810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42"/>
              <p:cNvCxnSpPr/>
              <p:nvPr/>
            </p:nvCxnSpPr>
            <p:spPr>
              <a:xfrm rot="10800000" flipH="1">
                <a:off x="8283575" y="4922837"/>
                <a:ext cx="1587" cy="771525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42"/>
              <p:cNvCxnSpPr/>
              <p:nvPr/>
            </p:nvCxnSpPr>
            <p:spPr>
              <a:xfrm rot="10800000" flipH="1">
                <a:off x="8428037" y="4645025"/>
                <a:ext cx="1587" cy="7810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91" name="Google Shape;391;p42"/>
              <p:cNvSpPr/>
              <p:nvPr/>
            </p:nvSpPr>
            <p:spPr>
              <a:xfrm>
                <a:off x="15279688" y="5354637"/>
                <a:ext cx="379412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61757" y="119999"/>
                    </a:lnTo>
                    <a:lnTo>
                      <a:pt x="0" y="0"/>
                    </a:lnTo>
                    <a:lnTo>
                      <a:pt x="38661" y="0"/>
                    </a:lnTo>
                    <a:lnTo>
                      <a:pt x="120000" y="1199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2"/>
              <p:cNvSpPr/>
              <p:nvPr/>
            </p:nvSpPr>
            <p:spPr>
              <a:xfrm>
                <a:off x="15279688" y="5354637"/>
                <a:ext cx="379412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61757" y="119999"/>
                    </a:lnTo>
                    <a:lnTo>
                      <a:pt x="0" y="0"/>
                    </a:lnTo>
                    <a:lnTo>
                      <a:pt x="38661" y="0"/>
                    </a:lnTo>
                    <a:lnTo>
                      <a:pt x="120000" y="1199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42"/>
              <p:cNvCxnSpPr/>
              <p:nvPr/>
            </p:nvCxnSpPr>
            <p:spPr>
              <a:xfrm rot="10800000" flipH="1">
                <a:off x="15454313" y="4768850"/>
                <a:ext cx="1587" cy="7810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42"/>
              <p:cNvCxnSpPr/>
              <p:nvPr/>
            </p:nvCxnSpPr>
            <p:spPr>
              <a:xfrm rot="10800000" flipH="1">
                <a:off x="15516225" y="4922837"/>
                <a:ext cx="1587" cy="771525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42"/>
              <p:cNvCxnSpPr/>
              <p:nvPr/>
            </p:nvCxnSpPr>
            <p:spPr>
              <a:xfrm rot="10800000" flipH="1">
                <a:off x="15371763" y="4645025"/>
                <a:ext cx="1587" cy="7810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396" name="Google Shape;396;p42"/>
              <p:cNvSpPr/>
              <p:nvPr/>
            </p:nvSpPr>
            <p:spPr>
              <a:xfrm>
                <a:off x="8428037" y="4121150"/>
                <a:ext cx="871537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153" y="120000"/>
                    </a:lnTo>
                    <a:lnTo>
                      <a:pt x="8306" y="117818"/>
                    </a:lnTo>
                    <a:lnTo>
                      <a:pt x="13989" y="117818"/>
                    </a:lnTo>
                    <a:lnTo>
                      <a:pt x="18360" y="115272"/>
                    </a:lnTo>
                    <a:lnTo>
                      <a:pt x="22513" y="113090"/>
                    </a:lnTo>
                    <a:lnTo>
                      <a:pt x="28196" y="113090"/>
                    </a:lnTo>
                    <a:lnTo>
                      <a:pt x="32349" y="110909"/>
                    </a:lnTo>
                    <a:lnTo>
                      <a:pt x="36721" y="108363"/>
                    </a:lnTo>
                    <a:lnTo>
                      <a:pt x="40874" y="106181"/>
                    </a:lnTo>
                    <a:lnTo>
                      <a:pt x="45027" y="103636"/>
                    </a:lnTo>
                    <a:lnTo>
                      <a:pt x="49398" y="101454"/>
                    </a:lnTo>
                    <a:lnTo>
                      <a:pt x="53551" y="96727"/>
                    </a:lnTo>
                    <a:lnTo>
                      <a:pt x="57923" y="94181"/>
                    </a:lnTo>
                    <a:lnTo>
                      <a:pt x="62076" y="92000"/>
                    </a:lnTo>
                    <a:lnTo>
                      <a:pt x="66229" y="87272"/>
                    </a:lnTo>
                    <a:lnTo>
                      <a:pt x="70601" y="84727"/>
                    </a:lnTo>
                    <a:lnTo>
                      <a:pt x="73442" y="80000"/>
                    </a:lnTo>
                    <a:lnTo>
                      <a:pt x="77595" y="75272"/>
                    </a:lnTo>
                    <a:lnTo>
                      <a:pt x="81748" y="73090"/>
                    </a:lnTo>
                    <a:lnTo>
                      <a:pt x="84590" y="68363"/>
                    </a:lnTo>
                    <a:lnTo>
                      <a:pt x="88961" y="63636"/>
                    </a:lnTo>
                    <a:lnTo>
                      <a:pt x="91803" y="56727"/>
                    </a:lnTo>
                    <a:lnTo>
                      <a:pt x="94644" y="52000"/>
                    </a:lnTo>
                    <a:lnTo>
                      <a:pt x="98797" y="47272"/>
                    </a:lnTo>
                    <a:lnTo>
                      <a:pt x="101639" y="42545"/>
                    </a:lnTo>
                    <a:lnTo>
                      <a:pt x="104480" y="37818"/>
                    </a:lnTo>
                    <a:lnTo>
                      <a:pt x="107322" y="30545"/>
                    </a:lnTo>
                    <a:lnTo>
                      <a:pt x="110163" y="25818"/>
                    </a:lnTo>
                    <a:lnTo>
                      <a:pt x="113005" y="18909"/>
                    </a:lnTo>
                    <a:lnTo>
                      <a:pt x="115628" y="14181"/>
                    </a:lnTo>
                    <a:lnTo>
                      <a:pt x="117158" y="7272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2"/>
              <p:cNvSpPr/>
              <p:nvPr/>
            </p:nvSpPr>
            <p:spPr>
              <a:xfrm>
                <a:off x="8345487" y="4254500"/>
                <a:ext cx="1271587" cy="534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3895" y="120000"/>
                    </a:lnTo>
                    <a:lnTo>
                      <a:pt x="8689" y="120000"/>
                    </a:lnTo>
                    <a:lnTo>
                      <a:pt x="12584" y="117863"/>
                    </a:lnTo>
                    <a:lnTo>
                      <a:pt x="17378" y="115370"/>
                    </a:lnTo>
                    <a:lnTo>
                      <a:pt x="21273" y="115370"/>
                    </a:lnTo>
                    <a:lnTo>
                      <a:pt x="25168" y="113234"/>
                    </a:lnTo>
                    <a:lnTo>
                      <a:pt x="29962" y="110741"/>
                    </a:lnTo>
                    <a:lnTo>
                      <a:pt x="33857" y="108605"/>
                    </a:lnTo>
                    <a:lnTo>
                      <a:pt x="37752" y="106112"/>
                    </a:lnTo>
                    <a:lnTo>
                      <a:pt x="41647" y="103976"/>
                    </a:lnTo>
                    <a:lnTo>
                      <a:pt x="46441" y="101483"/>
                    </a:lnTo>
                    <a:lnTo>
                      <a:pt x="50337" y="99347"/>
                    </a:lnTo>
                    <a:lnTo>
                      <a:pt x="54232" y="96854"/>
                    </a:lnTo>
                    <a:lnTo>
                      <a:pt x="58127" y="92225"/>
                    </a:lnTo>
                    <a:lnTo>
                      <a:pt x="61872" y="87596"/>
                    </a:lnTo>
                    <a:lnTo>
                      <a:pt x="65767" y="85459"/>
                    </a:lnTo>
                    <a:lnTo>
                      <a:pt x="69662" y="80830"/>
                    </a:lnTo>
                    <a:lnTo>
                      <a:pt x="73558" y="76201"/>
                    </a:lnTo>
                    <a:lnTo>
                      <a:pt x="77453" y="71572"/>
                    </a:lnTo>
                    <a:lnTo>
                      <a:pt x="81348" y="69436"/>
                    </a:lnTo>
                    <a:lnTo>
                      <a:pt x="85243" y="62314"/>
                    </a:lnTo>
                    <a:lnTo>
                      <a:pt x="88089" y="57685"/>
                    </a:lnTo>
                    <a:lnTo>
                      <a:pt x="91985" y="53056"/>
                    </a:lnTo>
                    <a:lnTo>
                      <a:pt x="95880" y="48427"/>
                    </a:lnTo>
                    <a:lnTo>
                      <a:pt x="98726" y="41661"/>
                    </a:lnTo>
                    <a:lnTo>
                      <a:pt x="102621" y="37032"/>
                    </a:lnTo>
                    <a:lnTo>
                      <a:pt x="105468" y="32403"/>
                    </a:lnTo>
                    <a:lnTo>
                      <a:pt x="108464" y="25637"/>
                    </a:lnTo>
                    <a:lnTo>
                      <a:pt x="111310" y="18516"/>
                    </a:lnTo>
                    <a:lnTo>
                      <a:pt x="115205" y="13887"/>
                    </a:lnTo>
                    <a:lnTo>
                      <a:pt x="117153" y="7121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2"/>
              <p:cNvSpPr/>
              <p:nvPr/>
            </p:nvSpPr>
            <p:spPr>
              <a:xfrm>
                <a:off x="8283575" y="4419600"/>
                <a:ext cx="1744662" cy="503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3494" y="120000"/>
                    </a:lnTo>
                    <a:lnTo>
                      <a:pt x="7752" y="120000"/>
                    </a:lnTo>
                    <a:lnTo>
                      <a:pt x="12010" y="117728"/>
                    </a:lnTo>
                    <a:lnTo>
                      <a:pt x="16269" y="117728"/>
                    </a:lnTo>
                    <a:lnTo>
                      <a:pt x="19763" y="117728"/>
                    </a:lnTo>
                    <a:lnTo>
                      <a:pt x="24021" y="115078"/>
                    </a:lnTo>
                    <a:lnTo>
                      <a:pt x="28280" y="112807"/>
                    </a:lnTo>
                    <a:lnTo>
                      <a:pt x="31774" y="112807"/>
                    </a:lnTo>
                    <a:lnTo>
                      <a:pt x="36032" y="110157"/>
                    </a:lnTo>
                    <a:lnTo>
                      <a:pt x="40181" y="107886"/>
                    </a:lnTo>
                    <a:lnTo>
                      <a:pt x="44440" y="105236"/>
                    </a:lnTo>
                    <a:lnTo>
                      <a:pt x="48043" y="100315"/>
                    </a:lnTo>
                    <a:lnTo>
                      <a:pt x="52192" y="98044"/>
                    </a:lnTo>
                    <a:lnTo>
                      <a:pt x="55796" y="95394"/>
                    </a:lnTo>
                    <a:lnTo>
                      <a:pt x="59945" y="90473"/>
                    </a:lnTo>
                    <a:lnTo>
                      <a:pt x="64203" y="88201"/>
                    </a:lnTo>
                    <a:lnTo>
                      <a:pt x="67697" y="83280"/>
                    </a:lnTo>
                    <a:lnTo>
                      <a:pt x="71301" y="81009"/>
                    </a:lnTo>
                    <a:lnTo>
                      <a:pt x="75559" y="76088"/>
                    </a:lnTo>
                    <a:lnTo>
                      <a:pt x="79053" y="71167"/>
                    </a:lnTo>
                    <a:lnTo>
                      <a:pt x="82547" y="66246"/>
                    </a:lnTo>
                    <a:lnTo>
                      <a:pt x="86806" y="61324"/>
                    </a:lnTo>
                    <a:lnTo>
                      <a:pt x="90300" y="53753"/>
                    </a:lnTo>
                    <a:lnTo>
                      <a:pt x="93903" y="48832"/>
                    </a:lnTo>
                    <a:lnTo>
                      <a:pt x="97397" y="44290"/>
                    </a:lnTo>
                    <a:lnTo>
                      <a:pt x="100891" y="39369"/>
                    </a:lnTo>
                    <a:lnTo>
                      <a:pt x="103730" y="31798"/>
                    </a:lnTo>
                    <a:lnTo>
                      <a:pt x="107224" y="26876"/>
                    </a:lnTo>
                    <a:lnTo>
                      <a:pt x="110828" y="19684"/>
                    </a:lnTo>
                    <a:lnTo>
                      <a:pt x="113557" y="12113"/>
                    </a:lnTo>
                    <a:lnTo>
                      <a:pt x="117161" y="7192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2"/>
              <p:cNvSpPr/>
              <p:nvPr/>
            </p:nvSpPr>
            <p:spPr>
              <a:xfrm>
                <a:off x="14038263" y="4121150"/>
                <a:ext cx="1333500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5428" y="120000"/>
                    </a:lnTo>
                    <a:lnTo>
                      <a:pt x="111714" y="117818"/>
                    </a:lnTo>
                    <a:lnTo>
                      <a:pt x="107142" y="117818"/>
                    </a:lnTo>
                    <a:lnTo>
                      <a:pt x="103428" y="117818"/>
                    </a:lnTo>
                    <a:lnTo>
                      <a:pt x="98714" y="115272"/>
                    </a:lnTo>
                    <a:lnTo>
                      <a:pt x="95142" y="113090"/>
                    </a:lnTo>
                    <a:lnTo>
                      <a:pt x="90428" y="110909"/>
                    </a:lnTo>
                    <a:lnTo>
                      <a:pt x="86714" y="108363"/>
                    </a:lnTo>
                    <a:lnTo>
                      <a:pt x="82142" y="108363"/>
                    </a:lnTo>
                    <a:lnTo>
                      <a:pt x="78428" y="103636"/>
                    </a:lnTo>
                    <a:lnTo>
                      <a:pt x="74714" y="101454"/>
                    </a:lnTo>
                    <a:lnTo>
                      <a:pt x="70142" y="98909"/>
                    </a:lnTo>
                    <a:lnTo>
                      <a:pt x="66428" y="96727"/>
                    </a:lnTo>
                    <a:lnTo>
                      <a:pt x="62714" y="92000"/>
                    </a:lnTo>
                    <a:lnTo>
                      <a:pt x="58142" y="89454"/>
                    </a:lnTo>
                    <a:lnTo>
                      <a:pt x="54428" y="84727"/>
                    </a:lnTo>
                    <a:lnTo>
                      <a:pt x="50714" y="80000"/>
                    </a:lnTo>
                    <a:lnTo>
                      <a:pt x="47142" y="77818"/>
                    </a:lnTo>
                    <a:lnTo>
                      <a:pt x="43428" y="73090"/>
                    </a:lnTo>
                    <a:lnTo>
                      <a:pt x="39714" y="68363"/>
                    </a:lnTo>
                    <a:lnTo>
                      <a:pt x="36000" y="63636"/>
                    </a:lnTo>
                    <a:lnTo>
                      <a:pt x="32285" y="58909"/>
                    </a:lnTo>
                    <a:lnTo>
                      <a:pt x="28571" y="54181"/>
                    </a:lnTo>
                    <a:lnTo>
                      <a:pt x="25000" y="49454"/>
                    </a:lnTo>
                    <a:lnTo>
                      <a:pt x="22142" y="42545"/>
                    </a:lnTo>
                    <a:lnTo>
                      <a:pt x="18428" y="37818"/>
                    </a:lnTo>
                    <a:lnTo>
                      <a:pt x="15714" y="30545"/>
                    </a:lnTo>
                    <a:lnTo>
                      <a:pt x="12000" y="25818"/>
                    </a:lnTo>
                    <a:lnTo>
                      <a:pt x="9285" y="18909"/>
                    </a:lnTo>
                    <a:lnTo>
                      <a:pt x="6428" y="12000"/>
                    </a:lnTo>
                    <a:lnTo>
                      <a:pt x="2714" y="727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2"/>
              <p:cNvSpPr/>
              <p:nvPr/>
            </p:nvSpPr>
            <p:spPr>
              <a:xfrm>
                <a:off x="14366875" y="4244975"/>
                <a:ext cx="1087437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5445" y="120000"/>
                    </a:lnTo>
                    <a:lnTo>
                      <a:pt x="110890" y="120000"/>
                    </a:lnTo>
                    <a:lnTo>
                      <a:pt x="106335" y="117818"/>
                    </a:lnTo>
                    <a:lnTo>
                      <a:pt x="101781" y="117818"/>
                    </a:lnTo>
                    <a:lnTo>
                      <a:pt x="98452" y="115272"/>
                    </a:lnTo>
                    <a:lnTo>
                      <a:pt x="93897" y="115272"/>
                    </a:lnTo>
                    <a:lnTo>
                      <a:pt x="89343" y="113090"/>
                    </a:lnTo>
                    <a:lnTo>
                      <a:pt x="84788" y="110545"/>
                    </a:lnTo>
                    <a:lnTo>
                      <a:pt x="80408" y="108363"/>
                    </a:lnTo>
                    <a:lnTo>
                      <a:pt x="76905" y="105818"/>
                    </a:lnTo>
                    <a:lnTo>
                      <a:pt x="72350" y="103636"/>
                    </a:lnTo>
                    <a:lnTo>
                      <a:pt x="67970" y="98909"/>
                    </a:lnTo>
                    <a:lnTo>
                      <a:pt x="64467" y="96363"/>
                    </a:lnTo>
                    <a:lnTo>
                      <a:pt x="59912" y="91636"/>
                    </a:lnTo>
                    <a:lnTo>
                      <a:pt x="56583" y="89454"/>
                    </a:lnTo>
                    <a:lnTo>
                      <a:pt x="52029" y="84727"/>
                    </a:lnTo>
                    <a:lnTo>
                      <a:pt x="48700" y="82545"/>
                    </a:lnTo>
                    <a:lnTo>
                      <a:pt x="45197" y="77818"/>
                    </a:lnTo>
                    <a:lnTo>
                      <a:pt x="40642" y="73090"/>
                    </a:lnTo>
                    <a:lnTo>
                      <a:pt x="37313" y="68363"/>
                    </a:lnTo>
                    <a:lnTo>
                      <a:pt x="33985" y="63636"/>
                    </a:lnTo>
                    <a:lnTo>
                      <a:pt x="30481" y="58909"/>
                    </a:lnTo>
                    <a:lnTo>
                      <a:pt x="27153" y="54181"/>
                    </a:lnTo>
                    <a:lnTo>
                      <a:pt x="23824" y="46909"/>
                    </a:lnTo>
                    <a:lnTo>
                      <a:pt x="20321" y="42181"/>
                    </a:lnTo>
                    <a:lnTo>
                      <a:pt x="16992" y="37818"/>
                    </a:lnTo>
                    <a:lnTo>
                      <a:pt x="14715" y="33090"/>
                    </a:lnTo>
                    <a:lnTo>
                      <a:pt x="11211" y="25818"/>
                    </a:lnTo>
                    <a:lnTo>
                      <a:pt x="7883" y="21090"/>
                    </a:lnTo>
                    <a:lnTo>
                      <a:pt x="5605" y="14181"/>
                    </a:lnTo>
                    <a:lnTo>
                      <a:pt x="3328" y="690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2"/>
              <p:cNvSpPr/>
              <p:nvPr/>
            </p:nvSpPr>
            <p:spPr>
              <a:xfrm>
                <a:off x="14684375" y="4419600"/>
                <a:ext cx="831850" cy="503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5419" y="117728"/>
                    </a:lnTo>
                    <a:lnTo>
                      <a:pt x="111068" y="117728"/>
                    </a:lnTo>
                    <a:lnTo>
                      <a:pt x="105114" y="117728"/>
                    </a:lnTo>
                    <a:lnTo>
                      <a:pt x="100763" y="115078"/>
                    </a:lnTo>
                    <a:lnTo>
                      <a:pt x="96183" y="115078"/>
                    </a:lnTo>
                    <a:lnTo>
                      <a:pt x="91832" y="112807"/>
                    </a:lnTo>
                    <a:lnTo>
                      <a:pt x="87251" y="110157"/>
                    </a:lnTo>
                    <a:lnTo>
                      <a:pt x="82900" y="107886"/>
                    </a:lnTo>
                    <a:lnTo>
                      <a:pt x="78549" y="105236"/>
                    </a:lnTo>
                    <a:lnTo>
                      <a:pt x="73969" y="102965"/>
                    </a:lnTo>
                    <a:lnTo>
                      <a:pt x="69618" y="100315"/>
                    </a:lnTo>
                    <a:lnTo>
                      <a:pt x="65038" y="98044"/>
                    </a:lnTo>
                    <a:lnTo>
                      <a:pt x="60687" y="95394"/>
                    </a:lnTo>
                    <a:lnTo>
                      <a:pt x="57709" y="90473"/>
                    </a:lnTo>
                    <a:lnTo>
                      <a:pt x="53358" y="88201"/>
                    </a:lnTo>
                    <a:lnTo>
                      <a:pt x="48778" y="83280"/>
                    </a:lnTo>
                    <a:lnTo>
                      <a:pt x="44427" y="81009"/>
                    </a:lnTo>
                    <a:lnTo>
                      <a:pt x="41450" y="76088"/>
                    </a:lnTo>
                    <a:lnTo>
                      <a:pt x="37099" y="71167"/>
                    </a:lnTo>
                    <a:lnTo>
                      <a:pt x="34122" y="66246"/>
                    </a:lnTo>
                    <a:lnTo>
                      <a:pt x="31145" y="63596"/>
                    </a:lnTo>
                    <a:lnTo>
                      <a:pt x="28167" y="58675"/>
                    </a:lnTo>
                    <a:lnTo>
                      <a:pt x="23816" y="53753"/>
                    </a:lnTo>
                    <a:lnTo>
                      <a:pt x="20839" y="46561"/>
                    </a:lnTo>
                    <a:lnTo>
                      <a:pt x="17862" y="41640"/>
                    </a:lnTo>
                    <a:lnTo>
                      <a:pt x="14885" y="36719"/>
                    </a:lnTo>
                    <a:lnTo>
                      <a:pt x="11908" y="31798"/>
                    </a:lnTo>
                    <a:lnTo>
                      <a:pt x="8931" y="24605"/>
                    </a:lnTo>
                    <a:lnTo>
                      <a:pt x="7328" y="19684"/>
                    </a:lnTo>
                    <a:lnTo>
                      <a:pt x="4580" y="12113"/>
                    </a:lnTo>
                    <a:lnTo>
                      <a:pt x="1603" y="719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2"/>
              <p:cNvSpPr txBox="1"/>
              <p:nvPr/>
            </p:nvSpPr>
            <p:spPr>
              <a:xfrm>
                <a:off x="10583862" y="5897562"/>
                <a:ext cx="1127125" cy="42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220 kV </a:t>
                </a:r>
                <a:endParaRPr sz="900"/>
              </a:p>
            </p:txBody>
          </p:sp>
          <p:sp>
            <p:nvSpPr>
              <p:cNvPr id="403" name="Google Shape;403;p42"/>
              <p:cNvSpPr txBox="1"/>
              <p:nvPr/>
            </p:nvSpPr>
            <p:spPr>
              <a:xfrm>
                <a:off x="3617912" y="5651500"/>
                <a:ext cx="1695450" cy="42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Power Plant</a:t>
                </a:r>
                <a:endParaRPr sz="900"/>
              </a:p>
            </p:txBody>
          </p:sp>
          <p:sp>
            <p:nvSpPr>
              <p:cNvPr id="404" name="Google Shape;404;p42"/>
              <p:cNvSpPr/>
              <p:nvPr/>
            </p:nvSpPr>
            <p:spPr>
              <a:xfrm>
                <a:off x="5945187" y="4902200"/>
                <a:ext cx="8921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59359" y="0"/>
                    </a:lnTo>
                    <a:lnTo>
                      <a:pt x="0" y="120000"/>
                    </a:lnTo>
                    <a:lnTo>
                      <a:pt x="59359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2"/>
              <p:cNvSpPr/>
              <p:nvPr/>
            </p:nvSpPr>
            <p:spPr>
              <a:xfrm>
                <a:off x="5945187" y="4902200"/>
                <a:ext cx="8921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59359" y="0"/>
                    </a:lnTo>
                    <a:lnTo>
                      <a:pt x="0" y="120000"/>
                    </a:lnTo>
                    <a:lnTo>
                      <a:pt x="59359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2"/>
              <p:cNvSpPr/>
              <p:nvPr/>
            </p:nvSpPr>
            <p:spPr>
              <a:xfrm>
                <a:off x="2887662" y="2754312"/>
                <a:ext cx="4154487" cy="3905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0" y="119365"/>
                    </a:moveTo>
                    <a:lnTo>
                      <a:pt x="9491" y="119365"/>
                    </a:lnTo>
                    <a:lnTo>
                      <a:pt x="9491" y="119707"/>
                    </a:lnTo>
                    <a:lnTo>
                      <a:pt x="9491" y="120000"/>
                    </a:lnTo>
                    <a:lnTo>
                      <a:pt x="320" y="120000"/>
                    </a:lnTo>
                    <a:lnTo>
                      <a:pt x="0" y="120000"/>
                    </a:lnTo>
                    <a:lnTo>
                      <a:pt x="0" y="119707"/>
                    </a:lnTo>
                    <a:lnTo>
                      <a:pt x="0" y="119365"/>
                    </a:lnTo>
                    <a:lnTo>
                      <a:pt x="320" y="119365"/>
                    </a:lnTo>
                    <a:close/>
                    <a:moveTo>
                      <a:pt x="14535" y="119365"/>
                    </a:moveTo>
                    <a:lnTo>
                      <a:pt x="23706" y="119365"/>
                    </a:lnTo>
                    <a:lnTo>
                      <a:pt x="24027" y="119365"/>
                    </a:lnTo>
                    <a:lnTo>
                      <a:pt x="24027" y="119707"/>
                    </a:lnTo>
                    <a:lnTo>
                      <a:pt x="24027" y="120000"/>
                    </a:lnTo>
                    <a:lnTo>
                      <a:pt x="23706" y="120000"/>
                    </a:lnTo>
                    <a:lnTo>
                      <a:pt x="14535" y="120000"/>
                    </a:lnTo>
                    <a:lnTo>
                      <a:pt x="14535" y="119707"/>
                    </a:lnTo>
                    <a:lnTo>
                      <a:pt x="14535" y="119365"/>
                    </a:lnTo>
                    <a:close/>
                    <a:moveTo>
                      <a:pt x="29071" y="119365"/>
                    </a:moveTo>
                    <a:lnTo>
                      <a:pt x="37921" y="119365"/>
                    </a:lnTo>
                    <a:lnTo>
                      <a:pt x="38242" y="119365"/>
                    </a:lnTo>
                    <a:lnTo>
                      <a:pt x="38242" y="119707"/>
                    </a:lnTo>
                    <a:lnTo>
                      <a:pt x="38242" y="120000"/>
                    </a:lnTo>
                    <a:lnTo>
                      <a:pt x="37921" y="120000"/>
                    </a:lnTo>
                    <a:lnTo>
                      <a:pt x="29071" y="120000"/>
                    </a:lnTo>
                    <a:lnTo>
                      <a:pt x="28750" y="120000"/>
                    </a:lnTo>
                    <a:lnTo>
                      <a:pt x="28750" y="119707"/>
                    </a:lnTo>
                    <a:lnTo>
                      <a:pt x="28750" y="119365"/>
                    </a:lnTo>
                    <a:lnTo>
                      <a:pt x="29071" y="119365"/>
                    </a:lnTo>
                    <a:close/>
                    <a:moveTo>
                      <a:pt x="43286" y="119365"/>
                    </a:moveTo>
                    <a:lnTo>
                      <a:pt x="52181" y="119365"/>
                    </a:lnTo>
                    <a:lnTo>
                      <a:pt x="52457" y="119365"/>
                    </a:lnTo>
                    <a:lnTo>
                      <a:pt x="52777" y="119707"/>
                    </a:lnTo>
                    <a:lnTo>
                      <a:pt x="52457" y="120000"/>
                    </a:lnTo>
                    <a:lnTo>
                      <a:pt x="52181" y="120000"/>
                    </a:lnTo>
                    <a:lnTo>
                      <a:pt x="43286" y="120000"/>
                    </a:lnTo>
                    <a:lnTo>
                      <a:pt x="42965" y="119707"/>
                    </a:lnTo>
                    <a:lnTo>
                      <a:pt x="43286" y="119365"/>
                    </a:lnTo>
                    <a:close/>
                    <a:moveTo>
                      <a:pt x="57776" y="119365"/>
                    </a:moveTo>
                    <a:lnTo>
                      <a:pt x="66671" y="119365"/>
                    </a:lnTo>
                    <a:lnTo>
                      <a:pt x="66992" y="119365"/>
                    </a:lnTo>
                    <a:lnTo>
                      <a:pt x="66992" y="119707"/>
                    </a:lnTo>
                    <a:lnTo>
                      <a:pt x="66992" y="120000"/>
                    </a:lnTo>
                    <a:lnTo>
                      <a:pt x="66671" y="120000"/>
                    </a:lnTo>
                    <a:lnTo>
                      <a:pt x="57776" y="120000"/>
                    </a:lnTo>
                    <a:lnTo>
                      <a:pt x="57500" y="120000"/>
                    </a:lnTo>
                    <a:lnTo>
                      <a:pt x="57500" y="119707"/>
                    </a:lnTo>
                    <a:lnTo>
                      <a:pt x="57500" y="119365"/>
                    </a:lnTo>
                    <a:lnTo>
                      <a:pt x="57776" y="119365"/>
                    </a:lnTo>
                    <a:close/>
                    <a:moveTo>
                      <a:pt x="72036" y="119365"/>
                    </a:moveTo>
                    <a:lnTo>
                      <a:pt x="80886" y="119365"/>
                    </a:lnTo>
                    <a:lnTo>
                      <a:pt x="81207" y="119365"/>
                    </a:lnTo>
                    <a:lnTo>
                      <a:pt x="81207" y="119707"/>
                    </a:lnTo>
                    <a:lnTo>
                      <a:pt x="81207" y="120000"/>
                    </a:lnTo>
                    <a:lnTo>
                      <a:pt x="80886" y="120000"/>
                    </a:lnTo>
                    <a:lnTo>
                      <a:pt x="72036" y="120000"/>
                    </a:lnTo>
                    <a:lnTo>
                      <a:pt x="71715" y="120000"/>
                    </a:lnTo>
                    <a:lnTo>
                      <a:pt x="71715" y="119707"/>
                    </a:lnTo>
                    <a:lnTo>
                      <a:pt x="71715" y="119365"/>
                    </a:lnTo>
                    <a:lnTo>
                      <a:pt x="72036" y="119365"/>
                    </a:lnTo>
                    <a:close/>
                    <a:moveTo>
                      <a:pt x="86251" y="119365"/>
                    </a:moveTo>
                    <a:lnTo>
                      <a:pt x="95422" y="119365"/>
                    </a:lnTo>
                    <a:lnTo>
                      <a:pt x="95697" y="119707"/>
                    </a:lnTo>
                    <a:lnTo>
                      <a:pt x="95422" y="120000"/>
                    </a:lnTo>
                    <a:lnTo>
                      <a:pt x="86251" y="120000"/>
                    </a:lnTo>
                    <a:lnTo>
                      <a:pt x="86251" y="119707"/>
                    </a:lnTo>
                    <a:lnTo>
                      <a:pt x="86251" y="119365"/>
                    </a:lnTo>
                    <a:close/>
                    <a:moveTo>
                      <a:pt x="100741" y="119365"/>
                    </a:moveTo>
                    <a:lnTo>
                      <a:pt x="109636" y="119365"/>
                    </a:lnTo>
                    <a:lnTo>
                      <a:pt x="109957" y="119365"/>
                    </a:lnTo>
                    <a:lnTo>
                      <a:pt x="109957" y="119707"/>
                    </a:lnTo>
                    <a:lnTo>
                      <a:pt x="109957" y="120000"/>
                    </a:lnTo>
                    <a:lnTo>
                      <a:pt x="109636" y="120000"/>
                    </a:lnTo>
                    <a:lnTo>
                      <a:pt x="100741" y="120000"/>
                    </a:lnTo>
                    <a:lnTo>
                      <a:pt x="100466" y="120000"/>
                    </a:lnTo>
                    <a:lnTo>
                      <a:pt x="100466" y="119707"/>
                    </a:lnTo>
                    <a:lnTo>
                      <a:pt x="100466" y="119365"/>
                    </a:lnTo>
                    <a:lnTo>
                      <a:pt x="100741" y="119365"/>
                    </a:lnTo>
                    <a:close/>
                    <a:moveTo>
                      <a:pt x="114956" y="119365"/>
                    </a:moveTo>
                    <a:lnTo>
                      <a:pt x="119724" y="119365"/>
                    </a:lnTo>
                    <a:lnTo>
                      <a:pt x="119403" y="119707"/>
                    </a:lnTo>
                    <a:lnTo>
                      <a:pt x="119403" y="114926"/>
                    </a:lnTo>
                    <a:lnTo>
                      <a:pt x="119724" y="114634"/>
                    </a:lnTo>
                    <a:lnTo>
                      <a:pt x="120000" y="114634"/>
                    </a:lnTo>
                    <a:lnTo>
                      <a:pt x="120000" y="114926"/>
                    </a:lnTo>
                    <a:lnTo>
                      <a:pt x="120000" y="119707"/>
                    </a:lnTo>
                    <a:lnTo>
                      <a:pt x="120000" y="120000"/>
                    </a:lnTo>
                    <a:lnTo>
                      <a:pt x="119724" y="120000"/>
                    </a:lnTo>
                    <a:lnTo>
                      <a:pt x="114956" y="120000"/>
                    </a:lnTo>
                    <a:lnTo>
                      <a:pt x="114680" y="119707"/>
                    </a:lnTo>
                    <a:lnTo>
                      <a:pt x="114956" y="119365"/>
                    </a:lnTo>
                    <a:close/>
                    <a:moveTo>
                      <a:pt x="119403" y="108926"/>
                    </a:moveTo>
                    <a:lnTo>
                      <a:pt x="119403" y="98829"/>
                    </a:lnTo>
                    <a:lnTo>
                      <a:pt x="119724" y="98536"/>
                    </a:lnTo>
                    <a:lnTo>
                      <a:pt x="120000" y="98536"/>
                    </a:lnTo>
                    <a:lnTo>
                      <a:pt x="120000" y="98829"/>
                    </a:lnTo>
                    <a:lnTo>
                      <a:pt x="120000" y="108926"/>
                    </a:lnTo>
                    <a:lnTo>
                      <a:pt x="120000" y="109268"/>
                    </a:lnTo>
                    <a:lnTo>
                      <a:pt x="119724" y="109268"/>
                    </a:lnTo>
                    <a:lnTo>
                      <a:pt x="119403" y="108926"/>
                    </a:lnTo>
                    <a:close/>
                    <a:moveTo>
                      <a:pt x="119403" y="92829"/>
                    </a:moveTo>
                    <a:lnTo>
                      <a:pt x="119403" y="82731"/>
                    </a:lnTo>
                    <a:lnTo>
                      <a:pt x="119403" y="82439"/>
                    </a:lnTo>
                    <a:lnTo>
                      <a:pt x="119724" y="82439"/>
                    </a:lnTo>
                    <a:lnTo>
                      <a:pt x="120000" y="82439"/>
                    </a:lnTo>
                    <a:lnTo>
                      <a:pt x="120000" y="82731"/>
                    </a:lnTo>
                    <a:lnTo>
                      <a:pt x="120000" y="92829"/>
                    </a:lnTo>
                    <a:lnTo>
                      <a:pt x="120000" y="93170"/>
                    </a:lnTo>
                    <a:lnTo>
                      <a:pt x="119724" y="93170"/>
                    </a:lnTo>
                    <a:lnTo>
                      <a:pt x="119724" y="92829"/>
                    </a:lnTo>
                    <a:lnTo>
                      <a:pt x="119403" y="92829"/>
                    </a:lnTo>
                    <a:close/>
                    <a:moveTo>
                      <a:pt x="119403" y="76439"/>
                    </a:moveTo>
                    <a:lnTo>
                      <a:pt x="119403" y="66341"/>
                    </a:lnTo>
                    <a:lnTo>
                      <a:pt x="119724" y="66341"/>
                    </a:lnTo>
                    <a:lnTo>
                      <a:pt x="119724" y="66000"/>
                    </a:lnTo>
                    <a:lnTo>
                      <a:pt x="120000" y="66341"/>
                    </a:lnTo>
                    <a:lnTo>
                      <a:pt x="120000" y="76439"/>
                    </a:lnTo>
                    <a:lnTo>
                      <a:pt x="120000" y="76731"/>
                    </a:lnTo>
                    <a:lnTo>
                      <a:pt x="120000" y="77073"/>
                    </a:lnTo>
                    <a:lnTo>
                      <a:pt x="119724" y="77073"/>
                    </a:lnTo>
                    <a:lnTo>
                      <a:pt x="119724" y="76731"/>
                    </a:lnTo>
                    <a:lnTo>
                      <a:pt x="119403" y="76731"/>
                    </a:lnTo>
                    <a:lnTo>
                      <a:pt x="119403" y="76439"/>
                    </a:lnTo>
                    <a:close/>
                    <a:moveTo>
                      <a:pt x="119403" y="60341"/>
                    </a:moveTo>
                    <a:lnTo>
                      <a:pt x="119403" y="50243"/>
                    </a:lnTo>
                    <a:lnTo>
                      <a:pt x="119724" y="50243"/>
                    </a:lnTo>
                    <a:lnTo>
                      <a:pt x="119724" y="49902"/>
                    </a:lnTo>
                    <a:lnTo>
                      <a:pt x="120000" y="49902"/>
                    </a:lnTo>
                    <a:lnTo>
                      <a:pt x="120000" y="50243"/>
                    </a:lnTo>
                    <a:lnTo>
                      <a:pt x="120000" y="60341"/>
                    </a:lnTo>
                    <a:lnTo>
                      <a:pt x="120000" y="60634"/>
                    </a:lnTo>
                    <a:lnTo>
                      <a:pt x="119724" y="60634"/>
                    </a:lnTo>
                    <a:lnTo>
                      <a:pt x="119403" y="60634"/>
                    </a:lnTo>
                    <a:lnTo>
                      <a:pt x="119403" y="60341"/>
                    </a:lnTo>
                    <a:close/>
                    <a:moveTo>
                      <a:pt x="119403" y="44243"/>
                    </a:moveTo>
                    <a:lnTo>
                      <a:pt x="119403" y="34097"/>
                    </a:lnTo>
                    <a:lnTo>
                      <a:pt x="119724" y="33804"/>
                    </a:lnTo>
                    <a:lnTo>
                      <a:pt x="120000" y="33804"/>
                    </a:lnTo>
                    <a:lnTo>
                      <a:pt x="120000" y="34097"/>
                    </a:lnTo>
                    <a:lnTo>
                      <a:pt x="120000" y="44243"/>
                    </a:lnTo>
                    <a:lnTo>
                      <a:pt x="120000" y="44536"/>
                    </a:lnTo>
                    <a:lnTo>
                      <a:pt x="119724" y="44536"/>
                    </a:lnTo>
                    <a:lnTo>
                      <a:pt x="119403" y="44243"/>
                    </a:lnTo>
                    <a:close/>
                    <a:moveTo>
                      <a:pt x="119403" y="28097"/>
                    </a:moveTo>
                    <a:lnTo>
                      <a:pt x="119403" y="18000"/>
                    </a:lnTo>
                    <a:lnTo>
                      <a:pt x="119403" y="17707"/>
                    </a:lnTo>
                    <a:lnTo>
                      <a:pt x="119724" y="17707"/>
                    </a:lnTo>
                    <a:lnTo>
                      <a:pt x="120000" y="17707"/>
                    </a:lnTo>
                    <a:lnTo>
                      <a:pt x="120000" y="18000"/>
                    </a:lnTo>
                    <a:lnTo>
                      <a:pt x="120000" y="28097"/>
                    </a:lnTo>
                    <a:lnTo>
                      <a:pt x="120000" y="28439"/>
                    </a:lnTo>
                    <a:lnTo>
                      <a:pt x="119724" y="28439"/>
                    </a:lnTo>
                    <a:lnTo>
                      <a:pt x="119403" y="28097"/>
                    </a:lnTo>
                    <a:close/>
                    <a:moveTo>
                      <a:pt x="119403" y="12000"/>
                    </a:moveTo>
                    <a:lnTo>
                      <a:pt x="119403" y="1902"/>
                    </a:lnTo>
                    <a:lnTo>
                      <a:pt x="119403" y="1609"/>
                    </a:lnTo>
                    <a:lnTo>
                      <a:pt x="119724" y="1609"/>
                    </a:lnTo>
                    <a:lnTo>
                      <a:pt x="120000" y="1609"/>
                    </a:lnTo>
                    <a:lnTo>
                      <a:pt x="120000" y="1902"/>
                    </a:lnTo>
                    <a:lnTo>
                      <a:pt x="120000" y="12000"/>
                    </a:lnTo>
                    <a:lnTo>
                      <a:pt x="120000" y="12341"/>
                    </a:lnTo>
                    <a:lnTo>
                      <a:pt x="119724" y="12341"/>
                    </a:lnTo>
                    <a:lnTo>
                      <a:pt x="119724" y="12000"/>
                    </a:lnTo>
                    <a:lnTo>
                      <a:pt x="119403" y="12000"/>
                    </a:lnTo>
                    <a:close/>
                    <a:moveTo>
                      <a:pt x="115552" y="634"/>
                    </a:moveTo>
                    <a:lnTo>
                      <a:pt x="106702" y="634"/>
                    </a:lnTo>
                    <a:lnTo>
                      <a:pt x="106381" y="634"/>
                    </a:lnTo>
                    <a:lnTo>
                      <a:pt x="106381" y="341"/>
                    </a:lnTo>
                    <a:lnTo>
                      <a:pt x="106381" y="0"/>
                    </a:lnTo>
                    <a:lnTo>
                      <a:pt x="106702" y="0"/>
                    </a:lnTo>
                    <a:lnTo>
                      <a:pt x="115552" y="0"/>
                    </a:lnTo>
                    <a:lnTo>
                      <a:pt x="115873" y="0"/>
                    </a:lnTo>
                    <a:lnTo>
                      <a:pt x="115873" y="341"/>
                    </a:lnTo>
                    <a:lnTo>
                      <a:pt x="115873" y="634"/>
                    </a:lnTo>
                    <a:lnTo>
                      <a:pt x="115552" y="634"/>
                    </a:lnTo>
                    <a:close/>
                    <a:moveTo>
                      <a:pt x="101337" y="634"/>
                    </a:moveTo>
                    <a:lnTo>
                      <a:pt x="92441" y="634"/>
                    </a:lnTo>
                    <a:lnTo>
                      <a:pt x="92166" y="634"/>
                    </a:lnTo>
                    <a:lnTo>
                      <a:pt x="92166" y="341"/>
                    </a:lnTo>
                    <a:lnTo>
                      <a:pt x="92166" y="0"/>
                    </a:lnTo>
                    <a:lnTo>
                      <a:pt x="92441" y="0"/>
                    </a:lnTo>
                    <a:lnTo>
                      <a:pt x="101337" y="0"/>
                    </a:lnTo>
                    <a:lnTo>
                      <a:pt x="101658" y="0"/>
                    </a:lnTo>
                    <a:lnTo>
                      <a:pt x="101658" y="341"/>
                    </a:lnTo>
                    <a:lnTo>
                      <a:pt x="101658" y="634"/>
                    </a:lnTo>
                    <a:lnTo>
                      <a:pt x="101337" y="634"/>
                    </a:lnTo>
                    <a:close/>
                    <a:moveTo>
                      <a:pt x="87122" y="634"/>
                    </a:moveTo>
                    <a:lnTo>
                      <a:pt x="77951" y="634"/>
                    </a:lnTo>
                    <a:lnTo>
                      <a:pt x="77630" y="341"/>
                    </a:lnTo>
                    <a:lnTo>
                      <a:pt x="77951" y="0"/>
                    </a:lnTo>
                    <a:lnTo>
                      <a:pt x="87122" y="0"/>
                    </a:lnTo>
                    <a:lnTo>
                      <a:pt x="87443" y="341"/>
                    </a:lnTo>
                    <a:lnTo>
                      <a:pt x="87122" y="634"/>
                    </a:lnTo>
                    <a:close/>
                    <a:moveTo>
                      <a:pt x="72586" y="634"/>
                    </a:moveTo>
                    <a:lnTo>
                      <a:pt x="63737" y="634"/>
                    </a:lnTo>
                    <a:lnTo>
                      <a:pt x="63416" y="634"/>
                    </a:lnTo>
                    <a:lnTo>
                      <a:pt x="63416" y="341"/>
                    </a:lnTo>
                    <a:lnTo>
                      <a:pt x="63416" y="0"/>
                    </a:lnTo>
                    <a:lnTo>
                      <a:pt x="63737" y="0"/>
                    </a:lnTo>
                    <a:lnTo>
                      <a:pt x="72586" y="0"/>
                    </a:lnTo>
                    <a:lnTo>
                      <a:pt x="72907" y="0"/>
                    </a:lnTo>
                    <a:lnTo>
                      <a:pt x="72907" y="341"/>
                    </a:lnTo>
                    <a:lnTo>
                      <a:pt x="72907" y="634"/>
                    </a:lnTo>
                    <a:lnTo>
                      <a:pt x="72586" y="634"/>
                    </a:lnTo>
                    <a:close/>
                    <a:moveTo>
                      <a:pt x="58372" y="634"/>
                    </a:moveTo>
                    <a:lnTo>
                      <a:pt x="49476" y="634"/>
                    </a:lnTo>
                    <a:lnTo>
                      <a:pt x="49201" y="634"/>
                    </a:lnTo>
                    <a:lnTo>
                      <a:pt x="49201" y="341"/>
                    </a:lnTo>
                    <a:lnTo>
                      <a:pt x="49201" y="0"/>
                    </a:lnTo>
                    <a:lnTo>
                      <a:pt x="49476" y="0"/>
                    </a:lnTo>
                    <a:lnTo>
                      <a:pt x="58372" y="0"/>
                    </a:lnTo>
                    <a:lnTo>
                      <a:pt x="58693" y="0"/>
                    </a:lnTo>
                    <a:lnTo>
                      <a:pt x="58693" y="341"/>
                    </a:lnTo>
                    <a:lnTo>
                      <a:pt x="58693" y="634"/>
                    </a:lnTo>
                    <a:lnTo>
                      <a:pt x="58372" y="634"/>
                    </a:lnTo>
                    <a:close/>
                    <a:moveTo>
                      <a:pt x="44157" y="634"/>
                    </a:moveTo>
                    <a:lnTo>
                      <a:pt x="34986" y="634"/>
                    </a:lnTo>
                    <a:lnTo>
                      <a:pt x="34665" y="634"/>
                    </a:lnTo>
                    <a:lnTo>
                      <a:pt x="34665" y="341"/>
                    </a:lnTo>
                    <a:lnTo>
                      <a:pt x="34665" y="0"/>
                    </a:lnTo>
                    <a:lnTo>
                      <a:pt x="34986" y="0"/>
                    </a:lnTo>
                    <a:lnTo>
                      <a:pt x="44157" y="0"/>
                    </a:lnTo>
                    <a:lnTo>
                      <a:pt x="44157" y="341"/>
                    </a:lnTo>
                    <a:lnTo>
                      <a:pt x="44478" y="341"/>
                    </a:lnTo>
                    <a:lnTo>
                      <a:pt x="44157" y="341"/>
                    </a:lnTo>
                    <a:lnTo>
                      <a:pt x="44157" y="634"/>
                    </a:lnTo>
                    <a:close/>
                    <a:moveTo>
                      <a:pt x="29667" y="634"/>
                    </a:moveTo>
                    <a:lnTo>
                      <a:pt x="20771" y="634"/>
                    </a:lnTo>
                    <a:lnTo>
                      <a:pt x="20450" y="634"/>
                    </a:lnTo>
                    <a:lnTo>
                      <a:pt x="20450" y="341"/>
                    </a:lnTo>
                    <a:lnTo>
                      <a:pt x="20450" y="0"/>
                    </a:lnTo>
                    <a:lnTo>
                      <a:pt x="20771" y="0"/>
                    </a:lnTo>
                    <a:lnTo>
                      <a:pt x="29667" y="0"/>
                    </a:lnTo>
                    <a:lnTo>
                      <a:pt x="29942" y="0"/>
                    </a:lnTo>
                    <a:lnTo>
                      <a:pt x="29942" y="341"/>
                    </a:lnTo>
                    <a:lnTo>
                      <a:pt x="29942" y="634"/>
                    </a:lnTo>
                    <a:lnTo>
                      <a:pt x="29667" y="634"/>
                    </a:lnTo>
                    <a:close/>
                    <a:moveTo>
                      <a:pt x="15406" y="634"/>
                    </a:moveTo>
                    <a:lnTo>
                      <a:pt x="6557" y="634"/>
                    </a:lnTo>
                    <a:lnTo>
                      <a:pt x="6236" y="634"/>
                    </a:lnTo>
                    <a:lnTo>
                      <a:pt x="5961" y="341"/>
                    </a:lnTo>
                    <a:lnTo>
                      <a:pt x="6236" y="0"/>
                    </a:lnTo>
                    <a:lnTo>
                      <a:pt x="6557" y="0"/>
                    </a:lnTo>
                    <a:lnTo>
                      <a:pt x="15406" y="0"/>
                    </a:lnTo>
                    <a:lnTo>
                      <a:pt x="15727" y="341"/>
                    </a:lnTo>
                    <a:lnTo>
                      <a:pt x="15406" y="634"/>
                    </a:lnTo>
                    <a:close/>
                    <a:moveTo>
                      <a:pt x="917" y="634"/>
                    </a:moveTo>
                    <a:lnTo>
                      <a:pt x="320" y="634"/>
                    </a:lnTo>
                    <a:lnTo>
                      <a:pt x="596" y="341"/>
                    </a:lnTo>
                    <a:lnTo>
                      <a:pt x="596" y="9804"/>
                    </a:lnTo>
                    <a:lnTo>
                      <a:pt x="596" y="10146"/>
                    </a:lnTo>
                    <a:lnTo>
                      <a:pt x="320" y="10146"/>
                    </a:lnTo>
                    <a:lnTo>
                      <a:pt x="0" y="10146"/>
                    </a:lnTo>
                    <a:lnTo>
                      <a:pt x="0" y="9804"/>
                    </a:lnTo>
                    <a:lnTo>
                      <a:pt x="0" y="341"/>
                    </a:lnTo>
                    <a:lnTo>
                      <a:pt x="0" y="0"/>
                    </a:lnTo>
                    <a:lnTo>
                      <a:pt x="320" y="0"/>
                    </a:lnTo>
                    <a:lnTo>
                      <a:pt x="917" y="0"/>
                    </a:lnTo>
                    <a:lnTo>
                      <a:pt x="1192" y="0"/>
                    </a:lnTo>
                    <a:lnTo>
                      <a:pt x="1192" y="341"/>
                    </a:lnTo>
                    <a:lnTo>
                      <a:pt x="1192" y="634"/>
                    </a:lnTo>
                    <a:lnTo>
                      <a:pt x="917" y="634"/>
                    </a:lnTo>
                    <a:close/>
                    <a:moveTo>
                      <a:pt x="596" y="15804"/>
                    </a:moveTo>
                    <a:lnTo>
                      <a:pt x="596" y="25902"/>
                    </a:lnTo>
                    <a:lnTo>
                      <a:pt x="596" y="26243"/>
                    </a:lnTo>
                    <a:lnTo>
                      <a:pt x="320" y="26243"/>
                    </a:lnTo>
                    <a:lnTo>
                      <a:pt x="0" y="26243"/>
                    </a:lnTo>
                    <a:lnTo>
                      <a:pt x="0" y="25902"/>
                    </a:lnTo>
                    <a:lnTo>
                      <a:pt x="0" y="15804"/>
                    </a:lnTo>
                    <a:lnTo>
                      <a:pt x="0" y="15512"/>
                    </a:lnTo>
                    <a:lnTo>
                      <a:pt x="320" y="15512"/>
                    </a:lnTo>
                    <a:lnTo>
                      <a:pt x="596" y="15512"/>
                    </a:lnTo>
                    <a:lnTo>
                      <a:pt x="596" y="15804"/>
                    </a:lnTo>
                    <a:close/>
                    <a:moveTo>
                      <a:pt x="596" y="31902"/>
                    </a:moveTo>
                    <a:lnTo>
                      <a:pt x="596" y="42000"/>
                    </a:lnTo>
                    <a:lnTo>
                      <a:pt x="596" y="42341"/>
                    </a:lnTo>
                    <a:lnTo>
                      <a:pt x="320" y="42341"/>
                    </a:lnTo>
                    <a:lnTo>
                      <a:pt x="0" y="42341"/>
                    </a:lnTo>
                    <a:lnTo>
                      <a:pt x="0" y="42000"/>
                    </a:lnTo>
                    <a:lnTo>
                      <a:pt x="0" y="31902"/>
                    </a:lnTo>
                    <a:lnTo>
                      <a:pt x="0" y="31609"/>
                    </a:lnTo>
                    <a:lnTo>
                      <a:pt x="320" y="31609"/>
                    </a:lnTo>
                    <a:lnTo>
                      <a:pt x="596" y="31609"/>
                    </a:lnTo>
                    <a:lnTo>
                      <a:pt x="596" y="31902"/>
                    </a:lnTo>
                    <a:close/>
                    <a:moveTo>
                      <a:pt x="596" y="48000"/>
                    </a:moveTo>
                    <a:lnTo>
                      <a:pt x="596" y="58097"/>
                    </a:lnTo>
                    <a:lnTo>
                      <a:pt x="596" y="58439"/>
                    </a:lnTo>
                    <a:lnTo>
                      <a:pt x="320" y="58731"/>
                    </a:lnTo>
                    <a:lnTo>
                      <a:pt x="0" y="58439"/>
                    </a:lnTo>
                    <a:lnTo>
                      <a:pt x="0" y="58097"/>
                    </a:lnTo>
                    <a:lnTo>
                      <a:pt x="0" y="48000"/>
                    </a:lnTo>
                    <a:lnTo>
                      <a:pt x="320" y="48000"/>
                    </a:lnTo>
                    <a:lnTo>
                      <a:pt x="596" y="48000"/>
                    </a:lnTo>
                    <a:close/>
                    <a:moveTo>
                      <a:pt x="596" y="64439"/>
                    </a:moveTo>
                    <a:lnTo>
                      <a:pt x="596" y="74536"/>
                    </a:lnTo>
                    <a:lnTo>
                      <a:pt x="596" y="74829"/>
                    </a:lnTo>
                    <a:lnTo>
                      <a:pt x="320" y="74829"/>
                    </a:lnTo>
                    <a:lnTo>
                      <a:pt x="0" y="74829"/>
                    </a:lnTo>
                    <a:lnTo>
                      <a:pt x="0" y="74536"/>
                    </a:lnTo>
                    <a:lnTo>
                      <a:pt x="0" y="64439"/>
                    </a:lnTo>
                    <a:lnTo>
                      <a:pt x="0" y="64097"/>
                    </a:lnTo>
                    <a:lnTo>
                      <a:pt x="320" y="64097"/>
                    </a:lnTo>
                    <a:lnTo>
                      <a:pt x="596" y="64097"/>
                    </a:lnTo>
                    <a:lnTo>
                      <a:pt x="596" y="64439"/>
                    </a:lnTo>
                    <a:close/>
                    <a:moveTo>
                      <a:pt x="596" y="80536"/>
                    </a:moveTo>
                    <a:lnTo>
                      <a:pt x="596" y="90634"/>
                    </a:lnTo>
                    <a:lnTo>
                      <a:pt x="596" y="90975"/>
                    </a:lnTo>
                    <a:lnTo>
                      <a:pt x="320" y="90975"/>
                    </a:lnTo>
                    <a:lnTo>
                      <a:pt x="0" y="90975"/>
                    </a:lnTo>
                    <a:lnTo>
                      <a:pt x="0" y="90634"/>
                    </a:lnTo>
                    <a:lnTo>
                      <a:pt x="0" y="80536"/>
                    </a:lnTo>
                    <a:lnTo>
                      <a:pt x="0" y="80195"/>
                    </a:lnTo>
                    <a:lnTo>
                      <a:pt x="320" y="80195"/>
                    </a:lnTo>
                    <a:lnTo>
                      <a:pt x="596" y="80195"/>
                    </a:lnTo>
                    <a:lnTo>
                      <a:pt x="596" y="80536"/>
                    </a:lnTo>
                    <a:close/>
                    <a:moveTo>
                      <a:pt x="596" y="96634"/>
                    </a:moveTo>
                    <a:lnTo>
                      <a:pt x="596" y="106731"/>
                    </a:lnTo>
                    <a:lnTo>
                      <a:pt x="596" y="107073"/>
                    </a:lnTo>
                    <a:lnTo>
                      <a:pt x="320" y="107073"/>
                    </a:lnTo>
                    <a:lnTo>
                      <a:pt x="0" y="107073"/>
                    </a:lnTo>
                    <a:lnTo>
                      <a:pt x="0" y="106731"/>
                    </a:lnTo>
                    <a:lnTo>
                      <a:pt x="0" y="96634"/>
                    </a:lnTo>
                    <a:lnTo>
                      <a:pt x="320" y="96341"/>
                    </a:lnTo>
                    <a:lnTo>
                      <a:pt x="596" y="96634"/>
                    </a:lnTo>
                    <a:close/>
                    <a:moveTo>
                      <a:pt x="596" y="112731"/>
                    </a:moveTo>
                    <a:lnTo>
                      <a:pt x="596" y="119707"/>
                    </a:lnTo>
                    <a:lnTo>
                      <a:pt x="596" y="120000"/>
                    </a:lnTo>
                    <a:lnTo>
                      <a:pt x="320" y="120000"/>
                    </a:lnTo>
                    <a:lnTo>
                      <a:pt x="0" y="120000"/>
                    </a:lnTo>
                    <a:lnTo>
                      <a:pt x="0" y="119707"/>
                    </a:lnTo>
                    <a:lnTo>
                      <a:pt x="0" y="112731"/>
                    </a:lnTo>
                    <a:lnTo>
                      <a:pt x="320" y="112439"/>
                    </a:lnTo>
                    <a:lnTo>
                      <a:pt x="596" y="112731"/>
                    </a:lnTo>
                    <a:close/>
                  </a:path>
                </a:pathLst>
              </a:custGeom>
              <a:solidFill>
                <a:srgbClr val="008000"/>
              </a:solidFill>
              <a:ln w="9525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2"/>
              <p:cNvSpPr txBox="1"/>
              <p:nvPr/>
            </p:nvSpPr>
            <p:spPr>
              <a:xfrm>
                <a:off x="3721100" y="2889250"/>
                <a:ext cx="1997075" cy="496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Generation</a:t>
                </a:r>
                <a:endParaRPr sz="900"/>
              </a:p>
            </p:txBody>
          </p:sp>
          <p:sp>
            <p:nvSpPr>
              <p:cNvPr id="408" name="Google Shape;408;p42"/>
              <p:cNvSpPr/>
              <p:nvPr/>
            </p:nvSpPr>
            <p:spPr>
              <a:xfrm>
                <a:off x="18418175" y="5354637"/>
                <a:ext cx="1025525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60000" y="119999"/>
                    </a:lnTo>
                    <a:lnTo>
                      <a:pt x="0" y="0"/>
                    </a:lnTo>
                    <a:lnTo>
                      <a:pt x="40866" y="0"/>
                    </a:lnTo>
                    <a:lnTo>
                      <a:pt x="120000" y="11999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2"/>
              <p:cNvSpPr/>
              <p:nvPr/>
            </p:nvSpPr>
            <p:spPr>
              <a:xfrm>
                <a:off x="18418175" y="5354637"/>
                <a:ext cx="1025525" cy="452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60000" y="119999"/>
                    </a:lnTo>
                    <a:lnTo>
                      <a:pt x="0" y="0"/>
                    </a:lnTo>
                    <a:lnTo>
                      <a:pt x="40866" y="0"/>
                    </a:lnTo>
                    <a:lnTo>
                      <a:pt x="120000" y="1199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0" name="Google Shape;410;p42"/>
              <p:cNvCxnSpPr/>
              <p:nvPr/>
            </p:nvCxnSpPr>
            <p:spPr>
              <a:xfrm rot="10800000" flipH="1">
                <a:off x="18889663" y="4768850"/>
                <a:ext cx="1587" cy="7810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42"/>
              <p:cNvCxnSpPr/>
              <p:nvPr/>
            </p:nvCxnSpPr>
            <p:spPr>
              <a:xfrm rot="10800000" flipH="1">
                <a:off x="19064288" y="4922837"/>
                <a:ext cx="1587" cy="771525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12" name="Google Shape;412;p42"/>
              <p:cNvCxnSpPr/>
              <p:nvPr/>
            </p:nvCxnSpPr>
            <p:spPr>
              <a:xfrm rot="10800000" flipH="1">
                <a:off x="18675350" y="4645025"/>
                <a:ext cx="1587" cy="7810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13" name="Google Shape;413;p42"/>
              <p:cNvSpPr txBox="1"/>
              <p:nvPr/>
            </p:nvSpPr>
            <p:spPr>
              <a:xfrm>
                <a:off x="14665325" y="7429500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2"/>
              <p:cNvSpPr txBox="1"/>
              <p:nvPr/>
            </p:nvSpPr>
            <p:spPr>
              <a:xfrm>
                <a:off x="15208250" y="7921625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2"/>
              <p:cNvSpPr txBox="1"/>
              <p:nvPr/>
            </p:nvSpPr>
            <p:spPr>
              <a:xfrm>
                <a:off x="7218362" y="9299575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2"/>
              <p:cNvSpPr txBox="1"/>
              <p:nvPr/>
            </p:nvSpPr>
            <p:spPr>
              <a:xfrm>
                <a:off x="7646987" y="9783762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2"/>
              <p:cNvSpPr txBox="1"/>
              <p:nvPr/>
            </p:nvSpPr>
            <p:spPr>
              <a:xfrm>
                <a:off x="7750175" y="10267950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" name="Google Shape;418;p42"/>
              <p:cNvCxnSpPr/>
              <p:nvPr/>
            </p:nvCxnSpPr>
            <p:spPr>
              <a:xfrm>
                <a:off x="10140950" y="11314112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42"/>
              <p:cNvCxnSpPr/>
              <p:nvPr/>
            </p:nvCxnSpPr>
            <p:spPr>
              <a:xfrm flipH="1">
                <a:off x="10067925" y="11325225"/>
                <a:ext cx="133350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42"/>
              <p:cNvCxnSpPr/>
              <p:nvPr/>
            </p:nvCxnSpPr>
            <p:spPr>
              <a:xfrm>
                <a:off x="9617075" y="10923587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42"/>
              <p:cNvCxnSpPr/>
              <p:nvPr/>
            </p:nvCxnSpPr>
            <p:spPr>
              <a:xfrm flipH="1">
                <a:off x="9555162" y="10934700"/>
                <a:ext cx="133350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42"/>
              <p:cNvCxnSpPr/>
              <p:nvPr/>
            </p:nvCxnSpPr>
            <p:spPr>
              <a:xfrm>
                <a:off x="9688512" y="9825037"/>
                <a:ext cx="1587" cy="64611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42"/>
              <p:cNvCxnSpPr/>
              <p:nvPr/>
            </p:nvCxnSpPr>
            <p:spPr>
              <a:xfrm>
                <a:off x="9617075" y="9834562"/>
                <a:ext cx="133350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24" name="Google Shape;424;p42"/>
              <p:cNvSpPr/>
              <p:nvPr/>
            </p:nvSpPr>
            <p:spPr>
              <a:xfrm>
                <a:off x="10171112" y="11366500"/>
                <a:ext cx="1404937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525" y="16000"/>
                    </a:lnTo>
                    <a:lnTo>
                      <a:pt x="7050" y="25333"/>
                    </a:lnTo>
                    <a:lnTo>
                      <a:pt x="11389" y="42666"/>
                    </a:lnTo>
                    <a:lnTo>
                      <a:pt x="14915" y="50666"/>
                    </a:lnTo>
                    <a:lnTo>
                      <a:pt x="18440" y="60000"/>
                    </a:lnTo>
                    <a:lnTo>
                      <a:pt x="22779" y="68000"/>
                    </a:lnTo>
                    <a:lnTo>
                      <a:pt x="26305" y="77333"/>
                    </a:lnTo>
                    <a:lnTo>
                      <a:pt x="29830" y="85333"/>
                    </a:lnTo>
                    <a:lnTo>
                      <a:pt x="34169" y="94666"/>
                    </a:lnTo>
                    <a:lnTo>
                      <a:pt x="37694" y="102666"/>
                    </a:lnTo>
                    <a:lnTo>
                      <a:pt x="42033" y="112000"/>
                    </a:lnTo>
                    <a:lnTo>
                      <a:pt x="45559" y="112000"/>
                    </a:lnTo>
                    <a:lnTo>
                      <a:pt x="49084" y="112000"/>
                    </a:lnTo>
                    <a:lnTo>
                      <a:pt x="53423" y="120000"/>
                    </a:lnTo>
                    <a:lnTo>
                      <a:pt x="56949" y="120000"/>
                    </a:lnTo>
                    <a:lnTo>
                      <a:pt x="61288" y="120000"/>
                    </a:lnTo>
                    <a:lnTo>
                      <a:pt x="64813" y="120000"/>
                    </a:lnTo>
                    <a:lnTo>
                      <a:pt x="68338" y="120000"/>
                    </a:lnTo>
                    <a:lnTo>
                      <a:pt x="72677" y="120000"/>
                    </a:lnTo>
                    <a:lnTo>
                      <a:pt x="76203" y="120000"/>
                    </a:lnTo>
                    <a:lnTo>
                      <a:pt x="80677" y="120000"/>
                    </a:lnTo>
                    <a:lnTo>
                      <a:pt x="84067" y="112000"/>
                    </a:lnTo>
                    <a:lnTo>
                      <a:pt x="87593" y="112000"/>
                    </a:lnTo>
                    <a:lnTo>
                      <a:pt x="91118" y="102666"/>
                    </a:lnTo>
                    <a:lnTo>
                      <a:pt x="94644" y="102666"/>
                    </a:lnTo>
                    <a:lnTo>
                      <a:pt x="98983" y="94666"/>
                    </a:lnTo>
                    <a:lnTo>
                      <a:pt x="102508" y="85333"/>
                    </a:lnTo>
                    <a:lnTo>
                      <a:pt x="106033" y="77333"/>
                    </a:lnTo>
                    <a:lnTo>
                      <a:pt x="109559" y="68000"/>
                    </a:lnTo>
                    <a:lnTo>
                      <a:pt x="113084" y="60000"/>
                    </a:lnTo>
                    <a:lnTo>
                      <a:pt x="116474" y="42666"/>
                    </a:lnTo>
                    <a:lnTo>
                      <a:pt x="120000" y="33333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5" name="Google Shape;425;p42"/>
              <p:cNvCxnSpPr/>
              <p:nvPr/>
            </p:nvCxnSpPr>
            <p:spPr>
              <a:xfrm>
                <a:off x="11525250" y="11366500"/>
                <a:ext cx="1587" cy="64611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42"/>
              <p:cNvCxnSpPr/>
              <p:nvPr/>
            </p:nvCxnSpPr>
            <p:spPr>
              <a:xfrm flipH="1">
                <a:off x="11463337" y="11376025"/>
                <a:ext cx="123825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27" name="Google Shape;427;p42"/>
              <p:cNvSpPr/>
              <p:nvPr/>
            </p:nvSpPr>
            <p:spPr>
              <a:xfrm>
                <a:off x="10099675" y="11479212"/>
                <a:ext cx="1395412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549" y="17333"/>
                    </a:lnTo>
                    <a:lnTo>
                      <a:pt x="7098" y="25333"/>
                    </a:lnTo>
                    <a:lnTo>
                      <a:pt x="11467" y="34666"/>
                    </a:lnTo>
                    <a:lnTo>
                      <a:pt x="15017" y="52000"/>
                    </a:lnTo>
                    <a:lnTo>
                      <a:pt x="18566" y="60000"/>
                    </a:lnTo>
                    <a:lnTo>
                      <a:pt x="22935" y="69333"/>
                    </a:lnTo>
                    <a:lnTo>
                      <a:pt x="26484" y="77333"/>
                    </a:lnTo>
                    <a:lnTo>
                      <a:pt x="30034" y="85333"/>
                    </a:lnTo>
                    <a:lnTo>
                      <a:pt x="34402" y="94666"/>
                    </a:lnTo>
                    <a:lnTo>
                      <a:pt x="37952" y="102666"/>
                    </a:lnTo>
                    <a:lnTo>
                      <a:pt x="41501" y="102666"/>
                    </a:lnTo>
                    <a:lnTo>
                      <a:pt x="45870" y="112000"/>
                    </a:lnTo>
                    <a:lnTo>
                      <a:pt x="49419" y="112000"/>
                    </a:lnTo>
                    <a:lnTo>
                      <a:pt x="53788" y="120000"/>
                    </a:lnTo>
                    <a:lnTo>
                      <a:pt x="57337" y="120000"/>
                    </a:lnTo>
                    <a:lnTo>
                      <a:pt x="61706" y="120000"/>
                    </a:lnTo>
                    <a:lnTo>
                      <a:pt x="65255" y="120000"/>
                    </a:lnTo>
                    <a:lnTo>
                      <a:pt x="68805" y="120000"/>
                    </a:lnTo>
                    <a:lnTo>
                      <a:pt x="73174" y="120000"/>
                    </a:lnTo>
                    <a:lnTo>
                      <a:pt x="76723" y="120000"/>
                    </a:lnTo>
                    <a:lnTo>
                      <a:pt x="80273" y="112000"/>
                    </a:lnTo>
                    <a:lnTo>
                      <a:pt x="84641" y="112000"/>
                    </a:lnTo>
                    <a:lnTo>
                      <a:pt x="88191" y="112000"/>
                    </a:lnTo>
                    <a:lnTo>
                      <a:pt x="91740" y="102666"/>
                    </a:lnTo>
                    <a:lnTo>
                      <a:pt x="95290" y="94666"/>
                    </a:lnTo>
                    <a:lnTo>
                      <a:pt x="98839" y="85333"/>
                    </a:lnTo>
                    <a:lnTo>
                      <a:pt x="103208" y="77333"/>
                    </a:lnTo>
                    <a:lnTo>
                      <a:pt x="106757" y="69333"/>
                    </a:lnTo>
                    <a:lnTo>
                      <a:pt x="110307" y="60000"/>
                    </a:lnTo>
                    <a:lnTo>
                      <a:pt x="113720" y="52000"/>
                    </a:lnTo>
                    <a:lnTo>
                      <a:pt x="117269" y="42666"/>
                    </a:lnTo>
                    <a:lnTo>
                      <a:pt x="120000" y="25333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2"/>
              <p:cNvSpPr/>
              <p:nvPr/>
            </p:nvSpPr>
            <p:spPr>
              <a:xfrm>
                <a:off x="11555412" y="11426825"/>
                <a:ext cx="1323975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741" y="10769"/>
                    </a:lnTo>
                    <a:lnTo>
                      <a:pt x="7482" y="30769"/>
                    </a:lnTo>
                    <a:lnTo>
                      <a:pt x="11223" y="40000"/>
                    </a:lnTo>
                    <a:lnTo>
                      <a:pt x="14964" y="50769"/>
                    </a:lnTo>
                    <a:lnTo>
                      <a:pt x="19568" y="60000"/>
                    </a:lnTo>
                    <a:lnTo>
                      <a:pt x="23309" y="70769"/>
                    </a:lnTo>
                    <a:lnTo>
                      <a:pt x="27050" y="80000"/>
                    </a:lnTo>
                    <a:lnTo>
                      <a:pt x="30791" y="90769"/>
                    </a:lnTo>
                    <a:lnTo>
                      <a:pt x="34388" y="100000"/>
                    </a:lnTo>
                    <a:lnTo>
                      <a:pt x="38129" y="100000"/>
                    </a:lnTo>
                    <a:lnTo>
                      <a:pt x="41870" y="110769"/>
                    </a:lnTo>
                    <a:lnTo>
                      <a:pt x="46474" y="110769"/>
                    </a:lnTo>
                    <a:lnTo>
                      <a:pt x="50215" y="120000"/>
                    </a:lnTo>
                    <a:lnTo>
                      <a:pt x="53956" y="120000"/>
                    </a:lnTo>
                    <a:lnTo>
                      <a:pt x="57697" y="120000"/>
                    </a:lnTo>
                    <a:lnTo>
                      <a:pt x="61438" y="120000"/>
                    </a:lnTo>
                    <a:lnTo>
                      <a:pt x="65179" y="120000"/>
                    </a:lnTo>
                    <a:lnTo>
                      <a:pt x="69784" y="120000"/>
                    </a:lnTo>
                    <a:lnTo>
                      <a:pt x="73525" y="120000"/>
                    </a:lnTo>
                    <a:lnTo>
                      <a:pt x="77266" y="110769"/>
                    </a:lnTo>
                    <a:lnTo>
                      <a:pt x="81007" y="110769"/>
                    </a:lnTo>
                    <a:lnTo>
                      <a:pt x="84604" y="100000"/>
                    </a:lnTo>
                    <a:lnTo>
                      <a:pt x="88345" y="100000"/>
                    </a:lnTo>
                    <a:lnTo>
                      <a:pt x="92086" y="90769"/>
                    </a:lnTo>
                    <a:lnTo>
                      <a:pt x="95827" y="80000"/>
                    </a:lnTo>
                    <a:lnTo>
                      <a:pt x="99568" y="70769"/>
                    </a:lnTo>
                    <a:lnTo>
                      <a:pt x="102302" y="60000"/>
                    </a:lnTo>
                    <a:lnTo>
                      <a:pt x="106043" y="50769"/>
                    </a:lnTo>
                    <a:lnTo>
                      <a:pt x="109784" y="40000"/>
                    </a:lnTo>
                    <a:lnTo>
                      <a:pt x="113525" y="30769"/>
                    </a:lnTo>
                    <a:lnTo>
                      <a:pt x="116258" y="10769"/>
                    </a:lnTo>
                    <a:lnTo>
                      <a:pt x="119999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2"/>
              <p:cNvSpPr/>
              <p:nvPr/>
            </p:nvSpPr>
            <p:spPr>
              <a:xfrm>
                <a:off x="12868275" y="11437937"/>
                <a:ext cx="1374775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602" y="9230"/>
                    </a:lnTo>
                    <a:lnTo>
                      <a:pt x="8175" y="29230"/>
                    </a:lnTo>
                    <a:lnTo>
                      <a:pt x="11639" y="40000"/>
                    </a:lnTo>
                    <a:lnTo>
                      <a:pt x="15242" y="49230"/>
                    </a:lnTo>
                    <a:lnTo>
                      <a:pt x="18845" y="60000"/>
                    </a:lnTo>
                    <a:lnTo>
                      <a:pt x="22448" y="80000"/>
                    </a:lnTo>
                    <a:lnTo>
                      <a:pt x="26882" y="80000"/>
                    </a:lnTo>
                    <a:lnTo>
                      <a:pt x="30484" y="89230"/>
                    </a:lnTo>
                    <a:lnTo>
                      <a:pt x="34087" y="100000"/>
                    </a:lnTo>
                    <a:lnTo>
                      <a:pt x="38521" y="109230"/>
                    </a:lnTo>
                    <a:lnTo>
                      <a:pt x="42124" y="109230"/>
                    </a:lnTo>
                    <a:lnTo>
                      <a:pt x="45727" y="120000"/>
                    </a:lnTo>
                    <a:lnTo>
                      <a:pt x="49330" y="120000"/>
                    </a:lnTo>
                    <a:lnTo>
                      <a:pt x="53764" y="120000"/>
                    </a:lnTo>
                    <a:lnTo>
                      <a:pt x="57367" y="120000"/>
                    </a:lnTo>
                    <a:lnTo>
                      <a:pt x="61801" y="120000"/>
                    </a:lnTo>
                    <a:lnTo>
                      <a:pt x="65404" y="120000"/>
                    </a:lnTo>
                    <a:lnTo>
                      <a:pt x="69006" y="120000"/>
                    </a:lnTo>
                    <a:lnTo>
                      <a:pt x="72609" y="120000"/>
                    </a:lnTo>
                    <a:lnTo>
                      <a:pt x="76212" y="120000"/>
                    </a:lnTo>
                    <a:lnTo>
                      <a:pt x="80646" y="109230"/>
                    </a:lnTo>
                    <a:lnTo>
                      <a:pt x="84249" y="109230"/>
                    </a:lnTo>
                    <a:lnTo>
                      <a:pt x="87852" y="100000"/>
                    </a:lnTo>
                    <a:lnTo>
                      <a:pt x="91454" y="89230"/>
                    </a:lnTo>
                    <a:lnTo>
                      <a:pt x="94919" y="80000"/>
                    </a:lnTo>
                    <a:lnTo>
                      <a:pt x="98521" y="80000"/>
                    </a:lnTo>
                    <a:lnTo>
                      <a:pt x="102124" y="60000"/>
                    </a:lnTo>
                    <a:lnTo>
                      <a:pt x="105727" y="49230"/>
                    </a:lnTo>
                    <a:lnTo>
                      <a:pt x="109330" y="40000"/>
                    </a:lnTo>
                    <a:lnTo>
                      <a:pt x="112933" y="29230"/>
                    </a:lnTo>
                    <a:lnTo>
                      <a:pt x="116397" y="923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0" name="Google Shape;430;p42"/>
              <p:cNvCxnSpPr/>
              <p:nvPr/>
            </p:nvCxnSpPr>
            <p:spPr>
              <a:xfrm>
                <a:off x="12838112" y="11376025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31" name="Google Shape;431;p42"/>
              <p:cNvCxnSpPr/>
              <p:nvPr/>
            </p:nvCxnSpPr>
            <p:spPr>
              <a:xfrm flipH="1">
                <a:off x="12776200" y="11385550"/>
                <a:ext cx="133350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32" name="Google Shape;432;p42"/>
              <p:cNvSpPr/>
              <p:nvPr/>
            </p:nvSpPr>
            <p:spPr>
              <a:xfrm>
                <a:off x="11504612" y="11509375"/>
                <a:ext cx="1292225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800" y="17142"/>
                    </a:lnTo>
                    <a:lnTo>
                      <a:pt x="6633" y="26373"/>
                    </a:lnTo>
                    <a:lnTo>
                      <a:pt x="10466" y="43516"/>
                    </a:lnTo>
                    <a:lnTo>
                      <a:pt x="14299" y="51428"/>
                    </a:lnTo>
                    <a:lnTo>
                      <a:pt x="18132" y="59340"/>
                    </a:lnTo>
                    <a:lnTo>
                      <a:pt x="21965" y="68571"/>
                    </a:lnTo>
                    <a:lnTo>
                      <a:pt x="25798" y="76483"/>
                    </a:lnTo>
                    <a:lnTo>
                      <a:pt x="29484" y="85714"/>
                    </a:lnTo>
                    <a:lnTo>
                      <a:pt x="34348" y="93626"/>
                    </a:lnTo>
                    <a:lnTo>
                      <a:pt x="38181" y="102857"/>
                    </a:lnTo>
                    <a:lnTo>
                      <a:pt x="41867" y="110769"/>
                    </a:lnTo>
                    <a:lnTo>
                      <a:pt x="45700" y="110769"/>
                    </a:lnTo>
                    <a:lnTo>
                      <a:pt x="49533" y="110769"/>
                    </a:lnTo>
                    <a:lnTo>
                      <a:pt x="53366" y="120000"/>
                    </a:lnTo>
                    <a:lnTo>
                      <a:pt x="57199" y="120000"/>
                    </a:lnTo>
                    <a:lnTo>
                      <a:pt x="61031" y="120000"/>
                    </a:lnTo>
                    <a:lnTo>
                      <a:pt x="64717" y="120000"/>
                    </a:lnTo>
                    <a:lnTo>
                      <a:pt x="68550" y="120000"/>
                    </a:lnTo>
                    <a:lnTo>
                      <a:pt x="72383" y="120000"/>
                    </a:lnTo>
                    <a:lnTo>
                      <a:pt x="76216" y="120000"/>
                    </a:lnTo>
                    <a:lnTo>
                      <a:pt x="80049" y="110769"/>
                    </a:lnTo>
                    <a:lnTo>
                      <a:pt x="83882" y="110769"/>
                    </a:lnTo>
                    <a:lnTo>
                      <a:pt x="87714" y="110769"/>
                    </a:lnTo>
                    <a:lnTo>
                      <a:pt x="91400" y="102857"/>
                    </a:lnTo>
                    <a:lnTo>
                      <a:pt x="95233" y="93626"/>
                    </a:lnTo>
                    <a:lnTo>
                      <a:pt x="99066" y="85714"/>
                    </a:lnTo>
                    <a:lnTo>
                      <a:pt x="102899" y="85714"/>
                    </a:lnTo>
                    <a:lnTo>
                      <a:pt x="106732" y="68571"/>
                    </a:lnTo>
                    <a:lnTo>
                      <a:pt x="109533" y="59340"/>
                    </a:lnTo>
                    <a:lnTo>
                      <a:pt x="113366" y="51428"/>
                    </a:lnTo>
                    <a:lnTo>
                      <a:pt x="117199" y="43516"/>
                    </a:lnTo>
                    <a:lnTo>
                      <a:pt x="120000" y="26373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3" name="Google Shape;433;p42"/>
              <p:cNvCxnSpPr/>
              <p:nvPr/>
            </p:nvCxnSpPr>
            <p:spPr>
              <a:xfrm>
                <a:off x="14212888" y="11376025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42"/>
              <p:cNvCxnSpPr/>
              <p:nvPr/>
            </p:nvCxnSpPr>
            <p:spPr>
              <a:xfrm flipH="1">
                <a:off x="14141450" y="11385550"/>
                <a:ext cx="133350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35" name="Google Shape;435;p42"/>
              <p:cNvSpPr/>
              <p:nvPr/>
            </p:nvSpPr>
            <p:spPr>
              <a:xfrm>
                <a:off x="12787312" y="11550650"/>
                <a:ext cx="1374775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434" y="10769"/>
                    </a:lnTo>
                    <a:lnTo>
                      <a:pt x="8036" y="29230"/>
                    </a:lnTo>
                    <a:lnTo>
                      <a:pt x="11639" y="40000"/>
                    </a:lnTo>
                    <a:lnTo>
                      <a:pt x="15242" y="49230"/>
                    </a:lnTo>
                    <a:lnTo>
                      <a:pt x="19676" y="60000"/>
                    </a:lnTo>
                    <a:lnTo>
                      <a:pt x="23279" y="69230"/>
                    </a:lnTo>
                    <a:lnTo>
                      <a:pt x="26882" y="80000"/>
                    </a:lnTo>
                    <a:lnTo>
                      <a:pt x="30346" y="89230"/>
                    </a:lnTo>
                    <a:lnTo>
                      <a:pt x="34919" y="100000"/>
                    </a:lnTo>
                    <a:lnTo>
                      <a:pt x="38521" y="100000"/>
                    </a:lnTo>
                    <a:lnTo>
                      <a:pt x="41986" y="109230"/>
                    </a:lnTo>
                    <a:lnTo>
                      <a:pt x="46558" y="109230"/>
                    </a:lnTo>
                    <a:lnTo>
                      <a:pt x="50161" y="120000"/>
                    </a:lnTo>
                    <a:lnTo>
                      <a:pt x="54595" y="120000"/>
                    </a:lnTo>
                    <a:lnTo>
                      <a:pt x="58198" y="120000"/>
                    </a:lnTo>
                    <a:lnTo>
                      <a:pt x="61801" y="120000"/>
                    </a:lnTo>
                    <a:lnTo>
                      <a:pt x="65265" y="120000"/>
                    </a:lnTo>
                    <a:lnTo>
                      <a:pt x="69838" y="120000"/>
                    </a:lnTo>
                    <a:lnTo>
                      <a:pt x="73441" y="120000"/>
                    </a:lnTo>
                    <a:lnTo>
                      <a:pt x="76905" y="109230"/>
                    </a:lnTo>
                    <a:lnTo>
                      <a:pt x="81478" y="109230"/>
                    </a:lnTo>
                    <a:lnTo>
                      <a:pt x="85080" y="100000"/>
                    </a:lnTo>
                    <a:lnTo>
                      <a:pt x="88545" y="100000"/>
                    </a:lnTo>
                    <a:lnTo>
                      <a:pt x="92147" y="89230"/>
                    </a:lnTo>
                    <a:lnTo>
                      <a:pt x="95750" y="80000"/>
                    </a:lnTo>
                    <a:lnTo>
                      <a:pt x="99353" y="69230"/>
                    </a:lnTo>
                    <a:lnTo>
                      <a:pt x="102956" y="60000"/>
                    </a:lnTo>
                    <a:lnTo>
                      <a:pt x="106558" y="49230"/>
                    </a:lnTo>
                    <a:lnTo>
                      <a:pt x="110161" y="40000"/>
                    </a:lnTo>
                    <a:lnTo>
                      <a:pt x="113625" y="29230"/>
                    </a:lnTo>
                    <a:lnTo>
                      <a:pt x="117228" y="10769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2"/>
              <p:cNvSpPr/>
              <p:nvPr/>
            </p:nvSpPr>
            <p:spPr>
              <a:xfrm>
                <a:off x="7667625" y="11653837"/>
                <a:ext cx="2493962" cy="1417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27" y="100918"/>
                    </a:moveTo>
                    <a:lnTo>
                      <a:pt x="1527" y="119193"/>
                    </a:lnTo>
                    <a:lnTo>
                      <a:pt x="534" y="117446"/>
                    </a:lnTo>
                    <a:lnTo>
                      <a:pt x="2978" y="117446"/>
                    </a:lnTo>
                    <a:lnTo>
                      <a:pt x="3513" y="117446"/>
                    </a:lnTo>
                    <a:lnTo>
                      <a:pt x="3513" y="118253"/>
                    </a:lnTo>
                    <a:lnTo>
                      <a:pt x="3513" y="119193"/>
                    </a:lnTo>
                    <a:lnTo>
                      <a:pt x="3513" y="120000"/>
                    </a:lnTo>
                    <a:lnTo>
                      <a:pt x="2978" y="120000"/>
                    </a:lnTo>
                    <a:lnTo>
                      <a:pt x="534" y="120000"/>
                    </a:lnTo>
                    <a:lnTo>
                      <a:pt x="0" y="120000"/>
                    </a:lnTo>
                    <a:lnTo>
                      <a:pt x="0" y="119193"/>
                    </a:lnTo>
                    <a:lnTo>
                      <a:pt x="0" y="100918"/>
                    </a:lnTo>
                    <a:lnTo>
                      <a:pt x="0" y="99977"/>
                    </a:lnTo>
                    <a:lnTo>
                      <a:pt x="534" y="99977"/>
                    </a:lnTo>
                    <a:lnTo>
                      <a:pt x="534" y="99171"/>
                    </a:lnTo>
                    <a:lnTo>
                      <a:pt x="992" y="99171"/>
                    </a:lnTo>
                    <a:lnTo>
                      <a:pt x="992" y="99977"/>
                    </a:lnTo>
                    <a:lnTo>
                      <a:pt x="1527" y="99977"/>
                    </a:lnTo>
                    <a:lnTo>
                      <a:pt x="1527" y="100918"/>
                    </a:lnTo>
                    <a:close/>
                    <a:moveTo>
                      <a:pt x="10922" y="117446"/>
                    </a:moveTo>
                    <a:lnTo>
                      <a:pt x="22762" y="117446"/>
                    </a:lnTo>
                    <a:lnTo>
                      <a:pt x="23220" y="117446"/>
                    </a:lnTo>
                    <a:lnTo>
                      <a:pt x="23755" y="118253"/>
                    </a:lnTo>
                    <a:lnTo>
                      <a:pt x="23755" y="119193"/>
                    </a:lnTo>
                    <a:lnTo>
                      <a:pt x="23220" y="120000"/>
                    </a:lnTo>
                    <a:lnTo>
                      <a:pt x="22762" y="120000"/>
                    </a:lnTo>
                    <a:lnTo>
                      <a:pt x="10922" y="120000"/>
                    </a:lnTo>
                    <a:lnTo>
                      <a:pt x="10388" y="120000"/>
                    </a:lnTo>
                    <a:lnTo>
                      <a:pt x="10388" y="119193"/>
                    </a:lnTo>
                    <a:lnTo>
                      <a:pt x="10388" y="118253"/>
                    </a:lnTo>
                    <a:lnTo>
                      <a:pt x="10388" y="117446"/>
                    </a:lnTo>
                    <a:lnTo>
                      <a:pt x="10922" y="117446"/>
                    </a:lnTo>
                    <a:close/>
                    <a:moveTo>
                      <a:pt x="31164" y="117446"/>
                    </a:moveTo>
                    <a:lnTo>
                      <a:pt x="42469" y="117446"/>
                    </a:lnTo>
                    <a:lnTo>
                      <a:pt x="43004" y="117446"/>
                    </a:lnTo>
                    <a:lnTo>
                      <a:pt x="43462" y="118253"/>
                    </a:lnTo>
                    <a:lnTo>
                      <a:pt x="43462" y="119193"/>
                    </a:lnTo>
                    <a:lnTo>
                      <a:pt x="43004" y="120000"/>
                    </a:lnTo>
                    <a:lnTo>
                      <a:pt x="42469" y="120000"/>
                    </a:lnTo>
                    <a:lnTo>
                      <a:pt x="31164" y="120000"/>
                    </a:lnTo>
                    <a:lnTo>
                      <a:pt x="30630" y="120000"/>
                    </a:lnTo>
                    <a:lnTo>
                      <a:pt x="30171" y="120000"/>
                    </a:lnTo>
                    <a:lnTo>
                      <a:pt x="30171" y="119193"/>
                    </a:lnTo>
                    <a:lnTo>
                      <a:pt x="30171" y="118253"/>
                    </a:lnTo>
                    <a:lnTo>
                      <a:pt x="30171" y="117446"/>
                    </a:lnTo>
                    <a:lnTo>
                      <a:pt x="30630" y="117446"/>
                    </a:lnTo>
                    <a:lnTo>
                      <a:pt x="31164" y="117446"/>
                    </a:lnTo>
                    <a:close/>
                    <a:moveTo>
                      <a:pt x="50872" y="117446"/>
                    </a:moveTo>
                    <a:lnTo>
                      <a:pt x="62711" y="117446"/>
                    </a:lnTo>
                    <a:lnTo>
                      <a:pt x="63246" y="117446"/>
                    </a:lnTo>
                    <a:lnTo>
                      <a:pt x="63246" y="118253"/>
                    </a:lnTo>
                    <a:lnTo>
                      <a:pt x="63246" y="119193"/>
                    </a:lnTo>
                    <a:lnTo>
                      <a:pt x="63246" y="120000"/>
                    </a:lnTo>
                    <a:lnTo>
                      <a:pt x="62711" y="120000"/>
                    </a:lnTo>
                    <a:lnTo>
                      <a:pt x="50872" y="120000"/>
                    </a:lnTo>
                    <a:lnTo>
                      <a:pt x="50413" y="120000"/>
                    </a:lnTo>
                    <a:lnTo>
                      <a:pt x="50413" y="119193"/>
                    </a:lnTo>
                    <a:lnTo>
                      <a:pt x="49879" y="119193"/>
                    </a:lnTo>
                    <a:lnTo>
                      <a:pt x="49879" y="118253"/>
                    </a:lnTo>
                    <a:lnTo>
                      <a:pt x="50413" y="118253"/>
                    </a:lnTo>
                    <a:lnTo>
                      <a:pt x="50413" y="117446"/>
                    </a:lnTo>
                    <a:lnTo>
                      <a:pt x="50872" y="117446"/>
                    </a:lnTo>
                    <a:close/>
                    <a:moveTo>
                      <a:pt x="70579" y="117446"/>
                    </a:moveTo>
                    <a:lnTo>
                      <a:pt x="82495" y="117446"/>
                    </a:lnTo>
                    <a:lnTo>
                      <a:pt x="82953" y="117446"/>
                    </a:lnTo>
                    <a:lnTo>
                      <a:pt x="82953" y="118253"/>
                    </a:lnTo>
                    <a:lnTo>
                      <a:pt x="82953" y="119193"/>
                    </a:lnTo>
                    <a:lnTo>
                      <a:pt x="82953" y="120000"/>
                    </a:lnTo>
                    <a:lnTo>
                      <a:pt x="82495" y="120000"/>
                    </a:lnTo>
                    <a:lnTo>
                      <a:pt x="70579" y="120000"/>
                    </a:lnTo>
                    <a:lnTo>
                      <a:pt x="70120" y="120000"/>
                    </a:lnTo>
                    <a:lnTo>
                      <a:pt x="70120" y="119193"/>
                    </a:lnTo>
                    <a:lnTo>
                      <a:pt x="70120" y="118253"/>
                    </a:lnTo>
                    <a:lnTo>
                      <a:pt x="70120" y="117446"/>
                    </a:lnTo>
                    <a:lnTo>
                      <a:pt x="70579" y="117446"/>
                    </a:lnTo>
                    <a:close/>
                    <a:moveTo>
                      <a:pt x="90362" y="117446"/>
                    </a:moveTo>
                    <a:lnTo>
                      <a:pt x="102202" y="117446"/>
                    </a:lnTo>
                    <a:lnTo>
                      <a:pt x="102660" y="117446"/>
                    </a:lnTo>
                    <a:lnTo>
                      <a:pt x="103195" y="118253"/>
                    </a:lnTo>
                    <a:lnTo>
                      <a:pt x="103195" y="119193"/>
                    </a:lnTo>
                    <a:lnTo>
                      <a:pt x="102660" y="120000"/>
                    </a:lnTo>
                    <a:lnTo>
                      <a:pt x="102202" y="120000"/>
                    </a:lnTo>
                    <a:lnTo>
                      <a:pt x="90362" y="120000"/>
                    </a:lnTo>
                    <a:lnTo>
                      <a:pt x="89828" y="120000"/>
                    </a:lnTo>
                    <a:lnTo>
                      <a:pt x="89828" y="119193"/>
                    </a:lnTo>
                    <a:lnTo>
                      <a:pt x="89828" y="118253"/>
                    </a:lnTo>
                    <a:lnTo>
                      <a:pt x="89828" y="117446"/>
                    </a:lnTo>
                    <a:lnTo>
                      <a:pt x="90362" y="117446"/>
                    </a:lnTo>
                    <a:close/>
                    <a:moveTo>
                      <a:pt x="110604" y="117446"/>
                    </a:moveTo>
                    <a:lnTo>
                      <a:pt x="119007" y="117446"/>
                    </a:lnTo>
                    <a:lnTo>
                      <a:pt x="118014" y="119193"/>
                    </a:lnTo>
                    <a:lnTo>
                      <a:pt x="118014" y="113012"/>
                    </a:lnTo>
                    <a:lnTo>
                      <a:pt x="118014" y="112206"/>
                    </a:lnTo>
                    <a:lnTo>
                      <a:pt x="118014" y="111265"/>
                    </a:lnTo>
                    <a:lnTo>
                      <a:pt x="118472" y="111265"/>
                    </a:lnTo>
                    <a:lnTo>
                      <a:pt x="119007" y="111265"/>
                    </a:lnTo>
                    <a:lnTo>
                      <a:pt x="119465" y="112206"/>
                    </a:lnTo>
                    <a:lnTo>
                      <a:pt x="120000" y="119193"/>
                    </a:lnTo>
                    <a:lnTo>
                      <a:pt x="119465" y="119193"/>
                    </a:lnTo>
                    <a:lnTo>
                      <a:pt x="119465" y="120000"/>
                    </a:lnTo>
                    <a:lnTo>
                      <a:pt x="119007" y="120000"/>
                    </a:lnTo>
                    <a:lnTo>
                      <a:pt x="110604" y="120000"/>
                    </a:lnTo>
                    <a:lnTo>
                      <a:pt x="110070" y="120000"/>
                    </a:lnTo>
                    <a:lnTo>
                      <a:pt x="109611" y="119193"/>
                    </a:lnTo>
                    <a:lnTo>
                      <a:pt x="109611" y="118253"/>
                    </a:lnTo>
                    <a:lnTo>
                      <a:pt x="110070" y="117446"/>
                    </a:lnTo>
                    <a:lnTo>
                      <a:pt x="110604" y="117446"/>
                    </a:lnTo>
                    <a:close/>
                    <a:moveTo>
                      <a:pt x="117479" y="97424"/>
                    </a:moveTo>
                    <a:lnTo>
                      <a:pt x="117021" y="75655"/>
                    </a:lnTo>
                    <a:lnTo>
                      <a:pt x="117021" y="74714"/>
                    </a:lnTo>
                    <a:lnTo>
                      <a:pt x="117479" y="73908"/>
                    </a:lnTo>
                    <a:lnTo>
                      <a:pt x="118014" y="73908"/>
                    </a:lnTo>
                    <a:lnTo>
                      <a:pt x="118472" y="74714"/>
                    </a:lnTo>
                    <a:lnTo>
                      <a:pt x="118472" y="75655"/>
                    </a:lnTo>
                    <a:lnTo>
                      <a:pt x="119007" y="97424"/>
                    </a:lnTo>
                    <a:lnTo>
                      <a:pt x="119007" y="98230"/>
                    </a:lnTo>
                    <a:lnTo>
                      <a:pt x="118472" y="99171"/>
                    </a:lnTo>
                    <a:lnTo>
                      <a:pt x="118014" y="99171"/>
                    </a:lnTo>
                    <a:lnTo>
                      <a:pt x="118014" y="98230"/>
                    </a:lnTo>
                    <a:lnTo>
                      <a:pt x="117479" y="98230"/>
                    </a:lnTo>
                    <a:lnTo>
                      <a:pt x="117479" y="97424"/>
                    </a:lnTo>
                    <a:close/>
                    <a:moveTo>
                      <a:pt x="116486" y="59932"/>
                    </a:moveTo>
                    <a:lnTo>
                      <a:pt x="116028" y="38297"/>
                    </a:lnTo>
                    <a:lnTo>
                      <a:pt x="116486" y="37357"/>
                    </a:lnTo>
                    <a:lnTo>
                      <a:pt x="117021" y="37357"/>
                    </a:lnTo>
                    <a:lnTo>
                      <a:pt x="117479" y="37357"/>
                    </a:lnTo>
                    <a:lnTo>
                      <a:pt x="117479" y="38297"/>
                    </a:lnTo>
                    <a:lnTo>
                      <a:pt x="118014" y="38297"/>
                    </a:lnTo>
                    <a:lnTo>
                      <a:pt x="118472" y="59932"/>
                    </a:lnTo>
                    <a:lnTo>
                      <a:pt x="118472" y="60873"/>
                    </a:lnTo>
                    <a:lnTo>
                      <a:pt x="118014" y="60873"/>
                    </a:lnTo>
                    <a:lnTo>
                      <a:pt x="118014" y="61679"/>
                    </a:lnTo>
                    <a:lnTo>
                      <a:pt x="117479" y="61679"/>
                    </a:lnTo>
                    <a:lnTo>
                      <a:pt x="117021" y="61679"/>
                    </a:lnTo>
                    <a:lnTo>
                      <a:pt x="116486" y="60873"/>
                    </a:lnTo>
                    <a:lnTo>
                      <a:pt x="116486" y="59932"/>
                    </a:lnTo>
                    <a:close/>
                    <a:moveTo>
                      <a:pt x="116028" y="22575"/>
                    </a:moveTo>
                    <a:lnTo>
                      <a:pt x="115493" y="1746"/>
                    </a:lnTo>
                    <a:lnTo>
                      <a:pt x="115493" y="806"/>
                    </a:lnTo>
                    <a:lnTo>
                      <a:pt x="115493" y="0"/>
                    </a:lnTo>
                    <a:lnTo>
                      <a:pt x="116028" y="0"/>
                    </a:lnTo>
                    <a:lnTo>
                      <a:pt x="116486" y="0"/>
                    </a:lnTo>
                    <a:lnTo>
                      <a:pt x="117021" y="806"/>
                    </a:lnTo>
                    <a:lnTo>
                      <a:pt x="117021" y="1746"/>
                    </a:lnTo>
                    <a:lnTo>
                      <a:pt x="117479" y="22575"/>
                    </a:lnTo>
                    <a:lnTo>
                      <a:pt x="117479" y="23516"/>
                    </a:lnTo>
                    <a:lnTo>
                      <a:pt x="117021" y="24322"/>
                    </a:lnTo>
                    <a:lnTo>
                      <a:pt x="116486" y="24322"/>
                    </a:lnTo>
                    <a:lnTo>
                      <a:pt x="116028" y="24322"/>
                    </a:lnTo>
                    <a:lnTo>
                      <a:pt x="116028" y="23516"/>
                    </a:lnTo>
                    <a:lnTo>
                      <a:pt x="116028" y="22575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2"/>
              <p:cNvSpPr txBox="1"/>
              <p:nvPr/>
            </p:nvSpPr>
            <p:spPr>
              <a:xfrm>
                <a:off x="8078787" y="13320713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2"/>
              <p:cNvSpPr txBox="1"/>
              <p:nvPr/>
            </p:nvSpPr>
            <p:spPr>
              <a:xfrm>
                <a:off x="7440612" y="13669963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2"/>
              <p:cNvSpPr txBox="1"/>
              <p:nvPr/>
            </p:nvSpPr>
            <p:spPr>
              <a:xfrm>
                <a:off x="4792815" y="13122276"/>
                <a:ext cx="1782611" cy="3388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Residential</a:t>
                </a:r>
                <a:endParaRPr sz="900" dirty="0"/>
              </a:p>
            </p:txBody>
          </p:sp>
          <p:sp>
            <p:nvSpPr>
              <p:cNvPr id="440" name="Google Shape;440;p42"/>
              <p:cNvSpPr txBox="1"/>
              <p:nvPr/>
            </p:nvSpPr>
            <p:spPr>
              <a:xfrm>
                <a:off x="5211948" y="13471525"/>
                <a:ext cx="1271406" cy="332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</a:t>
                </a:r>
                <a:endParaRPr sz="900" dirty="0"/>
              </a:p>
            </p:txBody>
          </p:sp>
          <p:sp>
            <p:nvSpPr>
              <p:cNvPr id="441" name="Google Shape;441;p42"/>
              <p:cNvSpPr/>
              <p:nvPr/>
            </p:nvSpPr>
            <p:spPr>
              <a:xfrm>
                <a:off x="5483225" y="7532687"/>
                <a:ext cx="2359025" cy="9667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119999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>
                <a:off x="5483225" y="7532687"/>
                <a:ext cx="2359025" cy="9667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119999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2"/>
              <p:cNvSpPr/>
              <p:nvPr/>
            </p:nvSpPr>
            <p:spPr>
              <a:xfrm>
                <a:off x="5534025" y="7553325"/>
                <a:ext cx="226695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2"/>
              <p:cNvSpPr/>
              <p:nvPr/>
            </p:nvSpPr>
            <p:spPr>
              <a:xfrm>
                <a:off x="5534025" y="7553325"/>
                <a:ext cx="226695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5699125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5699125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6119812" y="7677150"/>
                <a:ext cx="276225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6119812" y="7677150"/>
                <a:ext cx="276225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6529387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6529387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6950075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6950075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7361237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7361237" y="7677150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5699125" y="8118475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5699125" y="8118475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6119812" y="8118475"/>
                <a:ext cx="276225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6119812" y="8118475"/>
                <a:ext cx="276225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6950075" y="8118475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6950075" y="8118475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7361237" y="8118475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7361237" y="8118475"/>
                <a:ext cx="287337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2"/>
              <p:cNvSpPr/>
              <p:nvPr/>
            </p:nvSpPr>
            <p:spPr>
              <a:xfrm>
                <a:off x="6529387" y="8118475"/>
                <a:ext cx="287337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2"/>
              <p:cNvSpPr/>
              <p:nvPr/>
            </p:nvSpPr>
            <p:spPr>
              <a:xfrm>
                <a:off x="6529387" y="8118475"/>
                <a:ext cx="287337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2"/>
              <p:cNvSpPr/>
              <p:nvPr/>
            </p:nvSpPr>
            <p:spPr>
              <a:xfrm>
                <a:off x="5483225" y="7389812"/>
                <a:ext cx="2657475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24086" y="0"/>
                    </a:lnTo>
                    <a:lnTo>
                      <a:pt x="120000" y="0"/>
                    </a:lnTo>
                    <a:lnTo>
                      <a:pt x="106523" y="12000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2"/>
              <p:cNvSpPr/>
              <p:nvPr/>
            </p:nvSpPr>
            <p:spPr>
              <a:xfrm>
                <a:off x="7842250" y="7389812"/>
                <a:ext cx="298450" cy="1109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20000" y="106609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2"/>
              <p:cNvSpPr txBox="1"/>
              <p:nvPr/>
            </p:nvSpPr>
            <p:spPr>
              <a:xfrm>
                <a:off x="3573516" y="7196139"/>
                <a:ext cx="1739845" cy="263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Commercial/</a:t>
                </a:r>
                <a:endParaRPr sz="900" dirty="0"/>
              </a:p>
            </p:txBody>
          </p:sp>
          <p:sp>
            <p:nvSpPr>
              <p:cNvPr id="468" name="Google Shape;468;p42"/>
              <p:cNvSpPr txBox="1"/>
              <p:nvPr/>
            </p:nvSpPr>
            <p:spPr>
              <a:xfrm>
                <a:off x="4027487" y="7532687"/>
                <a:ext cx="1203510" cy="365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Industrial</a:t>
                </a:r>
                <a:endParaRPr sz="900" dirty="0"/>
              </a:p>
            </p:txBody>
          </p:sp>
          <p:sp>
            <p:nvSpPr>
              <p:cNvPr id="469" name="Google Shape;469;p42"/>
              <p:cNvSpPr txBox="1"/>
              <p:nvPr/>
            </p:nvSpPr>
            <p:spPr>
              <a:xfrm>
                <a:off x="3973598" y="8034347"/>
                <a:ext cx="1285799" cy="263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</a:t>
                </a:r>
                <a:endParaRPr sz="900" dirty="0"/>
              </a:p>
            </p:txBody>
          </p:sp>
        </p:grpSp>
        <p:grpSp>
          <p:nvGrpSpPr>
            <p:cNvPr id="470" name="Google Shape;470;p42"/>
            <p:cNvGrpSpPr/>
            <p:nvPr/>
          </p:nvGrpSpPr>
          <p:grpSpPr>
            <a:xfrm>
              <a:off x="2857500" y="3295650"/>
              <a:ext cx="19202400" cy="10861675"/>
              <a:chOff x="2898775" y="3298825"/>
              <a:chExt cx="19202400" cy="10861675"/>
            </a:xfrm>
          </p:grpSpPr>
          <p:sp>
            <p:nvSpPr>
              <p:cNvPr id="471" name="Google Shape;471;p42"/>
              <p:cNvSpPr txBox="1"/>
              <p:nvPr/>
            </p:nvSpPr>
            <p:spPr>
              <a:xfrm>
                <a:off x="12329271" y="13223876"/>
                <a:ext cx="1683591" cy="362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Residential</a:t>
                </a:r>
                <a:endParaRPr sz="900" dirty="0"/>
              </a:p>
            </p:txBody>
          </p:sp>
          <p:sp>
            <p:nvSpPr>
              <p:cNvPr id="472" name="Google Shape;472;p42"/>
              <p:cNvSpPr txBox="1"/>
              <p:nvPr/>
            </p:nvSpPr>
            <p:spPr>
              <a:xfrm>
                <a:off x="12809537" y="13563599"/>
                <a:ext cx="1405834" cy="423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</a:t>
                </a:r>
                <a:endParaRPr sz="900" dirty="0"/>
              </a:p>
            </p:txBody>
          </p:sp>
          <p:sp>
            <p:nvSpPr>
              <p:cNvPr id="473" name="Google Shape;473;p42"/>
              <p:cNvSpPr txBox="1"/>
              <p:nvPr/>
            </p:nvSpPr>
            <p:spPr>
              <a:xfrm>
                <a:off x="14141450" y="11571287"/>
                <a:ext cx="71437" cy="123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2"/>
              <p:cNvSpPr txBox="1"/>
              <p:nvPr/>
            </p:nvSpPr>
            <p:spPr>
              <a:xfrm>
                <a:off x="14141450" y="11571287"/>
                <a:ext cx="71437" cy="123825"/>
              </a:xfrm>
              <a:prstGeom prst="rect">
                <a:avLst/>
              </a:prstGeom>
              <a:noFill/>
              <a:ln w="12050" cap="flat" cmpd="sng">
                <a:solidFill>
                  <a:srgbClr val="0000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5" name="Google Shape;475;p42"/>
              <p:cNvCxnSpPr/>
              <p:nvPr/>
            </p:nvCxnSpPr>
            <p:spPr>
              <a:xfrm>
                <a:off x="14530388" y="12218987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76" name="Google Shape;476;p42"/>
              <p:cNvSpPr/>
              <p:nvPr/>
            </p:nvSpPr>
            <p:spPr>
              <a:xfrm>
                <a:off x="14141450" y="12352337"/>
                <a:ext cx="388937" cy="1952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9306" y="120000"/>
                    </a:lnTo>
                    <a:lnTo>
                      <a:pt x="18612" y="120000"/>
                    </a:lnTo>
                    <a:lnTo>
                      <a:pt x="28408" y="113170"/>
                    </a:lnTo>
                    <a:lnTo>
                      <a:pt x="37714" y="113170"/>
                    </a:lnTo>
                    <a:lnTo>
                      <a:pt x="44081" y="107317"/>
                    </a:lnTo>
                    <a:lnTo>
                      <a:pt x="53877" y="100487"/>
                    </a:lnTo>
                    <a:lnTo>
                      <a:pt x="63183" y="94634"/>
                    </a:lnTo>
                    <a:lnTo>
                      <a:pt x="69551" y="88780"/>
                    </a:lnTo>
                    <a:lnTo>
                      <a:pt x="75918" y="76097"/>
                    </a:lnTo>
                    <a:lnTo>
                      <a:pt x="85224" y="69268"/>
                    </a:lnTo>
                    <a:lnTo>
                      <a:pt x="91591" y="56585"/>
                    </a:lnTo>
                    <a:lnTo>
                      <a:pt x="97959" y="50731"/>
                    </a:lnTo>
                    <a:lnTo>
                      <a:pt x="104326" y="38048"/>
                    </a:lnTo>
                    <a:lnTo>
                      <a:pt x="110693" y="25365"/>
                    </a:lnTo>
                    <a:lnTo>
                      <a:pt x="117061" y="5853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2"/>
              <p:cNvSpPr/>
              <p:nvPr/>
            </p:nvSpPr>
            <p:spPr>
              <a:xfrm>
                <a:off x="14192250" y="11571287"/>
                <a:ext cx="338137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23" y="0"/>
                    </a:moveTo>
                    <a:lnTo>
                      <a:pt x="3380" y="4634"/>
                    </a:lnTo>
                    <a:lnTo>
                      <a:pt x="3380" y="7804"/>
                    </a:lnTo>
                    <a:lnTo>
                      <a:pt x="3380" y="14146"/>
                    </a:lnTo>
                    <a:lnTo>
                      <a:pt x="3380" y="17317"/>
                    </a:lnTo>
                    <a:lnTo>
                      <a:pt x="0" y="22195"/>
                    </a:lnTo>
                    <a:lnTo>
                      <a:pt x="3380" y="26829"/>
                    </a:lnTo>
                    <a:lnTo>
                      <a:pt x="3380" y="31463"/>
                    </a:lnTo>
                    <a:lnTo>
                      <a:pt x="3380" y="36341"/>
                    </a:lnTo>
                    <a:lnTo>
                      <a:pt x="7323" y="39512"/>
                    </a:lnTo>
                    <a:lnTo>
                      <a:pt x="7323" y="44146"/>
                    </a:lnTo>
                    <a:lnTo>
                      <a:pt x="7323" y="49024"/>
                    </a:lnTo>
                    <a:lnTo>
                      <a:pt x="10704" y="52195"/>
                    </a:lnTo>
                    <a:lnTo>
                      <a:pt x="14647" y="56829"/>
                    </a:lnTo>
                    <a:lnTo>
                      <a:pt x="14647" y="60000"/>
                    </a:lnTo>
                    <a:lnTo>
                      <a:pt x="18028" y="64634"/>
                    </a:lnTo>
                    <a:lnTo>
                      <a:pt x="21971" y="67804"/>
                    </a:lnTo>
                    <a:lnTo>
                      <a:pt x="25352" y="72682"/>
                    </a:lnTo>
                    <a:lnTo>
                      <a:pt x="32676" y="75853"/>
                    </a:lnTo>
                    <a:lnTo>
                      <a:pt x="36619" y="79024"/>
                    </a:lnTo>
                    <a:lnTo>
                      <a:pt x="40000" y="83658"/>
                    </a:lnTo>
                    <a:lnTo>
                      <a:pt x="47323" y="86829"/>
                    </a:lnTo>
                    <a:lnTo>
                      <a:pt x="50704" y="90000"/>
                    </a:lnTo>
                    <a:lnTo>
                      <a:pt x="54647" y="93170"/>
                    </a:lnTo>
                    <a:lnTo>
                      <a:pt x="61971" y="96341"/>
                    </a:lnTo>
                    <a:lnTo>
                      <a:pt x="69295" y="99512"/>
                    </a:lnTo>
                    <a:lnTo>
                      <a:pt x="76619" y="102682"/>
                    </a:lnTo>
                    <a:lnTo>
                      <a:pt x="83943" y="105853"/>
                    </a:lnTo>
                    <a:lnTo>
                      <a:pt x="87323" y="109024"/>
                    </a:lnTo>
                    <a:lnTo>
                      <a:pt x="98028" y="110487"/>
                    </a:lnTo>
                    <a:lnTo>
                      <a:pt x="105352" y="113658"/>
                    </a:lnTo>
                    <a:lnTo>
                      <a:pt x="112676" y="116829"/>
                    </a:lnTo>
                    <a:lnTo>
                      <a:pt x="119999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2"/>
              <p:cNvSpPr txBox="1"/>
              <p:nvPr/>
            </p:nvSpPr>
            <p:spPr>
              <a:xfrm>
                <a:off x="14973300" y="11169650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2"/>
              <p:cNvSpPr txBox="1"/>
              <p:nvPr/>
            </p:nvSpPr>
            <p:spPr>
              <a:xfrm>
                <a:off x="14838363" y="11518899"/>
                <a:ext cx="1586983" cy="1572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Distribution</a:t>
                </a:r>
                <a:endParaRPr sz="900" dirty="0"/>
              </a:p>
              <a:p>
                <a:pPr>
                  <a:buClr>
                    <a:schemeClr val="dk1"/>
                  </a:buClr>
                </a:pPr>
                <a:r>
                  <a:rPr 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Pole</a:t>
                </a:r>
                <a:endParaRPr sz="900" dirty="0"/>
              </a:p>
              <a:p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2"/>
              <p:cNvSpPr txBox="1"/>
              <p:nvPr/>
            </p:nvSpPr>
            <p:spPr>
              <a:xfrm>
                <a:off x="14817725" y="11860212"/>
                <a:ext cx="158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5400675" y="11139487"/>
                <a:ext cx="429895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2" y="100740"/>
                    </a:moveTo>
                    <a:lnTo>
                      <a:pt x="1152" y="115185"/>
                    </a:lnTo>
                    <a:lnTo>
                      <a:pt x="576" y="110370"/>
                    </a:lnTo>
                    <a:lnTo>
                      <a:pt x="5450" y="110370"/>
                    </a:lnTo>
                    <a:lnTo>
                      <a:pt x="5760" y="110370"/>
                    </a:lnTo>
                    <a:lnTo>
                      <a:pt x="6026" y="112592"/>
                    </a:lnTo>
                    <a:lnTo>
                      <a:pt x="6026" y="115185"/>
                    </a:lnTo>
                    <a:lnTo>
                      <a:pt x="6026" y="117407"/>
                    </a:lnTo>
                    <a:lnTo>
                      <a:pt x="5760" y="120000"/>
                    </a:lnTo>
                    <a:lnTo>
                      <a:pt x="5450" y="120000"/>
                    </a:lnTo>
                    <a:lnTo>
                      <a:pt x="576" y="120000"/>
                    </a:lnTo>
                    <a:lnTo>
                      <a:pt x="310" y="120000"/>
                    </a:lnTo>
                    <a:lnTo>
                      <a:pt x="310" y="117407"/>
                    </a:lnTo>
                    <a:lnTo>
                      <a:pt x="0" y="117407"/>
                    </a:lnTo>
                    <a:lnTo>
                      <a:pt x="0" y="115185"/>
                    </a:lnTo>
                    <a:lnTo>
                      <a:pt x="0" y="100740"/>
                    </a:lnTo>
                    <a:lnTo>
                      <a:pt x="0" y="98518"/>
                    </a:lnTo>
                    <a:lnTo>
                      <a:pt x="310" y="98518"/>
                    </a:lnTo>
                    <a:lnTo>
                      <a:pt x="310" y="95925"/>
                    </a:lnTo>
                    <a:lnTo>
                      <a:pt x="576" y="95925"/>
                    </a:lnTo>
                    <a:lnTo>
                      <a:pt x="886" y="95925"/>
                    </a:lnTo>
                    <a:lnTo>
                      <a:pt x="886" y="98518"/>
                    </a:lnTo>
                    <a:lnTo>
                      <a:pt x="1152" y="100740"/>
                    </a:lnTo>
                    <a:close/>
                    <a:moveTo>
                      <a:pt x="10324" y="110370"/>
                    </a:moveTo>
                    <a:lnTo>
                      <a:pt x="17193" y="110370"/>
                    </a:lnTo>
                    <a:lnTo>
                      <a:pt x="17503" y="112592"/>
                    </a:lnTo>
                    <a:lnTo>
                      <a:pt x="17503" y="115185"/>
                    </a:lnTo>
                    <a:lnTo>
                      <a:pt x="17503" y="117407"/>
                    </a:lnTo>
                    <a:lnTo>
                      <a:pt x="17193" y="120000"/>
                    </a:lnTo>
                    <a:lnTo>
                      <a:pt x="10324" y="120000"/>
                    </a:lnTo>
                    <a:lnTo>
                      <a:pt x="10059" y="117407"/>
                    </a:lnTo>
                    <a:lnTo>
                      <a:pt x="9748" y="117407"/>
                    </a:lnTo>
                    <a:lnTo>
                      <a:pt x="9748" y="115185"/>
                    </a:lnTo>
                    <a:lnTo>
                      <a:pt x="9748" y="112592"/>
                    </a:lnTo>
                    <a:lnTo>
                      <a:pt x="10059" y="112592"/>
                    </a:lnTo>
                    <a:lnTo>
                      <a:pt x="10324" y="110370"/>
                    </a:lnTo>
                    <a:close/>
                    <a:moveTo>
                      <a:pt x="21802" y="110370"/>
                    </a:moveTo>
                    <a:lnTo>
                      <a:pt x="28670" y="110370"/>
                    </a:lnTo>
                    <a:lnTo>
                      <a:pt x="28936" y="110370"/>
                    </a:lnTo>
                    <a:lnTo>
                      <a:pt x="28936" y="112592"/>
                    </a:lnTo>
                    <a:lnTo>
                      <a:pt x="29246" y="115185"/>
                    </a:lnTo>
                    <a:lnTo>
                      <a:pt x="28936" y="117407"/>
                    </a:lnTo>
                    <a:lnTo>
                      <a:pt x="28936" y="120000"/>
                    </a:lnTo>
                    <a:lnTo>
                      <a:pt x="28670" y="120000"/>
                    </a:lnTo>
                    <a:lnTo>
                      <a:pt x="21802" y="120000"/>
                    </a:lnTo>
                    <a:lnTo>
                      <a:pt x="21491" y="117407"/>
                    </a:lnTo>
                    <a:lnTo>
                      <a:pt x="21491" y="115185"/>
                    </a:lnTo>
                    <a:lnTo>
                      <a:pt x="21491" y="112592"/>
                    </a:lnTo>
                    <a:lnTo>
                      <a:pt x="21802" y="110370"/>
                    </a:lnTo>
                    <a:close/>
                    <a:moveTo>
                      <a:pt x="33500" y="110370"/>
                    </a:moveTo>
                    <a:lnTo>
                      <a:pt x="40103" y="110370"/>
                    </a:lnTo>
                    <a:lnTo>
                      <a:pt x="40413" y="110370"/>
                    </a:lnTo>
                    <a:lnTo>
                      <a:pt x="40413" y="112592"/>
                    </a:lnTo>
                    <a:lnTo>
                      <a:pt x="40679" y="112592"/>
                    </a:lnTo>
                    <a:lnTo>
                      <a:pt x="40679" y="115185"/>
                    </a:lnTo>
                    <a:lnTo>
                      <a:pt x="40679" y="117407"/>
                    </a:lnTo>
                    <a:lnTo>
                      <a:pt x="40413" y="117407"/>
                    </a:lnTo>
                    <a:lnTo>
                      <a:pt x="40413" y="120000"/>
                    </a:lnTo>
                    <a:lnTo>
                      <a:pt x="40103" y="120000"/>
                    </a:lnTo>
                    <a:lnTo>
                      <a:pt x="33500" y="120000"/>
                    </a:lnTo>
                    <a:lnTo>
                      <a:pt x="33234" y="120000"/>
                    </a:lnTo>
                    <a:lnTo>
                      <a:pt x="33234" y="117407"/>
                    </a:lnTo>
                    <a:lnTo>
                      <a:pt x="32968" y="117407"/>
                    </a:lnTo>
                    <a:lnTo>
                      <a:pt x="32968" y="115185"/>
                    </a:lnTo>
                    <a:lnTo>
                      <a:pt x="32968" y="112592"/>
                    </a:lnTo>
                    <a:lnTo>
                      <a:pt x="33234" y="112592"/>
                    </a:lnTo>
                    <a:lnTo>
                      <a:pt x="33234" y="110370"/>
                    </a:lnTo>
                    <a:lnTo>
                      <a:pt x="33500" y="110370"/>
                    </a:lnTo>
                    <a:close/>
                    <a:moveTo>
                      <a:pt x="44977" y="110370"/>
                    </a:moveTo>
                    <a:lnTo>
                      <a:pt x="51846" y="110370"/>
                    </a:lnTo>
                    <a:lnTo>
                      <a:pt x="52112" y="112592"/>
                    </a:lnTo>
                    <a:lnTo>
                      <a:pt x="52112" y="115185"/>
                    </a:lnTo>
                    <a:lnTo>
                      <a:pt x="52112" y="117407"/>
                    </a:lnTo>
                    <a:lnTo>
                      <a:pt x="51846" y="120000"/>
                    </a:lnTo>
                    <a:lnTo>
                      <a:pt x="44977" y="120000"/>
                    </a:lnTo>
                    <a:lnTo>
                      <a:pt x="44667" y="117407"/>
                    </a:lnTo>
                    <a:lnTo>
                      <a:pt x="44401" y="117407"/>
                    </a:lnTo>
                    <a:lnTo>
                      <a:pt x="44401" y="115185"/>
                    </a:lnTo>
                    <a:lnTo>
                      <a:pt x="44401" y="112592"/>
                    </a:lnTo>
                    <a:lnTo>
                      <a:pt x="44667" y="112592"/>
                    </a:lnTo>
                    <a:lnTo>
                      <a:pt x="44977" y="110370"/>
                    </a:lnTo>
                    <a:close/>
                    <a:moveTo>
                      <a:pt x="56410" y="110370"/>
                    </a:moveTo>
                    <a:lnTo>
                      <a:pt x="63279" y="110370"/>
                    </a:lnTo>
                    <a:lnTo>
                      <a:pt x="63589" y="110370"/>
                    </a:lnTo>
                    <a:lnTo>
                      <a:pt x="63589" y="112592"/>
                    </a:lnTo>
                    <a:lnTo>
                      <a:pt x="63855" y="115185"/>
                    </a:lnTo>
                    <a:lnTo>
                      <a:pt x="63589" y="117407"/>
                    </a:lnTo>
                    <a:lnTo>
                      <a:pt x="63589" y="120000"/>
                    </a:lnTo>
                    <a:lnTo>
                      <a:pt x="63279" y="120000"/>
                    </a:lnTo>
                    <a:lnTo>
                      <a:pt x="56410" y="120000"/>
                    </a:lnTo>
                    <a:lnTo>
                      <a:pt x="56144" y="117407"/>
                    </a:lnTo>
                    <a:lnTo>
                      <a:pt x="56144" y="115185"/>
                    </a:lnTo>
                    <a:lnTo>
                      <a:pt x="56144" y="112592"/>
                    </a:lnTo>
                    <a:lnTo>
                      <a:pt x="56410" y="110370"/>
                    </a:lnTo>
                    <a:close/>
                    <a:moveTo>
                      <a:pt x="68153" y="110370"/>
                    </a:moveTo>
                    <a:lnTo>
                      <a:pt x="74756" y="110370"/>
                    </a:lnTo>
                    <a:lnTo>
                      <a:pt x="75022" y="110370"/>
                    </a:lnTo>
                    <a:lnTo>
                      <a:pt x="75022" y="112592"/>
                    </a:lnTo>
                    <a:lnTo>
                      <a:pt x="75332" y="112592"/>
                    </a:lnTo>
                    <a:lnTo>
                      <a:pt x="75332" y="115185"/>
                    </a:lnTo>
                    <a:lnTo>
                      <a:pt x="75332" y="117407"/>
                    </a:lnTo>
                    <a:lnTo>
                      <a:pt x="75022" y="117407"/>
                    </a:lnTo>
                    <a:lnTo>
                      <a:pt x="75022" y="120000"/>
                    </a:lnTo>
                    <a:lnTo>
                      <a:pt x="74756" y="120000"/>
                    </a:lnTo>
                    <a:lnTo>
                      <a:pt x="68153" y="120000"/>
                    </a:lnTo>
                    <a:lnTo>
                      <a:pt x="67887" y="120000"/>
                    </a:lnTo>
                    <a:lnTo>
                      <a:pt x="67887" y="117407"/>
                    </a:lnTo>
                    <a:lnTo>
                      <a:pt x="67577" y="117407"/>
                    </a:lnTo>
                    <a:lnTo>
                      <a:pt x="67577" y="115185"/>
                    </a:lnTo>
                    <a:lnTo>
                      <a:pt x="67577" y="112592"/>
                    </a:lnTo>
                    <a:lnTo>
                      <a:pt x="67887" y="112592"/>
                    </a:lnTo>
                    <a:lnTo>
                      <a:pt x="67887" y="110370"/>
                    </a:lnTo>
                    <a:lnTo>
                      <a:pt x="68153" y="110370"/>
                    </a:lnTo>
                    <a:close/>
                    <a:moveTo>
                      <a:pt x="79630" y="110370"/>
                    </a:moveTo>
                    <a:lnTo>
                      <a:pt x="86499" y="110370"/>
                    </a:lnTo>
                    <a:lnTo>
                      <a:pt x="86765" y="112592"/>
                    </a:lnTo>
                    <a:lnTo>
                      <a:pt x="86765" y="115185"/>
                    </a:lnTo>
                    <a:lnTo>
                      <a:pt x="86765" y="117407"/>
                    </a:lnTo>
                    <a:lnTo>
                      <a:pt x="86499" y="120000"/>
                    </a:lnTo>
                    <a:lnTo>
                      <a:pt x="79630" y="120000"/>
                    </a:lnTo>
                    <a:lnTo>
                      <a:pt x="79320" y="120000"/>
                    </a:lnTo>
                    <a:lnTo>
                      <a:pt x="79320" y="117407"/>
                    </a:lnTo>
                    <a:lnTo>
                      <a:pt x="79054" y="117407"/>
                    </a:lnTo>
                    <a:lnTo>
                      <a:pt x="79054" y="115185"/>
                    </a:lnTo>
                    <a:lnTo>
                      <a:pt x="79054" y="112592"/>
                    </a:lnTo>
                    <a:lnTo>
                      <a:pt x="79320" y="112592"/>
                    </a:lnTo>
                    <a:lnTo>
                      <a:pt x="79320" y="110370"/>
                    </a:lnTo>
                    <a:lnTo>
                      <a:pt x="79630" y="110370"/>
                    </a:lnTo>
                    <a:close/>
                    <a:moveTo>
                      <a:pt x="91063" y="110370"/>
                    </a:moveTo>
                    <a:lnTo>
                      <a:pt x="97932" y="110370"/>
                    </a:lnTo>
                    <a:lnTo>
                      <a:pt x="98242" y="110370"/>
                    </a:lnTo>
                    <a:lnTo>
                      <a:pt x="98242" y="112592"/>
                    </a:lnTo>
                    <a:lnTo>
                      <a:pt x="98508" y="115185"/>
                    </a:lnTo>
                    <a:lnTo>
                      <a:pt x="98242" y="117407"/>
                    </a:lnTo>
                    <a:lnTo>
                      <a:pt x="98242" y="120000"/>
                    </a:lnTo>
                    <a:lnTo>
                      <a:pt x="97932" y="120000"/>
                    </a:lnTo>
                    <a:lnTo>
                      <a:pt x="91063" y="120000"/>
                    </a:lnTo>
                    <a:lnTo>
                      <a:pt x="90797" y="117407"/>
                    </a:lnTo>
                    <a:lnTo>
                      <a:pt x="90797" y="115185"/>
                    </a:lnTo>
                    <a:lnTo>
                      <a:pt x="90797" y="112592"/>
                    </a:lnTo>
                    <a:lnTo>
                      <a:pt x="91063" y="110370"/>
                    </a:lnTo>
                    <a:close/>
                    <a:moveTo>
                      <a:pt x="102806" y="110370"/>
                    </a:moveTo>
                    <a:lnTo>
                      <a:pt x="109409" y="110370"/>
                    </a:lnTo>
                    <a:lnTo>
                      <a:pt x="109675" y="110370"/>
                    </a:lnTo>
                    <a:lnTo>
                      <a:pt x="109675" y="112592"/>
                    </a:lnTo>
                    <a:lnTo>
                      <a:pt x="109985" y="112592"/>
                    </a:lnTo>
                    <a:lnTo>
                      <a:pt x="109985" y="115185"/>
                    </a:lnTo>
                    <a:lnTo>
                      <a:pt x="109985" y="117407"/>
                    </a:lnTo>
                    <a:lnTo>
                      <a:pt x="109675" y="117407"/>
                    </a:lnTo>
                    <a:lnTo>
                      <a:pt x="109675" y="120000"/>
                    </a:lnTo>
                    <a:lnTo>
                      <a:pt x="109409" y="120000"/>
                    </a:lnTo>
                    <a:lnTo>
                      <a:pt x="102806" y="120000"/>
                    </a:lnTo>
                    <a:lnTo>
                      <a:pt x="102540" y="120000"/>
                    </a:lnTo>
                    <a:lnTo>
                      <a:pt x="102540" y="117407"/>
                    </a:lnTo>
                    <a:lnTo>
                      <a:pt x="102230" y="117407"/>
                    </a:lnTo>
                    <a:lnTo>
                      <a:pt x="102230" y="115185"/>
                    </a:lnTo>
                    <a:lnTo>
                      <a:pt x="102230" y="112592"/>
                    </a:lnTo>
                    <a:lnTo>
                      <a:pt x="102540" y="112592"/>
                    </a:lnTo>
                    <a:lnTo>
                      <a:pt x="102540" y="110370"/>
                    </a:lnTo>
                    <a:lnTo>
                      <a:pt x="102806" y="110370"/>
                    </a:lnTo>
                    <a:close/>
                    <a:moveTo>
                      <a:pt x="114283" y="110370"/>
                    </a:moveTo>
                    <a:lnTo>
                      <a:pt x="119689" y="110370"/>
                    </a:lnTo>
                    <a:lnTo>
                      <a:pt x="119113" y="117407"/>
                    </a:lnTo>
                    <a:lnTo>
                      <a:pt x="118847" y="105555"/>
                    </a:lnTo>
                    <a:lnTo>
                      <a:pt x="118847" y="102962"/>
                    </a:lnTo>
                    <a:lnTo>
                      <a:pt x="118847" y="100740"/>
                    </a:lnTo>
                    <a:lnTo>
                      <a:pt x="119113" y="100740"/>
                    </a:lnTo>
                    <a:lnTo>
                      <a:pt x="119113" y="98518"/>
                    </a:lnTo>
                    <a:lnTo>
                      <a:pt x="119423" y="98518"/>
                    </a:lnTo>
                    <a:lnTo>
                      <a:pt x="119423" y="100740"/>
                    </a:lnTo>
                    <a:lnTo>
                      <a:pt x="119689" y="100740"/>
                    </a:lnTo>
                    <a:lnTo>
                      <a:pt x="119689" y="102962"/>
                    </a:lnTo>
                    <a:lnTo>
                      <a:pt x="120000" y="115185"/>
                    </a:lnTo>
                    <a:lnTo>
                      <a:pt x="120000" y="117407"/>
                    </a:lnTo>
                    <a:lnTo>
                      <a:pt x="119689" y="120000"/>
                    </a:lnTo>
                    <a:lnTo>
                      <a:pt x="114283" y="120000"/>
                    </a:lnTo>
                    <a:lnTo>
                      <a:pt x="113973" y="120000"/>
                    </a:lnTo>
                    <a:lnTo>
                      <a:pt x="113973" y="117407"/>
                    </a:lnTo>
                    <a:lnTo>
                      <a:pt x="113707" y="117407"/>
                    </a:lnTo>
                    <a:lnTo>
                      <a:pt x="113707" y="115185"/>
                    </a:lnTo>
                    <a:lnTo>
                      <a:pt x="113707" y="112592"/>
                    </a:lnTo>
                    <a:lnTo>
                      <a:pt x="113973" y="112592"/>
                    </a:lnTo>
                    <a:lnTo>
                      <a:pt x="113973" y="110370"/>
                    </a:lnTo>
                    <a:lnTo>
                      <a:pt x="114283" y="110370"/>
                    </a:lnTo>
                    <a:close/>
                    <a:moveTo>
                      <a:pt x="117695" y="62222"/>
                    </a:moveTo>
                    <a:lnTo>
                      <a:pt x="115967" y="4814"/>
                    </a:lnTo>
                    <a:lnTo>
                      <a:pt x="115967" y="2592"/>
                    </a:lnTo>
                    <a:lnTo>
                      <a:pt x="116277" y="2592"/>
                    </a:lnTo>
                    <a:lnTo>
                      <a:pt x="116277" y="0"/>
                    </a:lnTo>
                    <a:lnTo>
                      <a:pt x="116543" y="0"/>
                    </a:lnTo>
                    <a:lnTo>
                      <a:pt x="116853" y="0"/>
                    </a:lnTo>
                    <a:lnTo>
                      <a:pt x="116853" y="2592"/>
                    </a:lnTo>
                    <a:lnTo>
                      <a:pt x="118581" y="60000"/>
                    </a:lnTo>
                    <a:lnTo>
                      <a:pt x="118581" y="62222"/>
                    </a:lnTo>
                    <a:lnTo>
                      <a:pt x="118581" y="64814"/>
                    </a:lnTo>
                    <a:lnTo>
                      <a:pt x="118271" y="64814"/>
                    </a:lnTo>
                    <a:lnTo>
                      <a:pt x="118271" y="67037"/>
                    </a:lnTo>
                    <a:lnTo>
                      <a:pt x="118005" y="67037"/>
                    </a:lnTo>
                    <a:lnTo>
                      <a:pt x="118005" y="64814"/>
                    </a:lnTo>
                    <a:lnTo>
                      <a:pt x="117695" y="64814"/>
                    </a:lnTo>
                    <a:lnTo>
                      <a:pt x="117695" y="62222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2"/>
              <p:cNvSpPr txBox="1"/>
              <p:nvPr/>
            </p:nvSpPr>
            <p:spPr>
              <a:xfrm>
                <a:off x="3470320" y="9177338"/>
                <a:ext cx="1015953" cy="351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Urban</a:t>
                </a:r>
                <a:endParaRPr sz="900" dirty="0"/>
              </a:p>
            </p:txBody>
          </p:sp>
          <p:sp>
            <p:nvSpPr>
              <p:cNvPr id="483" name="Google Shape;483;p42"/>
              <p:cNvSpPr txBox="1"/>
              <p:nvPr/>
            </p:nvSpPr>
            <p:spPr>
              <a:xfrm>
                <a:off x="3336960" y="9518649"/>
                <a:ext cx="1400138" cy="371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Customers</a:t>
                </a:r>
                <a:endParaRPr sz="900" dirty="0"/>
              </a:p>
            </p:txBody>
          </p:sp>
          <p:sp>
            <p:nvSpPr>
              <p:cNvPr id="484" name="Google Shape;484;p42"/>
              <p:cNvSpPr/>
              <p:nvPr/>
            </p:nvSpPr>
            <p:spPr>
              <a:xfrm>
                <a:off x="9575800" y="11109325"/>
                <a:ext cx="523875" cy="3698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6695"/>
                    </a:lnTo>
                    <a:lnTo>
                      <a:pt x="2545" y="13390"/>
                    </a:lnTo>
                    <a:lnTo>
                      <a:pt x="4727" y="20085"/>
                    </a:lnTo>
                    <a:lnTo>
                      <a:pt x="7272" y="29871"/>
                    </a:lnTo>
                    <a:lnTo>
                      <a:pt x="9454" y="36566"/>
                    </a:lnTo>
                    <a:lnTo>
                      <a:pt x="12000" y="43261"/>
                    </a:lnTo>
                    <a:lnTo>
                      <a:pt x="14181" y="46351"/>
                    </a:lnTo>
                    <a:lnTo>
                      <a:pt x="16727" y="53047"/>
                    </a:lnTo>
                    <a:lnTo>
                      <a:pt x="18909" y="59742"/>
                    </a:lnTo>
                    <a:lnTo>
                      <a:pt x="23636" y="66437"/>
                    </a:lnTo>
                    <a:lnTo>
                      <a:pt x="25818" y="70042"/>
                    </a:lnTo>
                    <a:lnTo>
                      <a:pt x="28363" y="76738"/>
                    </a:lnTo>
                    <a:lnTo>
                      <a:pt x="33090" y="79828"/>
                    </a:lnTo>
                    <a:lnTo>
                      <a:pt x="35272" y="86523"/>
                    </a:lnTo>
                    <a:lnTo>
                      <a:pt x="40000" y="89613"/>
                    </a:lnTo>
                    <a:lnTo>
                      <a:pt x="44727" y="93218"/>
                    </a:lnTo>
                    <a:lnTo>
                      <a:pt x="47272" y="96309"/>
                    </a:lnTo>
                    <a:lnTo>
                      <a:pt x="51636" y="99914"/>
                    </a:lnTo>
                    <a:lnTo>
                      <a:pt x="56363" y="106609"/>
                    </a:lnTo>
                    <a:lnTo>
                      <a:pt x="61090" y="106609"/>
                    </a:lnTo>
                    <a:lnTo>
                      <a:pt x="65818" y="109699"/>
                    </a:lnTo>
                    <a:lnTo>
                      <a:pt x="70545" y="113304"/>
                    </a:lnTo>
                    <a:lnTo>
                      <a:pt x="73090" y="113304"/>
                    </a:lnTo>
                    <a:lnTo>
                      <a:pt x="80000" y="116394"/>
                    </a:lnTo>
                    <a:lnTo>
                      <a:pt x="82181" y="116394"/>
                    </a:lnTo>
                    <a:lnTo>
                      <a:pt x="89454" y="120000"/>
                    </a:lnTo>
                    <a:lnTo>
                      <a:pt x="94181" y="120000"/>
                    </a:lnTo>
                    <a:lnTo>
                      <a:pt x="98909" y="120000"/>
                    </a:lnTo>
                    <a:lnTo>
                      <a:pt x="103636" y="120000"/>
                    </a:lnTo>
                    <a:lnTo>
                      <a:pt x="108363" y="120000"/>
                    </a:lnTo>
                    <a:lnTo>
                      <a:pt x="115272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9658350" y="10975975"/>
                <a:ext cx="523875" cy="3794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181" y="9539"/>
                    </a:lnTo>
                    <a:lnTo>
                      <a:pt x="2181" y="16066"/>
                    </a:lnTo>
                    <a:lnTo>
                      <a:pt x="4727" y="22594"/>
                    </a:lnTo>
                    <a:lnTo>
                      <a:pt x="6909" y="29121"/>
                    </a:lnTo>
                    <a:lnTo>
                      <a:pt x="9454" y="35648"/>
                    </a:lnTo>
                    <a:lnTo>
                      <a:pt x="11636" y="42175"/>
                    </a:lnTo>
                    <a:lnTo>
                      <a:pt x="14181" y="48702"/>
                    </a:lnTo>
                    <a:lnTo>
                      <a:pt x="16363" y="55230"/>
                    </a:lnTo>
                    <a:lnTo>
                      <a:pt x="21090" y="61757"/>
                    </a:lnTo>
                    <a:lnTo>
                      <a:pt x="23636" y="68284"/>
                    </a:lnTo>
                    <a:lnTo>
                      <a:pt x="25818" y="71297"/>
                    </a:lnTo>
                    <a:lnTo>
                      <a:pt x="30545" y="77824"/>
                    </a:lnTo>
                    <a:lnTo>
                      <a:pt x="32727" y="80836"/>
                    </a:lnTo>
                    <a:lnTo>
                      <a:pt x="37454" y="84351"/>
                    </a:lnTo>
                    <a:lnTo>
                      <a:pt x="40000" y="90878"/>
                    </a:lnTo>
                    <a:lnTo>
                      <a:pt x="44727" y="93891"/>
                    </a:lnTo>
                    <a:lnTo>
                      <a:pt x="49454" y="97405"/>
                    </a:lnTo>
                    <a:lnTo>
                      <a:pt x="51636" y="100418"/>
                    </a:lnTo>
                    <a:lnTo>
                      <a:pt x="56363" y="103933"/>
                    </a:lnTo>
                    <a:lnTo>
                      <a:pt x="61090" y="106945"/>
                    </a:lnTo>
                    <a:lnTo>
                      <a:pt x="65818" y="110460"/>
                    </a:lnTo>
                    <a:lnTo>
                      <a:pt x="70545" y="110460"/>
                    </a:lnTo>
                    <a:lnTo>
                      <a:pt x="75272" y="113472"/>
                    </a:lnTo>
                    <a:lnTo>
                      <a:pt x="80000" y="116987"/>
                    </a:lnTo>
                    <a:lnTo>
                      <a:pt x="84727" y="116987"/>
                    </a:lnTo>
                    <a:lnTo>
                      <a:pt x="89454" y="116987"/>
                    </a:lnTo>
                    <a:lnTo>
                      <a:pt x="93818" y="120000"/>
                    </a:lnTo>
                    <a:lnTo>
                      <a:pt x="98545" y="120000"/>
                    </a:lnTo>
                    <a:lnTo>
                      <a:pt x="103272" y="120000"/>
                    </a:lnTo>
                    <a:lnTo>
                      <a:pt x="110545" y="120000"/>
                    </a:lnTo>
                    <a:lnTo>
                      <a:pt x="115272" y="120000"/>
                    </a:lnTo>
                    <a:lnTo>
                      <a:pt x="120000" y="116987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9545637" y="9875837"/>
                <a:ext cx="103187" cy="1243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7076" y="7969"/>
                    </a:lnTo>
                    <a:lnTo>
                      <a:pt x="83076" y="14865"/>
                    </a:lnTo>
                    <a:lnTo>
                      <a:pt x="72000" y="22835"/>
                    </a:lnTo>
                    <a:lnTo>
                      <a:pt x="59076" y="30804"/>
                    </a:lnTo>
                    <a:lnTo>
                      <a:pt x="48000" y="37701"/>
                    </a:lnTo>
                    <a:lnTo>
                      <a:pt x="35076" y="45670"/>
                    </a:lnTo>
                    <a:lnTo>
                      <a:pt x="24000" y="53639"/>
                    </a:lnTo>
                    <a:lnTo>
                      <a:pt x="11076" y="61455"/>
                    </a:lnTo>
                    <a:lnTo>
                      <a:pt x="11076" y="68505"/>
                    </a:lnTo>
                    <a:lnTo>
                      <a:pt x="0" y="76321"/>
                    </a:lnTo>
                    <a:lnTo>
                      <a:pt x="0" y="84291"/>
                    </a:lnTo>
                    <a:lnTo>
                      <a:pt x="0" y="91187"/>
                    </a:lnTo>
                    <a:lnTo>
                      <a:pt x="0" y="99157"/>
                    </a:lnTo>
                    <a:lnTo>
                      <a:pt x="11076" y="106206"/>
                    </a:lnTo>
                    <a:lnTo>
                      <a:pt x="11076" y="113103"/>
                    </a:lnTo>
                    <a:lnTo>
                      <a:pt x="24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2"/>
              <p:cNvSpPr/>
              <p:nvPr/>
            </p:nvSpPr>
            <p:spPr>
              <a:xfrm>
                <a:off x="9628187" y="9967912"/>
                <a:ext cx="80962" cy="10080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5882" y="7370"/>
                    </a:lnTo>
                    <a:lnTo>
                      <a:pt x="75294" y="14740"/>
                    </a:lnTo>
                    <a:lnTo>
                      <a:pt x="58823" y="22110"/>
                    </a:lnTo>
                    <a:lnTo>
                      <a:pt x="44705" y="30614"/>
                    </a:lnTo>
                    <a:lnTo>
                      <a:pt x="30588" y="37984"/>
                    </a:lnTo>
                    <a:lnTo>
                      <a:pt x="30588" y="45354"/>
                    </a:lnTo>
                    <a:lnTo>
                      <a:pt x="14117" y="52724"/>
                    </a:lnTo>
                    <a:lnTo>
                      <a:pt x="14117" y="61228"/>
                    </a:lnTo>
                    <a:lnTo>
                      <a:pt x="0" y="68598"/>
                    </a:lnTo>
                    <a:lnTo>
                      <a:pt x="0" y="75968"/>
                    </a:lnTo>
                    <a:lnTo>
                      <a:pt x="0" y="84472"/>
                    </a:lnTo>
                    <a:lnTo>
                      <a:pt x="0" y="91842"/>
                    </a:lnTo>
                    <a:lnTo>
                      <a:pt x="14117" y="99212"/>
                    </a:lnTo>
                    <a:lnTo>
                      <a:pt x="14117" y="106393"/>
                    </a:lnTo>
                    <a:lnTo>
                      <a:pt x="30588" y="113763"/>
                    </a:lnTo>
                    <a:lnTo>
                      <a:pt x="44705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8" name="Google Shape;488;p42"/>
              <p:cNvCxnSpPr/>
              <p:nvPr/>
            </p:nvCxnSpPr>
            <p:spPr>
              <a:xfrm>
                <a:off x="10007600" y="8786812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89" name="Google Shape;489;p42"/>
              <p:cNvCxnSpPr/>
              <p:nvPr/>
            </p:nvCxnSpPr>
            <p:spPr>
              <a:xfrm flipH="1">
                <a:off x="9945687" y="8796337"/>
                <a:ext cx="122237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42"/>
              <p:cNvCxnSpPr/>
              <p:nvPr/>
            </p:nvCxnSpPr>
            <p:spPr>
              <a:xfrm>
                <a:off x="9361487" y="8396287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91" name="Google Shape;491;p42"/>
              <p:cNvCxnSpPr/>
              <p:nvPr/>
            </p:nvCxnSpPr>
            <p:spPr>
              <a:xfrm flipH="1">
                <a:off x="9299575" y="8405812"/>
                <a:ext cx="122237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92" name="Google Shape;492;p42"/>
              <p:cNvCxnSpPr/>
              <p:nvPr/>
            </p:nvCxnSpPr>
            <p:spPr>
              <a:xfrm>
                <a:off x="8775700" y="7881937"/>
                <a:ext cx="1587" cy="6477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93" name="Google Shape;493;p42"/>
              <p:cNvCxnSpPr/>
              <p:nvPr/>
            </p:nvCxnSpPr>
            <p:spPr>
              <a:xfrm flipH="1">
                <a:off x="8715375" y="7893050"/>
                <a:ext cx="133350" cy="19526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94" name="Google Shape;494;p42"/>
              <p:cNvSpPr/>
              <p:nvPr/>
            </p:nvSpPr>
            <p:spPr>
              <a:xfrm>
                <a:off x="6437312" y="8056562"/>
                <a:ext cx="2420937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495" y="101454"/>
                    </a:moveTo>
                    <a:lnTo>
                      <a:pt x="1495" y="115272"/>
                    </a:lnTo>
                    <a:lnTo>
                      <a:pt x="1022" y="110909"/>
                    </a:lnTo>
                    <a:lnTo>
                      <a:pt x="9678" y="110909"/>
                    </a:lnTo>
                    <a:lnTo>
                      <a:pt x="10150" y="110909"/>
                    </a:lnTo>
                    <a:lnTo>
                      <a:pt x="10150" y="113090"/>
                    </a:lnTo>
                    <a:lnTo>
                      <a:pt x="10701" y="113090"/>
                    </a:lnTo>
                    <a:lnTo>
                      <a:pt x="10701" y="115272"/>
                    </a:lnTo>
                    <a:lnTo>
                      <a:pt x="10701" y="117818"/>
                    </a:lnTo>
                    <a:lnTo>
                      <a:pt x="10150" y="117818"/>
                    </a:lnTo>
                    <a:lnTo>
                      <a:pt x="10150" y="120000"/>
                    </a:lnTo>
                    <a:lnTo>
                      <a:pt x="9678" y="120000"/>
                    </a:lnTo>
                    <a:lnTo>
                      <a:pt x="1022" y="120000"/>
                    </a:lnTo>
                    <a:lnTo>
                      <a:pt x="550" y="120000"/>
                    </a:lnTo>
                    <a:lnTo>
                      <a:pt x="0" y="117818"/>
                    </a:lnTo>
                    <a:lnTo>
                      <a:pt x="0" y="115272"/>
                    </a:lnTo>
                    <a:lnTo>
                      <a:pt x="0" y="101454"/>
                    </a:lnTo>
                    <a:lnTo>
                      <a:pt x="0" y="98909"/>
                    </a:lnTo>
                    <a:lnTo>
                      <a:pt x="0" y="96727"/>
                    </a:lnTo>
                    <a:lnTo>
                      <a:pt x="550" y="96727"/>
                    </a:lnTo>
                    <a:lnTo>
                      <a:pt x="1022" y="96727"/>
                    </a:lnTo>
                    <a:lnTo>
                      <a:pt x="1495" y="96727"/>
                    </a:lnTo>
                    <a:lnTo>
                      <a:pt x="1495" y="98909"/>
                    </a:lnTo>
                    <a:lnTo>
                      <a:pt x="1495" y="101454"/>
                    </a:lnTo>
                    <a:close/>
                    <a:moveTo>
                      <a:pt x="18334" y="110909"/>
                    </a:moveTo>
                    <a:lnTo>
                      <a:pt x="29980" y="110909"/>
                    </a:lnTo>
                    <a:lnTo>
                      <a:pt x="30531" y="110909"/>
                    </a:lnTo>
                    <a:lnTo>
                      <a:pt x="31003" y="113090"/>
                    </a:lnTo>
                    <a:lnTo>
                      <a:pt x="31003" y="115272"/>
                    </a:lnTo>
                    <a:lnTo>
                      <a:pt x="31003" y="117818"/>
                    </a:lnTo>
                    <a:lnTo>
                      <a:pt x="30531" y="120000"/>
                    </a:lnTo>
                    <a:lnTo>
                      <a:pt x="29980" y="120000"/>
                    </a:lnTo>
                    <a:lnTo>
                      <a:pt x="18334" y="120000"/>
                    </a:lnTo>
                    <a:lnTo>
                      <a:pt x="17783" y="120000"/>
                    </a:lnTo>
                    <a:lnTo>
                      <a:pt x="17783" y="117818"/>
                    </a:lnTo>
                    <a:lnTo>
                      <a:pt x="17311" y="117818"/>
                    </a:lnTo>
                    <a:lnTo>
                      <a:pt x="17311" y="115272"/>
                    </a:lnTo>
                    <a:lnTo>
                      <a:pt x="17311" y="113090"/>
                    </a:lnTo>
                    <a:lnTo>
                      <a:pt x="17783" y="113090"/>
                    </a:lnTo>
                    <a:lnTo>
                      <a:pt x="17783" y="110909"/>
                    </a:lnTo>
                    <a:lnTo>
                      <a:pt x="18334" y="110909"/>
                    </a:lnTo>
                    <a:close/>
                    <a:moveTo>
                      <a:pt x="38636" y="110909"/>
                    </a:moveTo>
                    <a:lnTo>
                      <a:pt x="50832" y="110909"/>
                    </a:lnTo>
                    <a:lnTo>
                      <a:pt x="51383" y="113090"/>
                    </a:lnTo>
                    <a:lnTo>
                      <a:pt x="51383" y="115272"/>
                    </a:lnTo>
                    <a:lnTo>
                      <a:pt x="51383" y="117818"/>
                    </a:lnTo>
                    <a:lnTo>
                      <a:pt x="50832" y="120000"/>
                    </a:lnTo>
                    <a:lnTo>
                      <a:pt x="38636" y="120000"/>
                    </a:lnTo>
                    <a:lnTo>
                      <a:pt x="38163" y="117818"/>
                    </a:lnTo>
                    <a:lnTo>
                      <a:pt x="38163" y="115272"/>
                    </a:lnTo>
                    <a:lnTo>
                      <a:pt x="37613" y="115272"/>
                    </a:lnTo>
                    <a:lnTo>
                      <a:pt x="38163" y="113090"/>
                    </a:lnTo>
                    <a:lnTo>
                      <a:pt x="38636" y="110909"/>
                    </a:lnTo>
                    <a:close/>
                    <a:moveTo>
                      <a:pt x="59488" y="110909"/>
                    </a:moveTo>
                    <a:lnTo>
                      <a:pt x="71213" y="110909"/>
                    </a:lnTo>
                    <a:lnTo>
                      <a:pt x="71685" y="110909"/>
                    </a:lnTo>
                    <a:lnTo>
                      <a:pt x="71685" y="113090"/>
                    </a:lnTo>
                    <a:lnTo>
                      <a:pt x="72236" y="113090"/>
                    </a:lnTo>
                    <a:lnTo>
                      <a:pt x="72236" y="115272"/>
                    </a:lnTo>
                    <a:lnTo>
                      <a:pt x="72236" y="117818"/>
                    </a:lnTo>
                    <a:lnTo>
                      <a:pt x="71685" y="117818"/>
                    </a:lnTo>
                    <a:lnTo>
                      <a:pt x="71685" y="120000"/>
                    </a:lnTo>
                    <a:lnTo>
                      <a:pt x="71213" y="120000"/>
                    </a:lnTo>
                    <a:lnTo>
                      <a:pt x="59488" y="120000"/>
                    </a:lnTo>
                    <a:lnTo>
                      <a:pt x="59016" y="120000"/>
                    </a:lnTo>
                    <a:lnTo>
                      <a:pt x="58465" y="117818"/>
                    </a:lnTo>
                    <a:lnTo>
                      <a:pt x="58465" y="115272"/>
                    </a:lnTo>
                    <a:lnTo>
                      <a:pt x="58465" y="113090"/>
                    </a:lnTo>
                    <a:lnTo>
                      <a:pt x="59016" y="110909"/>
                    </a:lnTo>
                    <a:lnTo>
                      <a:pt x="59488" y="110909"/>
                    </a:lnTo>
                    <a:close/>
                    <a:moveTo>
                      <a:pt x="79868" y="110909"/>
                    </a:moveTo>
                    <a:lnTo>
                      <a:pt x="91514" y="110909"/>
                    </a:lnTo>
                    <a:lnTo>
                      <a:pt x="92065" y="110909"/>
                    </a:lnTo>
                    <a:lnTo>
                      <a:pt x="92537" y="113090"/>
                    </a:lnTo>
                    <a:lnTo>
                      <a:pt x="92537" y="115272"/>
                    </a:lnTo>
                    <a:lnTo>
                      <a:pt x="92537" y="117818"/>
                    </a:lnTo>
                    <a:lnTo>
                      <a:pt x="92065" y="120000"/>
                    </a:lnTo>
                    <a:lnTo>
                      <a:pt x="91514" y="120000"/>
                    </a:lnTo>
                    <a:lnTo>
                      <a:pt x="79868" y="120000"/>
                    </a:lnTo>
                    <a:lnTo>
                      <a:pt x="79318" y="120000"/>
                    </a:lnTo>
                    <a:lnTo>
                      <a:pt x="79318" y="117818"/>
                    </a:lnTo>
                    <a:lnTo>
                      <a:pt x="78845" y="117818"/>
                    </a:lnTo>
                    <a:lnTo>
                      <a:pt x="78845" y="115272"/>
                    </a:lnTo>
                    <a:lnTo>
                      <a:pt x="78845" y="113090"/>
                    </a:lnTo>
                    <a:lnTo>
                      <a:pt x="79318" y="113090"/>
                    </a:lnTo>
                    <a:lnTo>
                      <a:pt x="79318" y="110909"/>
                    </a:lnTo>
                    <a:lnTo>
                      <a:pt x="79868" y="110909"/>
                    </a:lnTo>
                    <a:close/>
                    <a:moveTo>
                      <a:pt x="100170" y="110909"/>
                    </a:moveTo>
                    <a:lnTo>
                      <a:pt x="112367" y="110909"/>
                    </a:lnTo>
                    <a:lnTo>
                      <a:pt x="112918" y="113090"/>
                    </a:lnTo>
                    <a:lnTo>
                      <a:pt x="112918" y="115272"/>
                    </a:lnTo>
                    <a:lnTo>
                      <a:pt x="112918" y="117818"/>
                    </a:lnTo>
                    <a:lnTo>
                      <a:pt x="112367" y="120000"/>
                    </a:lnTo>
                    <a:lnTo>
                      <a:pt x="100170" y="120000"/>
                    </a:lnTo>
                    <a:lnTo>
                      <a:pt x="99698" y="120000"/>
                    </a:lnTo>
                    <a:lnTo>
                      <a:pt x="99698" y="117818"/>
                    </a:lnTo>
                    <a:lnTo>
                      <a:pt x="99698" y="115272"/>
                    </a:lnTo>
                    <a:lnTo>
                      <a:pt x="99147" y="115272"/>
                    </a:lnTo>
                    <a:lnTo>
                      <a:pt x="99698" y="113090"/>
                    </a:lnTo>
                    <a:lnTo>
                      <a:pt x="99698" y="110909"/>
                    </a:lnTo>
                    <a:lnTo>
                      <a:pt x="100170" y="110909"/>
                    </a:lnTo>
                    <a:close/>
                    <a:moveTo>
                      <a:pt x="118504" y="108363"/>
                    </a:moveTo>
                    <a:lnTo>
                      <a:pt x="116459" y="52000"/>
                    </a:lnTo>
                    <a:lnTo>
                      <a:pt x="116459" y="49454"/>
                    </a:lnTo>
                    <a:lnTo>
                      <a:pt x="116931" y="47272"/>
                    </a:lnTo>
                    <a:lnTo>
                      <a:pt x="117481" y="47272"/>
                    </a:lnTo>
                    <a:lnTo>
                      <a:pt x="117481" y="44727"/>
                    </a:lnTo>
                    <a:lnTo>
                      <a:pt x="117954" y="47272"/>
                    </a:lnTo>
                    <a:lnTo>
                      <a:pt x="118504" y="49454"/>
                    </a:lnTo>
                    <a:lnTo>
                      <a:pt x="120000" y="108363"/>
                    </a:lnTo>
                    <a:lnTo>
                      <a:pt x="120000" y="110909"/>
                    </a:lnTo>
                    <a:lnTo>
                      <a:pt x="119527" y="113090"/>
                    </a:lnTo>
                    <a:lnTo>
                      <a:pt x="118977" y="113090"/>
                    </a:lnTo>
                    <a:lnTo>
                      <a:pt x="118504" y="110909"/>
                    </a:lnTo>
                    <a:lnTo>
                      <a:pt x="118504" y="108363"/>
                    </a:lnTo>
                    <a:close/>
                    <a:moveTo>
                      <a:pt x="115436" y="9454"/>
                    </a:moveTo>
                    <a:lnTo>
                      <a:pt x="115436" y="4727"/>
                    </a:lnTo>
                    <a:lnTo>
                      <a:pt x="115436" y="2545"/>
                    </a:lnTo>
                    <a:lnTo>
                      <a:pt x="115908" y="0"/>
                    </a:lnTo>
                    <a:lnTo>
                      <a:pt x="116459" y="0"/>
                    </a:lnTo>
                    <a:lnTo>
                      <a:pt x="116931" y="0"/>
                    </a:lnTo>
                    <a:lnTo>
                      <a:pt x="116931" y="2545"/>
                    </a:lnTo>
                    <a:lnTo>
                      <a:pt x="116931" y="4727"/>
                    </a:lnTo>
                    <a:lnTo>
                      <a:pt x="116931" y="9454"/>
                    </a:lnTo>
                    <a:lnTo>
                      <a:pt x="116931" y="12000"/>
                    </a:lnTo>
                    <a:lnTo>
                      <a:pt x="116459" y="12000"/>
                    </a:lnTo>
                    <a:lnTo>
                      <a:pt x="115908" y="12000"/>
                    </a:lnTo>
                    <a:lnTo>
                      <a:pt x="115436" y="12000"/>
                    </a:lnTo>
                    <a:lnTo>
                      <a:pt x="115436" y="9454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9299575" y="8601075"/>
                <a:ext cx="646112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769" y="9756"/>
                    </a:lnTo>
                    <a:lnTo>
                      <a:pt x="3832" y="16097"/>
                    </a:lnTo>
                    <a:lnTo>
                      <a:pt x="7665" y="22439"/>
                    </a:lnTo>
                    <a:lnTo>
                      <a:pt x="9434" y="28780"/>
                    </a:lnTo>
                    <a:lnTo>
                      <a:pt x="11498" y="38048"/>
                    </a:lnTo>
                    <a:lnTo>
                      <a:pt x="15331" y="44390"/>
                    </a:lnTo>
                    <a:lnTo>
                      <a:pt x="17100" y="50731"/>
                    </a:lnTo>
                    <a:lnTo>
                      <a:pt x="20933" y="53658"/>
                    </a:lnTo>
                    <a:lnTo>
                      <a:pt x="24766" y="60000"/>
                    </a:lnTo>
                    <a:lnTo>
                      <a:pt x="26535" y="66341"/>
                    </a:lnTo>
                    <a:lnTo>
                      <a:pt x="30368" y="72682"/>
                    </a:lnTo>
                    <a:lnTo>
                      <a:pt x="34201" y="76097"/>
                    </a:lnTo>
                    <a:lnTo>
                      <a:pt x="38034" y="82439"/>
                    </a:lnTo>
                    <a:lnTo>
                      <a:pt x="41867" y="88780"/>
                    </a:lnTo>
                    <a:lnTo>
                      <a:pt x="45700" y="91707"/>
                    </a:lnTo>
                    <a:lnTo>
                      <a:pt x="49533" y="95121"/>
                    </a:lnTo>
                    <a:lnTo>
                      <a:pt x="53366" y="98048"/>
                    </a:lnTo>
                    <a:lnTo>
                      <a:pt x="57199" y="101463"/>
                    </a:lnTo>
                    <a:lnTo>
                      <a:pt x="61031" y="104390"/>
                    </a:lnTo>
                    <a:lnTo>
                      <a:pt x="64864" y="107317"/>
                    </a:lnTo>
                    <a:lnTo>
                      <a:pt x="68402" y="110731"/>
                    </a:lnTo>
                    <a:lnTo>
                      <a:pt x="74299" y="113658"/>
                    </a:lnTo>
                    <a:lnTo>
                      <a:pt x="78132" y="113658"/>
                    </a:lnTo>
                    <a:lnTo>
                      <a:pt x="81965" y="117073"/>
                    </a:lnTo>
                    <a:lnTo>
                      <a:pt x="87567" y="117073"/>
                    </a:lnTo>
                    <a:lnTo>
                      <a:pt x="91400" y="120000"/>
                    </a:lnTo>
                    <a:lnTo>
                      <a:pt x="95233" y="120000"/>
                    </a:lnTo>
                    <a:lnTo>
                      <a:pt x="100835" y="120000"/>
                    </a:lnTo>
                    <a:lnTo>
                      <a:pt x="104668" y="120000"/>
                    </a:lnTo>
                    <a:lnTo>
                      <a:pt x="110565" y="120000"/>
                    </a:lnTo>
                    <a:lnTo>
                      <a:pt x="114398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2"/>
              <p:cNvSpPr/>
              <p:nvPr/>
            </p:nvSpPr>
            <p:spPr>
              <a:xfrm>
                <a:off x="8715375" y="8088312"/>
                <a:ext cx="584200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956" y="4829"/>
                    </a:lnTo>
                    <a:lnTo>
                      <a:pt x="3913" y="11888"/>
                    </a:lnTo>
                    <a:lnTo>
                      <a:pt x="6195" y="16718"/>
                    </a:lnTo>
                    <a:lnTo>
                      <a:pt x="8152" y="23777"/>
                    </a:lnTo>
                    <a:lnTo>
                      <a:pt x="10434" y="31207"/>
                    </a:lnTo>
                    <a:lnTo>
                      <a:pt x="12391" y="36037"/>
                    </a:lnTo>
                    <a:lnTo>
                      <a:pt x="14673" y="40866"/>
                    </a:lnTo>
                    <a:lnTo>
                      <a:pt x="16630" y="45696"/>
                    </a:lnTo>
                    <a:lnTo>
                      <a:pt x="20869" y="50526"/>
                    </a:lnTo>
                    <a:lnTo>
                      <a:pt x="23152" y="57585"/>
                    </a:lnTo>
                    <a:lnTo>
                      <a:pt x="27391" y="62414"/>
                    </a:lnTo>
                    <a:lnTo>
                      <a:pt x="29347" y="67244"/>
                    </a:lnTo>
                    <a:lnTo>
                      <a:pt x="33586" y="72074"/>
                    </a:lnTo>
                    <a:lnTo>
                      <a:pt x="35543" y="74303"/>
                    </a:lnTo>
                    <a:lnTo>
                      <a:pt x="39782" y="79133"/>
                    </a:lnTo>
                    <a:lnTo>
                      <a:pt x="44021" y="83962"/>
                    </a:lnTo>
                    <a:lnTo>
                      <a:pt x="48260" y="86563"/>
                    </a:lnTo>
                    <a:lnTo>
                      <a:pt x="52500" y="91393"/>
                    </a:lnTo>
                    <a:lnTo>
                      <a:pt x="56739" y="93622"/>
                    </a:lnTo>
                    <a:lnTo>
                      <a:pt x="60978" y="98452"/>
                    </a:lnTo>
                    <a:lnTo>
                      <a:pt x="65217" y="101052"/>
                    </a:lnTo>
                    <a:lnTo>
                      <a:pt x="69456" y="103281"/>
                    </a:lnTo>
                    <a:lnTo>
                      <a:pt x="73695" y="105882"/>
                    </a:lnTo>
                    <a:lnTo>
                      <a:pt x="77934" y="108111"/>
                    </a:lnTo>
                    <a:lnTo>
                      <a:pt x="84130" y="110340"/>
                    </a:lnTo>
                    <a:lnTo>
                      <a:pt x="88369" y="112941"/>
                    </a:lnTo>
                    <a:lnTo>
                      <a:pt x="92608" y="115170"/>
                    </a:lnTo>
                    <a:lnTo>
                      <a:pt x="98804" y="115170"/>
                    </a:lnTo>
                    <a:lnTo>
                      <a:pt x="103043" y="117770"/>
                    </a:lnTo>
                    <a:lnTo>
                      <a:pt x="109565" y="117770"/>
                    </a:lnTo>
                    <a:lnTo>
                      <a:pt x="113478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2"/>
              <p:cNvSpPr/>
              <p:nvPr/>
            </p:nvSpPr>
            <p:spPr>
              <a:xfrm>
                <a:off x="8786812" y="7975600"/>
                <a:ext cx="584200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956" y="7058"/>
                    </a:lnTo>
                    <a:lnTo>
                      <a:pt x="4239" y="11888"/>
                    </a:lnTo>
                    <a:lnTo>
                      <a:pt x="6195" y="18947"/>
                    </a:lnTo>
                    <a:lnTo>
                      <a:pt x="8478" y="23777"/>
                    </a:lnTo>
                    <a:lnTo>
                      <a:pt x="10434" y="31207"/>
                    </a:lnTo>
                    <a:lnTo>
                      <a:pt x="12717" y="36037"/>
                    </a:lnTo>
                    <a:lnTo>
                      <a:pt x="14673" y="40866"/>
                    </a:lnTo>
                    <a:lnTo>
                      <a:pt x="18913" y="47925"/>
                    </a:lnTo>
                    <a:lnTo>
                      <a:pt x="20869" y="52755"/>
                    </a:lnTo>
                    <a:lnTo>
                      <a:pt x="23152" y="57585"/>
                    </a:lnTo>
                    <a:lnTo>
                      <a:pt x="27391" y="62414"/>
                    </a:lnTo>
                    <a:lnTo>
                      <a:pt x="29347" y="67244"/>
                    </a:lnTo>
                    <a:lnTo>
                      <a:pt x="33586" y="72074"/>
                    </a:lnTo>
                    <a:lnTo>
                      <a:pt x="37826" y="74303"/>
                    </a:lnTo>
                    <a:lnTo>
                      <a:pt x="40108" y="79133"/>
                    </a:lnTo>
                    <a:lnTo>
                      <a:pt x="44021" y="83962"/>
                    </a:lnTo>
                    <a:lnTo>
                      <a:pt x="48260" y="86563"/>
                    </a:lnTo>
                    <a:lnTo>
                      <a:pt x="52500" y="91393"/>
                    </a:lnTo>
                    <a:lnTo>
                      <a:pt x="56739" y="93622"/>
                    </a:lnTo>
                    <a:lnTo>
                      <a:pt x="60978" y="98452"/>
                    </a:lnTo>
                    <a:lnTo>
                      <a:pt x="65217" y="100681"/>
                    </a:lnTo>
                    <a:lnTo>
                      <a:pt x="69456" y="103281"/>
                    </a:lnTo>
                    <a:lnTo>
                      <a:pt x="73695" y="105510"/>
                    </a:lnTo>
                    <a:lnTo>
                      <a:pt x="79891" y="108111"/>
                    </a:lnTo>
                    <a:lnTo>
                      <a:pt x="84130" y="110340"/>
                    </a:lnTo>
                    <a:lnTo>
                      <a:pt x="88369" y="112941"/>
                    </a:lnTo>
                    <a:lnTo>
                      <a:pt x="94891" y="115170"/>
                    </a:lnTo>
                    <a:lnTo>
                      <a:pt x="98804" y="115170"/>
                    </a:lnTo>
                    <a:lnTo>
                      <a:pt x="103043" y="117770"/>
                    </a:lnTo>
                    <a:lnTo>
                      <a:pt x="109565" y="117770"/>
                    </a:lnTo>
                    <a:lnTo>
                      <a:pt x="113804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2"/>
              <p:cNvSpPr/>
              <p:nvPr/>
            </p:nvSpPr>
            <p:spPr>
              <a:xfrm>
                <a:off x="8848725" y="7893050"/>
                <a:ext cx="573087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4829"/>
                    </a:lnTo>
                    <a:lnTo>
                      <a:pt x="1994" y="11888"/>
                    </a:lnTo>
                    <a:lnTo>
                      <a:pt x="3988" y="19318"/>
                    </a:lnTo>
                    <a:lnTo>
                      <a:pt x="6315" y="23777"/>
                    </a:lnTo>
                    <a:lnTo>
                      <a:pt x="8310" y="31207"/>
                    </a:lnTo>
                    <a:lnTo>
                      <a:pt x="10637" y="36037"/>
                    </a:lnTo>
                    <a:lnTo>
                      <a:pt x="14958" y="40866"/>
                    </a:lnTo>
                    <a:lnTo>
                      <a:pt x="16952" y="47925"/>
                    </a:lnTo>
                    <a:lnTo>
                      <a:pt x="19279" y="52755"/>
                    </a:lnTo>
                    <a:lnTo>
                      <a:pt x="23601" y="57585"/>
                    </a:lnTo>
                    <a:lnTo>
                      <a:pt x="25595" y="62414"/>
                    </a:lnTo>
                    <a:lnTo>
                      <a:pt x="29916" y="67244"/>
                    </a:lnTo>
                    <a:lnTo>
                      <a:pt x="31911" y="72074"/>
                    </a:lnTo>
                    <a:lnTo>
                      <a:pt x="36232" y="76904"/>
                    </a:lnTo>
                    <a:lnTo>
                      <a:pt x="40554" y="79133"/>
                    </a:lnTo>
                    <a:lnTo>
                      <a:pt x="44875" y="83962"/>
                    </a:lnTo>
                    <a:lnTo>
                      <a:pt x="47202" y="88792"/>
                    </a:lnTo>
                    <a:lnTo>
                      <a:pt x="51523" y="91393"/>
                    </a:lnTo>
                    <a:lnTo>
                      <a:pt x="55844" y="93622"/>
                    </a:lnTo>
                    <a:lnTo>
                      <a:pt x="59833" y="98452"/>
                    </a:lnTo>
                    <a:lnTo>
                      <a:pt x="66481" y="101052"/>
                    </a:lnTo>
                    <a:lnTo>
                      <a:pt x="70803" y="103281"/>
                    </a:lnTo>
                    <a:lnTo>
                      <a:pt x="75124" y="105882"/>
                    </a:lnTo>
                    <a:lnTo>
                      <a:pt x="79445" y="108111"/>
                    </a:lnTo>
                    <a:lnTo>
                      <a:pt x="83767" y="110712"/>
                    </a:lnTo>
                    <a:lnTo>
                      <a:pt x="90083" y="112941"/>
                    </a:lnTo>
                    <a:lnTo>
                      <a:pt x="94404" y="115170"/>
                    </a:lnTo>
                    <a:lnTo>
                      <a:pt x="98725" y="117770"/>
                    </a:lnTo>
                    <a:lnTo>
                      <a:pt x="105041" y="117770"/>
                    </a:lnTo>
                    <a:lnTo>
                      <a:pt x="109362" y="120000"/>
                    </a:lnTo>
                    <a:lnTo>
                      <a:pt x="115678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2"/>
              <p:cNvSpPr/>
              <p:nvPr/>
            </p:nvSpPr>
            <p:spPr>
              <a:xfrm>
                <a:off x="9382125" y="8478837"/>
                <a:ext cx="646112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769" y="6341"/>
                    </a:lnTo>
                    <a:lnTo>
                      <a:pt x="3538" y="15609"/>
                    </a:lnTo>
                    <a:lnTo>
                      <a:pt x="7371" y="21951"/>
                    </a:lnTo>
                    <a:lnTo>
                      <a:pt x="9434" y="28292"/>
                    </a:lnTo>
                    <a:lnTo>
                      <a:pt x="11203" y="37560"/>
                    </a:lnTo>
                    <a:lnTo>
                      <a:pt x="15036" y="43902"/>
                    </a:lnTo>
                    <a:lnTo>
                      <a:pt x="18869" y="50243"/>
                    </a:lnTo>
                    <a:lnTo>
                      <a:pt x="20933" y="53658"/>
                    </a:lnTo>
                    <a:lnTo>
                      <a:pt x="24766" y="60000"/>
                    </a:lnTo>
                    <a:lnTo>
                      <a:pt x="26535" y="66341"/>
                    </a:lnTo>
                    <a:lnTo>
                      <a:pt x="30368" y="72682"/>
                    </a:lnTo>
                    <a:lnTo>
                      <a:pt x="34201" y="75609"/>
                    </a:lnTo>
                    <a:lnTo>
                      <a:pt x="38034" y="81951"/>
                    </a:lnTo>
                    <a:lnTo>
                      <a:pt x="41867" y="84878"/>
                    </a:lnTo>
                    <a:lnTo>
                      <a:pt x="45700" y="91219"/>
                    </a:lnTo>
                    <a:lnTo>
                      <a:pt x="49533" y="94634"/>
                    </a:lnTo>
                    <a:lnTo>
                      <a:pt x="53071" y="97560"/>
                    </a:lnTo>
                    <a:lnTo>
                      <a:pt x="56904" y="100975"/>
                    </a:lnTo>
                    <a:lnTo>
                      <a:pt x="60737" y="103902"/>
                    </a:lnTo>
                    <a:lnTo>
                      <a:pt x="64570" y="107317"/>
                    </a:lnTo>
                    <a:lnTo>
                      <a:pt x="70466" y="110243"/>
                    </a:lnTo>
                    <a:lnTo>
                      <a:pt x="74299" y="113658"/>
                    </a:lnTo>
                    <a:lnTo>
                      <a:pt x="77837" y="113658"/>
                    </a:lnTo>
                    <a:lnTo>
                      <a:pt x="81670" y="116585"/>
                    </a:lnTo>
                    <a:lnTo>
                      <a:pt x="87567" y="116585"/>
                    </a:lnTo>
                    <a:lnTo>
                      <a:pt x="91400" y="120000"/>
                    </a:lnTo>
                    <a:lnTo>
                      <a:pt x="95233" y="120000"/>
                    </a:lnTo>
                    <a:lnTo>
                      <a:pt x="100835" y="120000"/>
                    </a:lnTo>
                    <a:lnTo>
                      <a:pt x="104668" y="120000"/>
                    </a:lnTo>
                    <a:lnTo>
                      <a:pt x="110270" y="120000"/>
                    </a:lnTo>
                    <a:lnTo>
                      <a:pt x="114103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9421812" y="8405812"/>
                <a:ext cx="646112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832" y="9756"/>
                    </a:lnTo>
                    <a:lnTo>
                      <a:pt x="5896" y="16097"/>
                    </a:lnTo>
                    <a:lnTo>
                      <a:pt x="7665" y="22439"/>
                    </a:lnTo>
                    <a:lnTo>
                      <a:pt x="11498" y="31707"/>
                    </a:lnTo>
                    <a:lnTo>
                      <a:pt x="13562" y="38048"/>
                    </a:lnTo>
                    <a:lnTo>
                      <a:pt x="17395" y="44390"/>
                    </a:lnTo>
                    <a:lnTo>
                      <a:pt x="19164" y="50731"/>
                    </a:lnTo>
                    <a:lnTo>
                      <a:pt x="22997" y="57073"/>
                    </a:lnTo>
                    <a:lnTo>
                      <a:pt x="24766" y="60000"/>
                    </a:lnTo>
                    <a:lnTo>
                      <a:pt x="28599" y="66341"/>
                    </a:lnTo>
                    <a:lnTo>
                      <a:pt x="32432" y="72682"/>
                    </a:lnTo>
                    <a:lnTo>
                      <a:pt x="36265" y="76097"/>
                    </a:lnTo>
                    <a:lnTo>
                      <a:pt x="38329" y="82439"/>
                    </a:lnTo>
                    <a:lnTo>
                      <a:pt x="42162" y="88780"/>
                    </a:lnTo>
                    <a:lnTo>
                      <a:pt x="45700" y="91707"/>
                    </a:lnTo>
                    <a:lnTo>
                      <a:pt x="49533" y="95121"/>
                    </a:lnTo>
                    <a:lnTo>
                      <a:pt x="53366" y="98048"/>
                    </a:lnTo>
                    <a:lnTo>
                      <a:pt x="57199" y="101463"/>
                    </a:lnTo>
                    <a:lnTo>
                      <a:pt x="63095" y="104390"/>
                    </a:lnTo>
                    <a:lnTo>
                      <a:pt x="66928" y="107317"/>
                    </a:lnTo>
                    <a:lnTo>
                      <a:pt x="70466" y="110731"/>
                    </a:lnTo>
                    <a:lnTo>
                      <a:pt x="74299" y="113658"/>
                    </a:lnTo>
                    <a:lnTo>
                      <a:pt x="78132" y="113658"/>
                    </a:lnTo>
                    <a:lnTo>
                      <a:pt x="84029" y="117073"/>
                    </a:lnTo>
                    <a:lnTo>
                      <a:pt x="87862" y="120000"/>
                    </a:lnTo>
                    <a:lnTo>
                      <a:pt x="93464" y="120000"/>
                    </a:lnTo>
                    <a:lnTo>
                      <a:pt x="97297" y="120000"/>
                    </a:lnTo>
                    <a:lnTo>
                      <a:pt x="101130" y="120000"/>
                    </a:lnTo>
                    <a:lnTo>
                      <a:pt x="106732" y="120000"/>
                    </a:lnTo>
                    <a:lnTo>
                      <a:pt x="110565" y="120000"/>
                    </a:lnTo>
                    <a:lnTo>
                      <a:pt x="116461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2"/>
              <p:cNvSpPr/>
              <p:nvPr/>
            </p:nvSpPr>
            <p:spPr>
              <a:xfrm>
                <a:off x="10067925" y="8796337"/>
                <a:ext cx="360362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4166"/>
                    </a:lnTo>
                    <a:lnTo>
                      <a:pt x="0" y="9583"/>
                    </a:lnTo>
                    <a:lnTo>
                      <a:pt x="0" y="13541"/>
                    </a:lnTo>
                    <a:lnTo>
                      <a:pt x="0" y="17708"/>
                    </a:lnTo>
                    <a:lnTo>
                      <a:pt x="0" y="21666"/>
                    </a:lnTo>
                    <a:lnTo>
                      <a:pt x="0" y="25625"/>
                    </a:lnTo>
                    <a:lnTo>
                      <a:pt x="0" y="29791"/>
                    </a:lnTo>
                    <a:lnTo>
                      <a:pt x="0" y="35208"/>
                    </a:lnTo>
                    <a:lnTo>
                      <a:pt x="3700" y="39166"/>
                    </a:lnTo>
                    <a:lnTo>
                      <a:pt x="3700" y="43125"/>
                    </a:lnTo>
                    <a:lnTo>
                      <a:pt x="6872" y="47291"/>
                    </a:lnTo>
                    <a:lnTo>
                      <a:pt x="10572" y="51250"/>
                    </a:lnTo>
                    <a:lnTo>
                      <a:pt x="10572" y="55416"/>
                    </a:lnTo>
                    <a:lnTo>
                      <a:pt x="13744" y="59375"/>
                    </a:lnTo>
                    <a:lnTo>
                      <a:pt x="17444" y="63541"/>
                    </a:lnTo>
                    <a:lnTo>
                      <a:pt x="20616" y="67500"/>
                    </a:lnTo>
                    <a:lnTo>
                      <a:pt x="24317" y="71458"/>
                    </a:lnTo>
                    <a:lnTo>
                      <a:pt x="31189" y="74166"/>
                    </a:lnTo>
                    <a:lnTo>
                      <a:pt x="34361" y="78333"/>
                    </a:lnTo>
                    <a:lnTo>
                      <a:pt x="38061" y="82291"/>
                    </a:lnTo>
                    <a:lnTo>
                      <a:pt x="44405" y="85000"/>
                    </a:lnTo>
                    <a:lnTo>
                      <a:pt x="51277" y="89166"/>
                    </a:lnTo>
                    <a:lnTo>
                      <a:pt x="54977" y="91875"/>
                    </a:lnTo>
                    <a:lnTo>
                      <a:pt x="61850" y="95833"/>
                    </a:lnTo>
                    <a:lnTo>
                      <a:pt x="68722" y="99791"/>
                    </a:lnTo>
                    <a:lnTo>
                      <a:pt x="75594" y="102500"/>
                    </a:lnTo>
                    <a:lnTo>
                      <a:pt x="82466" y="105208"/>
                    </a:lnTo>
                    <a:lnTo>
                      <a:pt x="88810" y="107916"/>
                    </a:lnTo>
                    <a:lnTo>
                      <a:pt x="95682" y="110625"/>
                    </a:lnTo>
                    <a:lnTo>
                      <a:pt x="102555" y="113333"/>
                    </a:lnTo>
                    <a:lnTo>
                      <a:pt x="109427" y="11729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2898775" y="6905625"/>
                <a:ext cx="13703300" cy="7254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7812" y="0"/>
                    </a:lnTo>
                    <a:lnTo>
                      <a:pt x="67812" y="64253"/>
                    </a:lnTo>
                    <a:lnTo>
                      <a:pt x="120000" y="64253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2"/>
              <p:cNvSpPr txBox="1"/>
              <p:nvPr/>
            </p:nvSpPr>
            <p:spPr>
              <a:xfrm>
                <a:off x="13605723" y="9072561"/>
                <a:ext cx="3367829" cy="43703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Primary Distribution</a:t>
                </a:r>
                <a:endParaRPr sz="900" dirty="0"/>
              </a:p>
            </p:txBody>
          </p:sp>
          <p:sp>
            <p:nvSpPr>
              <p:cNvPr id="504" name="Google Shape;504;p42"/>
              <p:cNvSpPr txBox="1"/>
              <p:nvPr/>
            </p:nvSpPr>
            <p:spPr>
              <a:xfrm>
                <a:off x="19648488" y="7050087"/>
                <a:ext cx="865187" cy="42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66 kV</a:t>
                </a:r>
                <a:endParaRPr sz="900"/>
              </a:p>
            </p:txBody>
          </p:sp>
          <p:sp>
            <p:nvSpPr>
              <p:cNvPr id="505" name="Google Shape;505;p42"/>
              <p:cNvSpPr txBox="1"/>
              <p:nvPr/>
            </p:nvSpPr>
            <p:spPr>
              <a:xfrm>
                <a:off x="19227800" y="7470775"/>
                <a:ext cx="1873250" cy="42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Transmission</a:t>
                </a:r>
                <a:endParaRPr sz="900"/>
              </a:p>
            </p:txBody>
          </p:sp>
          <p:cxnSp>
            <p:nvCxnSpPr>
              <p:cNvPr id="506" name="Google Shape;506;p42"/>
              <p:cNvCxnSpPr/>
              <p:nvPr/>
            </p:nvCxnSpPr>
            <p:spPr>
              <a:xfrm>
                <a:off x="21834475" y="5230812"/>
                <a:ext cx="1587" cy="12954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07" name="Google Shape;507;p42"/>
              <p:cNvSpPr/>
              <p:nvPr/>
            </p:nvSpPr>
            <p:spPr>
              <a:xfrm>
                <a:off x="21680488" y="5221287"/>
                <a:ext cx="153987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3505" y="0"/>
                    </a:lnTo>
                    <a:lnTo>
                      <a:pt x="32164" y="8000"/>
                    </a:lnTo>
                    <a:lnTo>
                      <a:pt x="48247" y="8000"/>
                    </a:lnTo>
                    <a:lnTo>
                      <a:pt x="64329" y="17333"/>
                    </a:lnTo>
                    <a:lnTo>
                      <a:pt x="71752" y="25333"/>
                    </a:lnTo>
                    <a:lnTo>
                      <a:pt x="80412" y="34666"/>
                    </a:lnTo>
                    <a:lnTo>
                      <a:pt x="87835" y="34666"/>
                    </a:lnTo>
                    <a:lnTo>
                      <a:pt x="103917" y="42666"/>
                    </a:lnTo>
                    <a:lnTo>
                      <a:pt x="111340" y="52000"/>
                    </a:lnTo>
                    <a:lnTo>
                      <a:pt x="111340" y="60000"/>
                    </a:lnTo>
                    <a:lnTo>
                      <a:pt x="120000" y="69333"/>
                    </a:lnTo>
                    <a:lnTo>
                      <a:pt x="120000" y="77333"/>
                    </a:lnTo>
                    <a:lnTo>
                      <a:pt x="120000" y="94666"/>
                    </a:lnTo>
                    <a:lnTo>
                      <a:pt x="120000" y="104000"/>
                    </a:lnTo>
                    <a:lnTo>
                      <a:pt x="120000" y="112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21669375" y="5334000"/>
                <a:ext cx="165100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000" y="0"/>
                    </a:lnTo>
                    <a:lnTo>
                      <a:pt x="30000" y="8659"/>
                    </a:lnTo>
                    <a:lnTo>
                      <a:pt x="45000" y="16082"/>
                    </a:lnTo>
                    <a:lnTo>
                      <a:pt x="53076" y="16082"/>
                    </a:lnTo>
                    <a:lnTo>
                      <a:pt x="68076" y="23505"/>
                    </a:lnTo>
                    <a:lnTo>
                      <a:pt x="83076" y="32164"/>
                    </a:lnTo>
                    <a:lnTo>
                      <a:pt x="90000" y="39587"/>
                    </a:lnTo>
                    <a:lnTo>
                      <a:pt x="96923" y="48247"/>
                    </a:lnTo>
                    <a:lnTo>
                      <a:pt x="105000" y="55670"/>
                    </a:lnTo>
                    <a:lnTo>
                      <a:pt x="111923" y="71752"/>
                    </a:lnTo>
                    <a:lnTo>
                      <a:pt x="111923" y="80412"/>
                    </a:lnTo>
                    <a:lnTo>
                      <a:pt x="120000" y="87835"/>
                    </a:lnTo>
                    <a:lnTo>
                      <a:pt x="120000" y="96494"/>
                    </a:lnTo>
                    <a:lnTo>
                      <a:pt x="120000" y="103917"/>
                    </a:lnTo>
                    <a:lnTo>
                      <a:pt x="120000" y="11257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2"/>
              <p:cNvSpPr/>
              <p:nvPr/>
            </p:nvSpPr>
            <p:spPr>
              <a:xfrm>
                <a:off x="21669375" y="5457825"/>
                <a:ext cx="165100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000" y="6990"/>
                    </a:lnTo>
                    <a:lnTo>
                      <a:pt x="30000" y="15145"/>
                    </a:lnTo>
                    <a:lnTo>
                      <a:pt x="45000" y="15145"/>
                    </a:lnTo>
                    <a:lnTo>
                      <a:pt x="53076" y="22135"/>
                    </a:lnTo>
                    <a:lnTo>
                      <a:pt x="68076" y="30291"/>
                    </a:lnTo>
                    <a:lnTo>
                      <a:pt x="83076" y="37281"/>
                    </a:lnTo>
                    <a:lnTo>
                      <a:pt x="90000" y="45436"/>
                    </a:lnTo>
                    <a:lnTo>
                      <a:pt x="96923" y="52427"/>
                    </a:lnTo>
                    <a:lnTo>
                      <a:pt x="105000" y="60582"/>
                    </a:lnTo>
                    <a:lnTo>
                      <a:pt x="111923" y="67572"/>
                    </a:lnTo>
                    <a:lnTo>
                      <a:pt x="111923" y="74563"/>
                    </a:lnTo>
                    <a:lnTo>
                      <a:pt x="120000" y="82718"/>
                    </a:lnTo>
                    <a:lnTo>
                      <a:pt x="120000" y="97864"/>
                    </a:lnTo>
                    <a:lnTo>
                      <a:pt x="120000" y="104854"/>
                    </a:lnTo>
                    <a:lnTo>
                      <a:pt x="120000" y="113009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>
                <a:off x="21834475" y="5221287"/>
                <a:ext cx="153987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3917" y="0"/>
                    </a:lnTo>
                    <a:lnTo>
                      <a:pt x="87835" y="8000"/>
                    </a:lnTo>
                    <a:lnTo>
                      <a:pt x="71752" y="8000"/>
                    </a:lnTo>
                    <a:lnTo>
                      <a:pt x="55670" y="17333"/>
                    </a:lnTo>
                    <a:lnTo>
                      <a:pt x="48247" y="25333"/>
                    </a:lnTo>
                    <a:lnTo>
                      <a:pt x="39587" y="34666"/>
                    </a:lnTo>
                    <a:lnTo>
                      <a:pt x="23505" y="34666"/>
                    </a:lnTo>
                    <a:lnTo>
                      <a:pt x="16082" y="42666"/>
                    </a:lnTo>
                    <a:lnTo>
                      <a:pt x="7422" y="52000"/>
                    </a:lnTo>
                    <a:lnTo>
                      <a:pt x="7422" y="60000"/>
                    </a:lnTo>
                    <a:lnTo>
                      <a:pt x="0" y="69333"/>
                    </a:lnTo>
                    <a:lnTo>
                      <a:pt x="0" y="77333"/>
                    </a:lnTo>
                    <a:lnTo>
                      <a:pt x="0" y="94666"/>
                    </a:lnTo>
                    <a:lnTo>
                      <a:pt x="0" y="104000"/>
                    </a:lnTo>
                    <a:lnTo>
                      <a:pt x="0" y="112000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2"/>
              <p:cNvSpPr/>
              <p:nvPr/>
            </p:nvSpPr>
            <p:spPr>
              <a:xfrm>
                <a:off x="21834475" y="5334000"/>
                <a:ext cx="1635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0"/>
                    </a:lnTo>
                    <a:lnTo>
                      <a:pt x="89708" y="8659"/>
                    </a:lnTo>
                    <a:lnTo>
                      <a:pt x="74563" y="16082"/>
                    </a:lnTo>
                    <a:lnTo>
                      <a:pt x="60582" y="16082"/>
                    </a:lnTo>
                    <a:lnTo>
                      <a:pt x="52427" y="23505"/>
                    </a:lnTo>
                    <a:lnTo>
                      <a:pt x="37281" y="32164"/>
                    </a:lnTo>
                    <a:lnTo>
                      <a:pt x="30291" y="39587"/>
                    </a:lnTo>
                    <a:lnTo>
                      <a:pt x="22135" y="48247"/>
                    </a:lnTo>
                    <a:lnTo>
                      <a:pt x="15145" y="55670"/>
                    </a:lnTo>
                    <a:lnTo>
                      <a:pt x="6990" y="71752"/>
                    </a:lnTo>
                    <a:lnTo>
                      <a:pt x="0" y="80412"/>
                    </a:lnTo>
                    <a:lnTo>
                      <a:pt x="0" y="87835"/>
                    </a:lnTo>
                    <a:lnTo>
                      <a:pt x="0" y="96494"/>
                    </a:lnTo>
                    <a:lnTo>
                      <a:pt x="0" y="103917"/>
                    </a:lnTo>
                    <a:lnTo>
                      <a:pt x="0" y="112577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21834475" y="5457825"/>
                <a:ext cx="163512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6990"/>
                    </a:lnTo>
                    <a:lnTo>
                      <a:pt x="89708" y="15145"/>
                    </a:lnTo>
                    <a:lnTo>
                      <a:pt x="74563" y="15145"/>
                    </a:lnTo>
                    <a:lnTo>
                      <a:pt x="60582" y="22135"/>
                    </a:lnTo>
                    <a:lnTo>
                      <a:pt x="52427" y="30291"/>
                    </a:lnTo>
                    <a:lnTo>
                      <a:pt x="37281" y="37281"/>
                    </a:lnTo>
                    <a:lnTo>
                      <a:pt x="30291" y="45436"/>
                    </a:lnTo>
                    <a:lnTo>
                      <a:pt x="22135" y="52427"/>
                    </a:lnTo>
                    <a:lnTo>
                      <a:pt x="15145" y="60582"/>
                    </a:lnTo>
                    <a:lnTo>
                      <a:pt x="6990" y="67572"/>
                    </a:lnTo>
                    <a:lnTo>
                      <a:pt x="0" y="74563"/>
                    </a:lnTo>
                    <a:lnTo>
                      <a:pt x="0" y="82718"/>
                    </a:lnTo>
                    <a:lnTo>
                      <a:pt x="0" y="97864"/>
                    </a:lnTo>
                    <a:lnTo>
                      <a:pt x="0" y="104854"/>
                    </a:lnTo>
                    <a:lnTo>
                      <a:pt x="0" y="113009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3" name="Google Shape;513;p42"/>
              <p:cNvCxnSpPr/>
              <p:nvPr/>
            </p:nvCxnSpPr>
            <p:spPr>
              <a:xfrm>
                <a:off x="20993100" y="3946525"/>
                <a:ext cx="1587" cy="12954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14" name="Google Shape;514;p42"/>
              <p:cNvSpPr/>
              <p:nvPr/>
            </p:nvSpPr>
            <p:spPr>
              <a:xfrm>
                <a:off x="20850225" y="3937000"/>
                <a:ext cx="142875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6000" y="0"/>
                    </a:lnTo>
                    <a:lnTo>
                      <a:pt x="25333" y="8000"/>
                    </a:lnTo>
                    <a:lnTo>
                      <a:pt x="42666" y="8000"/>
                    </a:lnTo>
                    <a:lnTo>
                      <a:pt x="60000" y="17333"/>
                    </a:lnTo>
                    <a:lnTo>
                      <a:pt x="68000" y="25333"/>
                    </a:lnTo>
                    <a:lnTo>
                      <a:pt x="77333" y="25333"/>
                    </a:lnTo>
                    <a:lnTo>
                      <a:pt x="94666" y="34666"/>
                    </a:lnTo>
                    <a:lnTo>
                      <a:pt x="102666" y="42666"/>
                    </a:lnTo>
                    <a:lnTo>
                      <a:pt x="112000" y="52000"/>
                    </a:lnTo>
                    <a:lnTo>
                      <a:pt x="112000" y="60000"/>
                    </a:lnTo>
                    <a:lnTo>
                      <a:pt x="120000" y="69333"/>
                    </a:lnTo>
                    <a:lnTo>
                      <a:pt x="120000" y="77333"/>
                    </a:lnTo>
                    <a:lnTo>
                      <a:pt x="120000" y="86666"/>
                    </a:lnTo>
                    <a:lnTo>
                      <a:pt x="120000" y="94666"/>
                    </a:lnTo>
                    <a:lnTo>
                      <a:pt x="120000" y="112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>
                <a:off x="20829588" y="4049712"/>
                <a:ext cx="1635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0"/>
                    </a:lnTo>
                    <a:lnTo>
                      <a:pt x="29126" y="7422"/>
                    </a:lnTo>
                    <a:lnTo>
                      <a:pt x="44271" y="16082"/>
                    </a:lnTo>
                    <a:lnTo>
                      <a:pt x="59417" y="16082"/>
                    </a:lnTo>
                    <a:lnTo>
                      <a:pt x="67572" y="23505"/>
                    </a:lnTo>
                    <a:lnTo>
                      <a:pt x="82718" y="32164"/>
                    </a:lnTo>
                    <a:lnTo>
                      <a:pt x="89708" y="39587"/>
                    </a:lnTo>
                    <a:lnTo>
                      <a:pt x="97864" y="48247"/>
                    </a:lnTo>
                    <a:lnTo>
                      <a:pt x="104854" y="55670"/>
                    </a:lnTo>
                    <a:lnTo>
                      <a:pt x="113009" y="64329"/>
                    </a:lnTo>
                    <a:lnTo>
                      <a:pt x="120000" y="71752"/>
                    </a:lnTo>
                    <a:lnTo>
                      <a:pt x="120000" y="80412"/>
                    </a:lnTo>
                    <a:lnTo>
                      <a:pt x="120000" y="96494"/>
                    </a:lnTo>
                    <a:lnTo>
                      <a:pt x="120000" y="103917"/>
                    </a:lnTo>
                    <a:lnTo>
                      <a:pt x="120000" y="11257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20829588" y="4173537"/>
                <a:ext cx="163512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6990"/>
                    </a:lnTo>
                    <a:lnTo>
                      <a:pt x="29126" y="6990"/>
                    </a:lnTo>
                    <a:lnTo>
                      <a:pt x="44271" y="15145"/>
                    </a:lnTo>
                    <a:lnTo>
                      <a:pt x="59417" y="22135"/>
                    </a:lnTo>
                    <a:lnTo>
                      <a:pt x="67572" y="30291"/>
                    </a:lnTo>
                    <a:lnTo>
                      <a:pt x="82718" y="37281"/>
                    </a:lnTo>
                    <a:lnTo>
                      <a:pt x="89708" y="44271"/>
                    </a:lnTo>
                    <a:lnTo>
                      <a:pt x="97864" y="52427"/>
                    </a:lnTo>
                    <a:lnTo>
                      <a:pt x="104854" y="59417"/>
                    </a:lnTo>
                    <a:lnTo>
                      <a:pt x="113009" y="67572"/>
                    </a:lnTo>
                    <a:lnTo>
                      <a:pt x="120000" y="74563"/>
                    </a:lnTo>
                    <a:lnTo>
                      <a:pt x="120000" y="82718"/>
                    </a:lnTo>
                    <a:lnTo>
                      <a:pt x="120000" y="89708"/>
                    </a:lnTo>
                    <a:lnTo>
                      <a:pt x="120000" y="104854"/>
                    </a:lnTo>
                    <a:lnTo>
                      <a:pt x="120000" y="113009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20993100" y="3937000"/>
                <a:ext cx="153987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3917" y="0"/>
                    </a:lnTo>
                    <a:lnTo>
                      <a:pt x="87835" y="8000"/>
                    </a:lnTo>
                    <a:lnTo>
                      <a:pt x="71752" y="8000"/>
                    </a:lnTo>
                    <a:lnTo>
                      <a:pt x="64329" y="17333"/>
                    </a:lnTo>
                    <a:lnTo>
                      <a:pt x="48247" y="25333"/>
                    </a:lnTo>
                    <a:lnTo>
                      <a:pt x="39587" y="25333"/>
                    </a:lnTo>
                    <a:lnTo>
                      <a:pt x="23505" y="34666"/>
                    </a:lnTo>
                    <a:lnTo>
                      <a:pt x="23505" y="42666"/>
                    </a:lnTo>
                    <a:lnTo>
                      <a:pt x="16082" y="52000"/>
                    </a:lnTo>
                    <a:lnTo>
                      <a:pt x="7422" y="60000"/>
                    </a:lnTo>
                    <a:lnTo>
                      <a:pt x="0" y="69333"/>
                    </a:lnTo>
                    <a:lnTo>
                      <a:pt x="0" y="77333"/>
                    </a:lnTo>
                    <a:lnTo>
                      <a:pt x="0" y="86666"/>
                    </a:lnTo>
                    <a:lnTo>
                      <a:pt x="0" y="94666"/>
                    </a:lnTo>
                    <a:lnTo>
                      <a:pt x="0" y="112000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20993100" y="4049712"/>
                <a:ext cx="1635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0"/>
                    </a:lnTo>
                    <a:lnTo>
                      <a:pt x="90873" y="7422"/>
                    </a:lnTo>
                    <a:lnTo>
                      <a:pt x="75728" y="16082"/>
                    </a:lnTo>
                    <a:lnTo>
                      <a:pt x="67572" y="16082"/>
                    </a:lnTo>
                    <a:lnTo>
                      <a:pt x="52427" y="23505"/>
                    </a:lnTo>
                    <a:lnTo>
                      <a:pt x="37281" y="32164"/>
                    </a:lnTo>
                    <a:lnTo>
                      <a:pt x="30291" y="39587"/>
                    </a:lnTo>
                    <a:lnTo>
                      <a:pt x="22135" y="48247"/>
                    </a:lnTo>
                    <a:lnTo>
                      <a:pt x="15145" y="55670"/>
                    </a:lnTo>
                    <a:lnTo>
                      <a:pt x="6990" y="64329"/>
                    </a:lnTo>
                    <a:lnTo>
                      <a:pt x="6990" y="71752"/>
                    </a:lnTo>
                    <a:lnTo>
                      <a:pt x="0" y="80412"/>
                    </a:lnTo>
                    <a:lnTo>
                      <a:pt x="0" y="96494"/>
                    </a:lnTo>
                    <a:lnTo>
                      <a:pt x="0" y="103917"/>
                    </a:lnTo>
                    <a:lnTo>
                      <a:pt x="0" y="112577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2"/>
              <p:cNvSpPr/>
              <p:nvPr/>
            </p:nvSpPr>
            <p:spPr>
              <a:xfrm>
                <a:off x="20993100" y="4173537"/>
                <a:ext cx="163512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6990"/>
                    </a:lnTo>
                    <a:lnTo>
                      <a:pt x="90873" y="6990"/>
                    </a:lnTo>
                    <a:lnTo>
                      <a:pt x="75728" y="15145"/>
                    </a:lnTo>
                    <a:lnTo>
                      <a:pt x="67572" y="22135"/>
                    </a:lnTo>
                    <a:lnTo>
                      <a:pt x="52427" y="30291"/>
                    </a:lnTo>
                    <a:lnTo>
                      <a:pt x="37281" y="37281"/>
                    </a:lnTo>
                    <a:lnTo>
                      <a:pt x="30291" y="44271"/>
                    </a:lnTo>
                    <a:lnTo>
                      <a:pt x="22135" y="52427"/>
                    </a:lnTo>
                    <a:lnTo>
                      <a:pt x="15145" y="59417"/>
                    </a:lnTo>
                    <a:lnTo>
                      <a:pt x="6990" y="67572"/>
                    </a:lnTo>
                    <a:lnTo>
                      <a:pt x="6990" y="74563"/>
                    </a:lnTo>
                    <a:lnTo>
                      <a:pt x="0" y="82718"/>
                    </a:lnTo>
                    <a:lnTo>
                      <a:pt x="0" y="89708"/>
                    </a:lnTo>
                    <a:lnTo>
                      <a:pt x="0" y="104854"/>
                    </a:lnTo>
                    <a:lnTo>
                      <a:pt x="0" y="113009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0" name="Google Shape;520;p42"/>
              <p:cNvCxnSpPr/>
              <p:nvPr/>
            </p:nvCxnSpPr>
            <p:spPr>
              <a:xfrm>
                <a:off x="21250275" y="6783387"/>
                <a:ext cx="1587" cy="1293812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21" name="Google Shape;521;p42"/>
              <p:cNvSpPr/>
              <p:nvPr/>
            </p:nvSpPr>
            <p:spPr>
              <a:xfrm>
                <a:off x="21105813" y="6762750"/>
                <a:ext cx="153987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6082" y="8000"/>
                    </a:lnTo>
                    <a:lnTo>
                      <a:pt x="23505" y="8000"/>
                    </a:lnTo>
                    <a:lnTo>
                      <a:pt x="39587" y="17333"/>
                    </a:lnTo>
                    <a:lnTo>
                      <a:pt x="55670" y="17333"/>
                    </a:lnTo>
                    <a:lnTo>
                      <a:pt x="64329" y="25333"/>
                    </a:lnTo>
                    <a:lnTo>
                      <a:pt x="80412" y="34666"/>
                    </a:lnTo>
                    <a:lnTo>
                      <a:pt x="87835" y="42666"/>
                    </a:lnTo>
                    <a:lnTo>
                      <a:pt x="96494" y="52000"/>
                    </a:lnTo>
                    <a:lnTo>
                      <a:pt x="103917" y="60000"/>
                    </a:lnTo>
                    <a:lnTo>
                      <a:pt x="103917" y="69333"/>
                    </a:lnTo>
                    <a:lnTo>
                      <a:pt x="112577" y="77333"/>
                    </a:lnTo>
                    <a:lnTo>
                      <a:pt x="120000" y="85333"/>
                    </a:lnTo>
                    <a:lnTo>
                      <a:pt x="120000" y="94666"/>
                    </a:lnTo>
                    <a:lnTo>
                      <a:pt x="120000" y="102666"/>
                    </a:lnTo>
                    <a:lnTo>
                      <a:pt x="120000" y="112000"/>
                    </a:lnTo>
                    <a:lnTo>
                      <a:pt x="112577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2"/>
              <p:cNvSpPr/>
              <p:nvPr/>
            </p:nvSpPr>
            <p:spPr>
              <a:xfrm>
                <a:off x="21085175" y="6875462"/>
                <a:ext cx="174625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4181" y="6923"/>
                    </a:lnTo>
                    <a:lnTo>
                      <a:pt x="28363" y="6923"/>
                    </a:lnTo>
                    <a:lnTo>
                      <a:pt x="42545" y="15000"/>
                    </a:lnTo>
                    <a:lnTo>
                      <a:pt x="56727" y="21923"/>
                    </a:lnTo>
                    <a:lnTo>
                      <a:pt x="63272" y="30000"/>
                    </a:lnTo>
                    <a:lnTo>
                      <a:pt x="77454" y="36923"/>
                    </a:lnTo>
                    <a:lnTo>
                      <a:pt x="85090" y="45000"/>
                    </a:lnTo>
                    <a:lnTo>
                      <a:pt x="91636" y="51923"/>
                    </a:lnTo>
                    <a:lnTo>
                      <a:pt x="99272" y="60000"/>
                    </a:lnTo>
                    <a:lnTo>
                      <a:pt x="105818" y="66923"/>
                    </a:lnTo>
                    <a:lnTo>
                      <a:pt x="113454" y="75000"/>
                    </a:lnTo>
                    <a:lnTo>
                      <a:pt x="113454" y="81923"/>
                    </a:lnTo>
                    <a:lnTo>
                      <a:pt x="120000" y="96923"/>
                    </a:lnTo>
                    <a:lnTo>
                      <a:pt x="120000" y="105000"/>
                    </a:lnTo>
                    <a:lnTo>
                      <a:pt x="113454" y="111923"/>
                    </a:lnTo>
                    <a:lnTo>
                      <a:pt x="113454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2"/>
              <p:cNvSpPr/>
              <p:nvPr/>
            </p:nvSpPr>
            <p:spPr>
              <a:xfrm>
                <a:off x="21085175" y="7008812"/>
                <a:ext cx="17462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4181" y="0"/>
                    </a:lnTo>
                    <a:lnTo>
                      <a:pt x="28363" y="8659"/>
                    </a:lnTo>
                    <a:lnTo>
                      <a:pt x="42545" y="16082"/>
                    </a:lnTo>
                    <a:lnTo>
                      <a:pt x="56727" y="16082"/>
                    </a:lnTo>
                    <a:lnTo>
                      <a:pt x="63272" y="24742"/>
                    </a:lnTo>
                    <a:lnTo>
                      <a:pt x="77454" y="32164"/>
                    </a:lnTo>
                    <a:lnTo>
                      <a:pt x="85090" y="39587"/>
                    </a:lnTo>
                    <a:lnTo>
                      <a:pt x="91636" y="48247"/>
                    </a:lnTo>
                    <a:lnTo>
                      <a:pt x="99272" y="55670"/>
                    </a:lnTo>
                    <a:lnTo>
                      <a:pt x="105818" y="64329"/>
                    </a:lnTo>
                    <a:lnTo>
                      <a:pt x="113454" y="80412"/>
                    </a:lnTo>
                    <a:lnTo>
                      <a:pt x="113454" y="87835"/>
                    </a:lnTo>
                    <a:lnTo>
                      <a:pt x="120000" y="96494"/>
                    </a:lnTo>
                    <a:lnTo>
                      <a:pt x="120000" y="103917"/>
                    </a:lnTo>
                    <a:lnTo>
                      <a:pt x="113454" y="112577"/>
                    </a:lnTo>
                    <a:lnTo>
                      <a:pt x="113454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2"/>
              <p:cNvSpPr/>
              <p:nvPr/>
            </p:nvSpPr>
            <p:spPr>
              <a:xfrm>
                <a:off x="21250275" y="6762750"/>
                <a:ext cx="152400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5000" y="8000"/>
                    </a:lnTo>
                    <a:lnTo>
                      <a:pt x="88750" y="8000"/>
                    </a:lnTo>
                    <a:lnTo>
                      <a:pt x="72500" y="17333"/>
                    </a:lnTo>
                    <a:lnTo>
                      <a:pt x="63750" y="17333"/>
                    </a:lnTo>
                    <a:lnTo>
                      <a:pt x="47500" y="25333"/>
                    </a:lnTo>
                    <a:lnTo>
                      <a:pt x="40000" y="34666"/>
                    </a:lnTo>
                    <a:lnTo>
                      <a:pt x="31250" y="42666"/>
                    </a:lnTo>
                    <a:lnTo>
                      <a:pt x="23750" y="52000"/>
                    </a:lnTo>
                    <a:lnTo>
                      <a:pt x="15000" y="60000"/>
                    </a:lnTo>
                    <a:lnTo>
                      <a:pt x="7500" y="69333"/>
                    </a:lnTo>
                    <a:lnTo>
                      <a:pt x="7500" y="77333"/>
                    </a:lnTo>
                    <a:lnTo>
                      <a:pt x="0" y="85333"/>
                    </a:lnTo>
                    <a:lnTo>
                      <a:pt x="0" y="94666"/>
                    </a:lnTo>
                    <a:lnTo>
                      <a:pt x="0" y="102666"/>
                    </a:lnTo>
                    <a:lnTo>
                      <a:pt x="0" y="112000"/>
                    </a:lnTo>
                    <a:lnTo>
                      <a:pt x="75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2"/>
              <p:cNvSpPr/>
              <p:nvPr/>
            </p:nvSpPr>
            <p:spPr>
              <a:xfrm>
                <a:off x="21250275" y="6875462"/>
                <a:ext cx="16351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6923"/>
                    </a:lnTo>
                    <a:lnTo>
                      <a:pt x="89708" y="6923"/>
                    </a:lnTo>
                    <a:lnTo>
                      <a:pt x="82718" y="15000"/>
                    </a:lnTo>
                    <a:lnTo>
                      <a:pt x="67572" y="21923"/>
                    </a:lnTo>
                    <a:lnTo>
                      <a:pt x="52427" y="30000"/>
                    </a:lnTo>
                    <a:lnTo>
                      <a:pt x="44271" y="36923"/>
                    </a:lnTo>
                    <a:lnTo>
                      <a:pt x="29126" y="45000"/>
                    </a:lnTo>
                    <a:lnTo>
                      <a:pt x="22135" y="51923"/>
                    </a:lnTo>
                    <a:lnTo>
                      <a:pt x="13980" y="60000"/>
                    </a:lnTo>
                    <a:lnTo>
                      <a:pt x="13980" y="66923"/>
                    </a:lnTo>
                    <a:lnTo>
                      <a:pt x="6990" y="75000"/>
                    </a:lnTo>
                    <a:lnTo>
                      <a:pt x="0" y="81923"/>
                    </a:lnTo>
                    <a:lnTo>
                      <a:pt x="0" y="96923"/>
                    </a:lnTo>
                    <a:lnTo>
                      <a:pt x="0" y="105000"/>
                    </a:lnTo>
                    <a:lnTo>
                      <a:pt x="0" y="111923"/>
                    </a:lnTo>
                    <a:lnTo>
                      <a:pt x="699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2"/>
              <p:cNvSpPr/>
              <p:nvPr/>
            </p:nvSpPr>
            <p:spPr>
              <a:xfrm>
                <a:off x="21250275" y="7008812"/>
                <a:ext cx="1635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0"/>
                    </a:lnTo>
                    <a:lnTo>
                      <a:pt x="89708" y="8659"/>
                    </a:lnTo>
                    <a:lnTo>
                      <a:pt x="82718" y="16082"/>
                    </a:lnTo>
                    <a:lnTo>
                      <a:pt x="67572" y="16082"/>
                    </a:lnTo>
                    <a:lnTo>
                      <a:pt x="52427" y="24742"/>
                    </a:lnTo>
                    <a:lnTo>
                      <a:pt x="44271" y="32164"/>
                    </a:lnTo>
                    <a:lnTo>
                      <a:pt x="29126" y="39587"/>
                    </a:lnTo>
                    <a:lnTo>
                      <a:pt x="22135" y="48247"/>
                    </a:lnTo>
                    <a:lnTo>
                      <a:pt x="13980" y="55670"/>
                    </a:lnTo>
                    <a:lnTo>
                      <a:pt x="13980" y="64329"/>
                    </a:lnTo>
                    <a:lnTo>
                      <a:pt x="6990" y="80412"/>
                    </a:lnTo>
                    <a:lnTo>
                      <a:pt x="0" y="87835"/>
                    </a:lnTo>
                    <a:lnTo>
                      <a:pt x="0" y="96494"/>
                    </a:lnTo>
                    <a:lnTo>
                      <a:pt x="0" y="103917"/>
                    </a:lnTo>
                    <a:lnTo>
                      <a:pt x="0" y="112577"/>
                    </a:lnTo>
                    <a:lnTo>
                      <a:pt x="699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7" name="Google Shape;527;p42"/>
              <p:cNvCxnSpPr/>
              <p:nvPr/>
            </p:nvCxnSpPr>
            <p:spPr>
              <a:xfrm>
                <a:off x="21926550" y="8159750"/>
                <a:ext cx="1587" cy="1284287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28" name="Google Shape;528;p42"/>
              <p:cNvSpPr/>
              <p:nvPr/>
            </p:nvSpPr>
            <p:spPr>
              <a:xfrm>
                <a:off x="21783675" y="8139112"/>
                <a:ext cx="152400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000" y="0"/>
                    </a:lnTo>
                    <a:lnTo>
                      <a:pt x="31250" y="9230"/>
                    </a:lnTo>
                    <a:lnTo>
                      <a:pt x="47500" y="9230"/>
                    </a:lnTo>
                    <a:lnTo>
                      <a:pt x="56250" y="17142"/>
                    </a:lnTo>
                    <a:lnTo>
                      <a:pt x="72500" y="26373"/>
                    </a:lnTo>
                    <a:lnTo>
                      <a:pt x="80000" y="34285"/>
                    </a:lnTo>
                    <a:lnTo>
                      <a:pt x="96250" y="42197"/>
                    </a:lnTo>
                    <a:lnTo>
                      <a:pt x="105000" y="51428"/>
                    </a:lnTo>
                    <a:lnTo>
                      <a:pt x="112500" y="68571"/>
                    </a:lnTo>
                    <a:lnTo>
                      <a:pt x="120000" y="76483"/>
                    </a:lnTo>
                    <a:lnTo>
                      <a:pt x="120000" y="85714"/>
                    </a:lnTo>
                    <a:lnTo>
                      <a:pt x="120000" y="93626"/>
                    </a:lnTo>
                    <a:lnTo>
                      <a:pt x="120000" y="102857"/>
                    </a:lnTo>
                    <a:lnTo>
                      <a:pt x="120000" y="110769"/>
                    </a:lnTo>
                    <a:lnTo>
                      <a:pt x="1125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21772563" y="8251825"/>
                <a:ext cx="16351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0"/>
                    </a:lnTo>
                    <a:lnTo>
                      <a:pt x="30291" y="8076"/>
                    </a:lnTo>
                    <a:lnTo>
                      <a:pt x="45436" y="15000"/>
                    </a:lnTo>
                    <a:lnTo>
                      <a:pt x="52427" y="23076"/>
                    </a:lnTo>
                    <a:lnTo>
                      <a:pt x="67572" y="23076"/>
                    </a:lnTo>
                    <a:lnTo>
                      <a:pt x="75728" y="38076"/>
                    </a:lnTo>
                    <a:lnTo>
                      <a:pt x="90873" y="38076"/>
                    </a:lnTo>
                    <a:lnTo>
                      <a:pt x="97864" y="53076"/>
                    </a:lnTo>
                    <a:lnTo>
                      <a:pt x="106019" y="60000"/>
                    </a:lnTo>
                    <a:lnTo>
                      <a:pt x="113009" y="68076"/>
                    </a:lnTo>
                    <a:lnTo>
                      <a:pt x="113009" y="75000"/>
                    </a:lnTo>
                    <a:lnTo>
                      <a:pt x="120000" y="83076"/>
                    </a:lnTo>
                    <a:lnTo>
                      <a:pt x="120000" y="90000"/>
                    </a:lnTo>
                    <a:lnTo>
                      <a:pt x="120000" y="105000"/>
                    </a:lnTo>
                    <a:lnTo>
                      <a:pt x="120000" y="111923"/>
                    </a:lnTo>
                    <a:lnTo>
                      <a:pt x="113009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2"/>
              <p:cNvSpPr/>
              <p:nvPr/>
            </p:nvSpPr>
            <p:spPr>
              <a:xfrm>
                <a:off x="21772563" y="8385175"/>
                <a:ext cx="163512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0"/>
                    </a:lnTo>
                    <a:lnTo>
                      <a:pt x="30291" y="8571"/>
                    </a:lnTo>
                    <a:lnTo>
                      <a:pt x="45436" y="8571"/>
                    </a:lnTo>
                    <a:lnTo>
                      <a:pt x="52427" y="15918"/>
                    </a:lnTo>
                    <a:lnTo>
                      <a:pt x="67572" y="24489"/>
                    </a:lnTo>
                    <a:lnTo>
                      <a:pt x="75728" y="31836"/>
                    </a:lnTo>
                    <a:lnTo>
                      <a:pt x="90873" y="40408"/>
                    </a:lnTo>
                    <a:lnTo>
                      <a:pt x="97864" y="47755"/>
                    </a:lnTo>
                    <a:lnTo>
                      <a:pt x="106019" y="56326"/>
                    </a:lnTo>
                    <a:lnTo>
                      <a:pt x="113009" y="63673"/>
                    </a:lnTo>
                    <a:lnTo>
                      <a:pt x="113009" y="72244"/>
                    </a:lnTo>
                    <a:lnTo>
                      <a:pt x="120000" y="88163"/>
                    </a:lnTo>
                    <a:lnTo>
                      <a:pt x="120000" y="95510"/>
                    </a:lnTo>
                    <a:lnTo>
                      <a:pt x="120000" y="104081"/>
                    </a:lnTo>
                    <a:lnTo>
                      <a:pt x="120000" y="111428"/>
                    </a:lnTo>
                    <a:lnTo>
                      <a:pt x="113009" y="119999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2"/>
              <p:cNvSpPr/>
              <p:nvPr/>
            </p:nvSpPr>
            <p:spPr>
              <a:xfrm>
                <a:off x="21926550" y="8139112"/>
                <a:ext cx="153987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3917" y="0"/>
                    </a:lnTo>
                    <a:lnTo>
                      <a:pt x="87835" y="9230"/>
                    </a:lnTo>
                    <a:lnTo>
                      <a:pt x="80412" y="9230"/>
                    </a:lnTo>
                    <a:lnTo>
                      <a:pt x="64329" y="17142"/>
                    </a:lnTo>
                    <a:lnTo>
                      <a:pt x="55670" y="26373"/>
                    </a:lnTo>
                    <a:lnTo>
                      <a:pt x="39587" y="34285"/>
                    </a:lnTo>
                    <a:lnTo>
                      <a:pt x="32164" y="42197"/>
                    </a:lnTo>
                    <a:lnTo>
                      <a:pt x="23505" y="51428"/>
                    </a:lnTo>
                    <a:lnTo>
                      <a:pt x="16082" y="51428"/>
                    </a:lnTo>
                    <a:lnTo>
                      <a:pt x="7422" y="68571"/>
                    </a:lnTo>
                    <a:lnTo>
                      <a:pt x="7422" y="76483"/>
                    </a:lnTo>
                    <a:lnTo>
                      <a:pt x="7422" y="85714"/>
                    </a:lnTo>
                    <a:lnTo>
                      <a:pt x="0" y="93626"/>
                    </a:lnTo>
                    <a:lnTo>
                      <a:pt x="0" y="102857"/>
                    </a:lnTo>
                    <a:lnTo>
                      <a:pt x="7422" y="110769"/>
                    </a:lnTo>
                    <a:lnTo>
                      <a:pt x="7422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21936075" y="8251825"/>
                <a:ext cx="165100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5000" y="0"/>
                    </a:lnTo>
                    <a:lnTo>
                      <a:pt x="90000" y="8076"/>
                    </a:lnTo>
                    <a:lnTo>
                      <a:pt x="75000" y="15000"/>
                    </a:lnTo>
                    <a:lnTo>
                      <a:pt x="60000" y="23076"/>
                    </a:lnTo>
                    <a:lnTo>
                      <a:pt x="53076" y="23076"/>
                    </a:lnTo>
                    <a:lnTo>
                      <a:pt x="38076" y="38076"/>
                    </a:lnTo>
                    <a:lnTo>
                      <a:pt x="30000" y="38076"/>
                    </a:lnTo>
                    <a:lnTo>
                      <a:pt x="23076" y="53076"/>
                    </a:lnTo>
                    <a:lnTo>
                      <a:pt x="15000" y="60000"/>
                    </a:lnTo>
                    <a:lnTo>
                      <a:pt x="8076" y="68076"/>
                    </a:lnTo>
                    <a:lnTo>
                      <a:pt x="0" y="75000"/>
                    </a:lnTo>
                    <a:lnTo>
                      <a:pt x="0" y="83076"/>
                    </a:lnTo>
                    <a:lnTo>
                      <a:pt x="0" y="90000"/>
                    </a:lnTo>
                    <a:lnTo>
                      <a:pt x="0" y="105000"/>
                    </a:lnTo>
                    <a:lnTo>
                      <a:pt x="0" y="111923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2"/>
              <p:cNvSpPr/>
              <p:nvPr/>
            </p:nvSpPr>
            <p:spPr>
              <a:xfrm>
                <a:off x="21936075" y="8385175"/>
                <a:ext cx="165100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5000" y="0"/>
                    </a:lnTo>
                    <a:lnTo>
                      <a:pt x="90000" y="8571"/>
                    </a:lnTo>
                    <a:lnTo>
                      <a:pt x="75000" y="8571"/>
                    </a:lnTo>
                    <a:lnTo>
                      <a:pt x="60000" y="15918"/>
                    </a:lnTo>
                    <a:lnTo>
                      <a:pt x="53076" y="24489"/>
                    </a:lnTo>
                    <a:lnTo>
                      <a:pt x="38076" y="31836"/>
                    </a:lnTo>
                    <a:lnTo>
                      <a:pt x="30000" y="40408"/>
                    </a:lnTo>
                    <a:lnTo>
                      <a:pt x="23076" y="47755"/>
                    </a:lnTo>
                    <a:lnTo>
                      <a:pt x="15000" y="56326"/>
                    </a:lnTo>
                    <a:lnTo>
                      <a:pt x="8076" y="63673"/>
                    </a:lnTo>
                    <a:lnTo>
                      <a:pt x="0" y="72244"/>
                    </a:lnTo>
                    <a:lnTo>
                      <a:pt x="0" y="88163"/>
                    </a:lnTo>
                    <a:lnTo>
                      <a:pt x="0" y="95510"/>
                    </a:lnTo>
                    <a:lnTo>
                      <a:pt x="0" y="104081"/>
                    </a:lnTo>
                    <a:lnTo>
                      <a:pt x="0" y="111428"/>
                    </a:lnTo>
                    <a:lnTo>
                      <a:pt x="0" y="119999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4" name="Google Shape;534;p42"/>
              <p:cNvCxnSpPr/>
              <p:nvPr/>
            </p:nvCxnSpPr>
            <p:spPr>
              <a:xfrm>
                <a:off x="21443950" y="9710737"/>
                <a:ext cx="1587" cy="12954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35" name="Google Shape;535;p42"/>
              <p:cNvSpPr/>
              <p:nvPr/>
            </p:nvSpPr>
            <p:spPr>
              <a:xfrm>
                <a:off x="21301075" y="9690100"/>
                <a:ext cx="142875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7333" y="0"/>
                    </a:lnTo>
                    <a:lnTo>
                      <a:pt x="25333" y="9230"/>
                    </a:lnTo>
                    <a:lnTo>
                      <a:pt x="42666" y="17142"/>
                    </a:lnTo>
                    <a:lnTo>
                      <a:pt x="60000" y="17142"/>
                    </a:lnTo>
                    <a:lnTo>
                      <a:pt x="69333" y="26373"/>
                    </a:lnTo>
                    <a:lnTo>
                      <a:pt x="77333" y="34285"/>
                    </a:lnTo>
                    <a:lnTo>
                      <a:pt x="94666" y="43516"/>
                    </a:lnTo>
                    <a:lnTo>
                      <a:pt x="102666" y="51428"/>
                    </a:lnTo>
                    <a:lnTo>
                      <a:pt x="112000" y="60659"/>
                    </a:lnTo>
                    <a:lnTo>
                      <a:pt x="112000" y="68571"/>
                    </a:lnTo>
                    <a:lnTo>
                      <a:pt x="120000" y="77802"/>
                    </a:lnTo>
                    <a:lnTo>
                      <a:pt x="120000" y="85714"/>
                    </a:lnTo>
                    <a:lnTo>
                      <a:pt x="120000" y="94945"/>
                    </a:lnTo>
                    <a:lnTo>
                      <a:pt x="120000" y="102857"/>
                    </a:lnTo>
                    <a:lnTo>
                      <a:pt x="120000" y="11208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2"/>
              <p:cNvSpPr/>
              <p:nvPr/>
            </p:nvSpPr>
            <p:spPr>
              <a:xfrm>
                <a:off x="21280438" y="9804400"/>
                <a:ext cx="163512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6990"/>
                    </a:lnTo>
                    <a:lnTo>
                      <a:pt x="30291" y="6990"/>
                    </a:lnTo>
                    <a:lnTo>
                      <a:pt x="45436" y="15145"/>
                    </a:lnTo>
                    <a:lnTo>
                      <a:pt x="60582" y="22135"/>
                    </a:lnTo>
                    <a:lnTo>
                      <a:pt x="67572" y="30291"/>
                    </a:lnTo>
                    <a:lnTo>
                      <a:pt x="82718" y="37281"/>
                    </a:lnTo>
                    <a:lnTo>
                      <a:pt x="89708" y="45436"/>
                    </a:lnTo>
                    <a:lnTo>
                      <a:pt x="97864" y="52427"/>
                    </a:lnTo>
                    <a:lnTo>
                      <a:pt x="104854" y="59417"/>
                    </a:lnTo>
                    <a:lnTo>
                      <a:pt x="113009" y="67572"/>
                    </a:lnTo>
                    <a:lnTo>
                      <a:pt x="120000" y="74563"/>
                    </a:lnTo>
                    <a:lnTo>
                      <a:pt x="120000" y="82718"/>
                    </a:lnTo>
                    <a:lnTo>
                      <a:pt x="120000" y="89708"/>
                    </a:lnTo>
                    <a:lnTo>
                      <a:pt x="120000" y="97864"/>
                    </a:lnTo>
                    <a:lnTo>
                      <a:pt x="120000" y="113009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2"/>
              <p:cNvSpPr/>
              <p:nvPr/>
            </p:nvSpPr>
            <p:spPr>
              <a:xfrm>
                <a:off x="21280438" y="9937750"/>
                <a:ext cx="163512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0"/>
                    </a:lnTo>
                    <a:lnTo>
                      <a:pt x="30291" y="6990"/>
                    </a:lnTo>
                    <a:lnTo>
                      <a:pt x="45436" y="15145"/>
                    </a:lnTo>
                    <a:lnTo>
                      <a:pt x="60582" y="15145"/>
                    </a:lnTo>
                    <a:lnTo>
                      <a:pt x="67572" y="22135"/>
                    </a:lnTo>
                    <a:lnTo>
                      <a:pt x="82718" y="30291"/>
                    </a:lnTo>
                    <a:lnTo>
                      <a:pt x="89708" y="37281"/>
                    </a:lnTo>
                    <a:lnTo>
                      <a:pt x="97864" y="45436"/>
                    </a:lnTo>
                    <a:lnTo>
                      <a:pt x="104854" y="52427"/>
                    </a:lnTo>
                    <a:lnTo>
                      <a:pt x="113009" y="67572"/>
                    </a:lnTo>
                    <a:lnTo>
                      <a:pt x="120000" y="75728"/>
                    </a:lnTo>
                    <a:lnTo>
                      <a:pt x="120000" y="82718"/>
                    </a:lnTo>
                    <a:lnTo>
                      <a:pt x="120000" y="90873"/>
                    </a:lnTo>
                    <a:lnTo>
                      <a:pt x="120000" y="97864"/>
                    </a:lnTo>
                    <a:lnTo>
                      <a:pt x="120000" y="104854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2"/>
              <p:cNvSpPr/>
              <p:nvPr/>
            </p:nvSpPr>
            <p:spPr>
              <a:xfrm>
                <a:off x="21443950" y="9690100"/>
                <a:ext cx="153987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3917" y="0"/>
                    </a:lnTo>
                    <a:lnTo>
                      <a:pt x="87835" y="9230"/>
                    </a:lnTo>
                    <a:lnTo>
                      <a:pt x="71752" y="17142"/>
                    </a:lnTo>
                    <a:lnTo>
                      <a:pt x="64329" y="17142"/>
                    </a:lnTo>
                    <a:lnTo>
                      <a:pt x="48247" y="26373"/>
                    </a:lnTo>
                    <a:lnTo>
                      <a:pt x="40824" y="34285"/>
                    </a:lnTo>
                    <a:lnTo>
                      <a:pt x="32164" y="43516"/>
                    </a:lnTo>
                    <a:lnTo>
                      <a:pt x="24742" y="51428"/>
                    </a:lnTo>
                    <a:lnTo>
                      <a:pt x="16082" y="60659"/>
                    </a:lnTo>
                    <a:lnTo>
                      <a:pt x="8659" y="68571"/>
                    </a:lnTo>
                    <a:lnTo>
                      <a:pt x="0" y="77802"/>
                    </a:lnTo>
                    <a:lnTo>
                      <a:pt x="0" y="85714"/>
                    </a:lnTo>
                    <a:lnTo>
                      <a:pt x="0" y="94945"/>
                    </a:lnTo>
                    <a:lnTo>
                      <a:pt x="0" y="102857"/>
                    </a:lnTo>
                    <a:lnTo>
                      <a:pt x="0" y="112087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2"/>
              <p:cNvSpPr/>
              <p:nvPr/>
            </p:nvSpPr>
            <p:spPr>
              <a:xfrm>
                <a:off x="21443950" y="9804400"/>
                <a:ext cx="165100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5000" y="6990"/>
                    </a:lnTo>
                    <a:lnTo>
                      <a:pt x="90000" y="6990"/>
                    </a:lnTo>
                    <a:lnTo>
                      <a:pt x="81923" y="15145"/>
                    </a:lnTo>
                    <a:lnTo>
                      <a:pt x="66923" y="22135"/>
                    </a:lnTo>
                    <a:lnTo>
                      <a:pt x="53076" y="30291"/>
                    </a:lnTo>
                    <a:lnTo>
                      <a:pt x="45000" y="37281"/>
                    </a:lnTo>
                    <a:lnTo>
                      <a:pt x="30000" y="45436"/>
                    </a:lnTo>
                    <a:lnTo>
                      <a:pt x="23076" y="52427"/>
                    </a:lnTo>
                    <a:lnTo>
                      <a:pt x="15000" y="59417"/>
                    </a:lnTo>
                    <a:lnTo>
                      <a:pt x="8076" y="67572"/>
                    </a:lnTo>
                    <a:lnTo>
                      <a:pt x="8076" y="74563"/>
                    </a:lnTo>
                    <a:lnTo>
                      <a:pt x="0" y="82718"/>
                    </a:lnTo>
                    <a:lnTo>
                      <a:pt x="0" y="89708"/>
                    </a:lnTo>
                    <a:lnTo>
                      <a:pt x="0" y="97864"/>
                    </a:lnTo>
                    <a:lnTo>
                      <a:pt x="0" y="113009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2"/>
              <p:cNvSpPr/>
              <p:nvPr/>
            </p:nvSpPr>
            <p:spPr>
              <a:xfrm>
                <a:off x="21443950" y="9937750"/>
                <a:ext cx="165100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5000" y="0"/>
                    </a:lnTo>
                    <a:lnTo>
                      <a:pt x="90000" y="6990"/>
                    </a:lnTo>
                    <a:lnTo>
                      <a:pt x="81923" y="15145"/>
                    </a:lnTo>
                    <a:lnTo>
                      <a:pt x="66923" y="15145"/>
                    </a:lnTo>
                    <a:lnTo>
                      <a:pt x="53076" y="22135"/>
                    </a:lnTo>
                    <a:lnTo>
                      <a:pt x="45000" y="30291"/>
                    </a:lnTo>
                    <a:lnTo>
                      <a:pt x="30000" y="37281"/>
                    </a:lnTo>
                    <a:lnTo>
                      <a:pt x="23076" y="45436"/>
                    </a:lnTo>
                    <a:lnTo>
                      <a:pt x="15000" y="52427"/>
                    </a:lnTo>
                    <a:lnTo>
                      <a:pt x="8076" y="67572"/>
                    </a:lnTo>
                    <a:lnTo>
                      <a:pt x="8076" y="75728"/>
                    </a:lnTo>
                    <a:lnTo>
                      <a:pt x="0" y="82718"/>
                    </a:lnTo>
                    <a:lnTo>
                      <a:pt x="0" y="90873"/>
                    </a:lnTo>
                    <a:lnTo>
                      <a:pt x="0" y="97864"/>
                    </a:lnTo>
                    <a:lnTo>
                      <a:pt x="0" y="104854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1" name="Google Shape;541;p42"/>
              <p:cNvCxnSpPr/>
              <p:nvPr/>
            </p:nvCxnSpPr>
            <p:spPr>
              <a:xfrm>
                <a:off x="20993100" y="11118850"/>
                <a:ext cx="1587" cy="12954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42" name="Google Shape;542;p42"/>
              <p:cNvSpPr/>
              <p:nvPr/>
            </p:nvSpPr>
            <p:spPr>
              <a:xfrm>
                <a:off x="20850225" y="11098212"/>
                <a:ext cx="142875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6000" y="0"/>
                    </a:lnTo>
                    <a:lnTo>
                      <a:pt x="25333" y="9230"/>
                    </a:lnTo>
                    <a:lnTo>
                      <a:pt x="42666" y="17142"/>
                    </a:lnTo>
                    <a:lnTo>
                      <a:pt x="60000" y="17142"/>
                    </a:lnTo>
                    <a:lnTo>
                      <a:pt x="68000" y="26373"/>
                    </a:lnTo>
                    <a:lnTo>
                      <a:pt x="77333" y="34285"/>
                    </a:lnTo>
                    <a:lnTo>
                      <a:pt x="94666" y="43516"/>
                    </a:lnTo>
                    <a:lnTo>
                      <a:pt x="102666" y="51428"/>
                    </a:lnTo>
                    <a:lnTo>
                      <a:pt x="112000" y="60659"/>
                    </a:lnTo>
                    <a:lnTo>
                      <a:pt x="112000" y="68571"/>
                    </a:lnTo>
                    <a:lnTo>
                      <a:pt x="120000" y="77802"/>
                    </a:lnTo>
                    <a:lnTo>
                      <a:pt x="120000" y="85714"/>
                    </a:lnTo>
                    <a:lnTo>
                      <a:pt x="120000" y="93626"/>
                    </a:lnTo>
                    <a:lnTo>
                      <a:pt x="120000" y="102857"/>
                    </a:lnTo>
                    <a:lnTo>
                      <a:pt x="120000" y="110769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2"/>
              <p:cNvSpPr/>
              <p:nvPr/>
            </p:nvSpPr>
            <p:spPr>
              <a:xfrm>
                <a:off x="20829588" y="11210925"/>
                <a:ext cx="16351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8076"/>
                    </a:lnTo>
                    <a:lnTo>
                      <a:pt x="29126" y="8076"/>
                    </a:lnTo>
                    <a:lnTo>
                      <a:pt x="44271" y="15000"/>
                    </a:lnTo>
                    <a:lnTo>
                      <a:pt x="59417" y="23076"/>
                    </a:lnTo>
                    <a:lnTo>
                      <a:pt x="67572" y="30000"/>
                    </a:lnTo>
                    <a:lnTo>
                      <a:pt x="82718" y="30000"/>
                    </a:lnTo>
                    <a:lnTo>
                      <a:pt x="89708" y="45000"/>
                    </a:lnTo>
                    <a:lnTo>
                      <a:pt x="97864" y="53076"/>
                    </a:lnTo>
                    <a:lnTo>
                      <a:pt x="104854" y="60000"/>
                    </a:lnTo>
                    <a:lnTo>
                      <a:pt x="113009" y="68076"/>
                    </a:lnTo>
                    <a:lnTo>
                      <a:pt x="120000" y="75000"/>
                    </a:lnTo>
                    <a:lnTo>
                      <a:pt x="120000" y="83076"/>
                    </a:lnTo>
                    <a:lnTo>
                      <a:pt x="120000" y="90000"/>
                    </a:lnTo>
                    <a:lnTo>
                      <a:pt x="120000" y="98076"/>
                    </a:lnTo>
                    <a:lnTo>
                      <a:pt x="120000" y="11307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2"/>
              <p:cNvSpPr/>
              <p:nvPr/>
            </p:nvSpPr>
            <p:spPr>
              <a:xfrm>
                <a:off x="20829588" y="11345862"/>
                <a:ext cx="1635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5145" y="0"/>
                    </a:lnTo>
                    <a:lnTo>
                      <a:pt x="29126" y="7422"/>
                    </a:lnTo>
                    <a:lnTo>
                      <a:pt x="44271" y="16082"/>
                    </a:lnTo>
                    <a:lnTo>
                      <a:pt x="59417" y="16082"/>
                    </a:lnTo>
                    <a:lnTo>
                      <a:pt x="67572" y="23505"/>
                    </a:lnTo>
                    <a:lnTo>
                      <a:pt x="82718" y="30927"/>
                    </a:lnTo>
                    <a:lnTo>
                      <a:pt x="89708" y="39587"/>
                    </a:lnTo>
                    <a:lnTo>
                      <a:pt x="97864" y="47010"/>
                    </a:lnTo>
                    <a:lnTo>
                      <a:pt x="104854" y="55670"/>
                    </a:lnTo>
                    <a:lnTo>
                      <a:pt x="113009" y="71752"/>
                    </a:lnTo>
                    <a:lnTo>
                      <a:pt x="120000" y="79175"/>
                    </a:lnTo>
                    <a:lnTo>
                      <a:pt x="120000" y="87835"/>
                    </a:lnTo>
                    <a:lnTo>
                      <a:pt x="120000" y="95257"/>
                    </a:lnTo>
                    <a:lnTo>
                      <a:pt x="120000" y="103917"/>
                    </a:lnTo>
                    <a:lnTo>
                      <a:pt x="120000" y="11134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2"/>
              <p:cNvSpPr/>
              <p:nvPr/>
            </p:nvSpPr>
            <p:spPr>
              <a:xfrm>
                <a:off x="20993100" y="11098212"/>
                <a:ext cx="153987" cy="14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3917" y="0"/>
                    </a:lnTo>
                    <a:lnTo>
                      <a:pt x="87835" y="9230"/>
                    </a:lnTo>
                    <a:lnTo>
                      <a:pt x="71752" y="17142"/>
                    </a:lnTo>
                    <a:lnTo>
                      <a:pt x="64329" y="17142"/>
                    </a:lnTo>
                    <a:lnTo>
                      <a:pt x="48247" y="26373"/>
                    </a:lnTo>
                    <a:lnTo>
                      <a:pt x="39587" y="34285"/>
                    </a:lnTo>
                    <a:lnTo>
                      <a:pt x="23505" y="43516"/>
                    </a:lnTo>
                    <a:lnTo>
                      <a:pt x="23505" y="51428"/>
                    </a:lnTo>
                    <a:lnTo>
                      <a:pt x="16082" y="60659"/>
                    </a:lnTo>
                    <a:lnTo>
                      <a:pt x="7422" y="68571"/>
                    </a:lnTo>
                    <a:lnTo>
                      <a:pt x="0" y="77802"/>
                    </a:lnTo>
                    <a:lnTo>
                      <a:pt x="0" y="85714"/>
                    </a:lnTo>
                    <a:lnTo>
                      <a:pt x="0" y="93626"/>
                    </a:lnTo>
                    <a:lnTo>
                      <a:pt x="0" y="102857"/>
                    </a:lnTo>
                    <a:lnTo>
                      <a:pt x="0" y="110769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2"/>
              <p:cNvSpPr/>
              <p:nvPr/>
            </p:nvSpPr>
            <p:spPr>
              <a:xfrm>
                <a:off x="20993100" y="11210925"/>
                <a:ext cx="16351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8076"/>
                    </a:lnTo>
                    <a:lnTo>
                      <a:pt x="90873" y="8076"/>
                    </a:lnTo>
                    <a:lnTo>
                      <a:pt x="75728" y="15000"/>
                    </a:lnTo>
                    <a:lnTo>
                      <a:pt x="67572" y="23076"/>
                    </a:lnTo>
                    <a:lnTo>
                      <a:pt x="52427" y="30000"/>
                    </a:lnTo>
                    <a:lnTo>
                      <a:pt x="37281" y="30000"/>
                    </a:lnTo>
                    <a:lnTo>
                      <a:pt x="30291" y="45000"/>
                    </a:lnTo>
                    <a:lnTo>
                      <a:pt x="22135" y="53076"/>
                    </a:lnTo>
                    <a:lnTo>
                      <a:pt x="15145" y="60000"/>
                    </a:lnTo>
                    <a:lnTo>
                      <a:pt x="6990" y="68076"/>
                    </a:lnTo>
                    <a:lnTo>
                      <a:pt x="6990" y="75000"/>
                    </a:lnTo>
                    <a:lnTo>
                      <a:pt x="0" y="83076"/>
                    </a:lnTo>
                    <a:lnTo>
                      <a:pt x="0" y="90000"/>
                    </a:lnTo>
                    <a:lnTo>
                      <a:pt x="0" y="98076"/>
                    </a:lnTo>
                    <a:lnTo>
                      <a:pt x="0" y="113076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2"/>
              <p:cNvSpPr/>
              <p:nvPr/>
            </p:nvSpPr>
            <p:spPr>
              <a:xfrm>
                <a:off x="20993100" y="11345862"/>
                <a:ext cx="16351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04854" y="0"/>
                    </a:lnTo>
                    <a:lnTo>
                      <a:pt x="90873" y="7422"/>
                    </a:lnTo>
                    <a:lnTo>
                      <a:pt x="75728" y="16082"/>
                    </a:lnTo>
                    <a:lnTo>
                      <a:pt x="67572" y="16082"/>
                    </a:lnTo>
                    <a:lnTo>
                      <a:pt x="52427" y="23505"/>
                    </a:lnTo>
                    <a:lnTo>
                      <a:pt x="37281" y="30927"/>
                    </a:lnTo>
                    <a:lnTo>
                      <a:pt x="30291" y="39587"/>
                    </a:lnTo>
                    <a:lnTo>
                      <a:pt x="22135" y="47010"/>
                    </a:lnTo>
                    <a:lnTo>
                      <a:pt x="15145" y="55670"/>
                    </a:lnTo>
                    <a:lnTo>
                      <a:pt x="6990" y="71752"/>
                    </a:lnTo>
                    <a:lnTo>
                      <a:pt x="6990" y="79175"/>
                    </a:lnTo>
                    <a:lnTo>
                      <a:pt x="0" y="87835"/>
                    </a:lnTo>
                    <a:lnTo>
                      <a:pt x="0" y="95257"/>
                    </a:lnTo>
                    <a:lnTo>
                      <a:pt x="0" y="103917"/>
                    </a:lnTo>
                    <a:lnTo>
                      <a:pt x="0" y="111340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2"/>
              <p:cNvSpPr txBox="1"/>
              <p:nvPr/>
            </p:nvSpPr>
            <p:spPr>
              <a:xfrm>
                <a:off x="10868025" y="8859837"/>
                <a:ext cx="2954337" cy="341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Distribution  Transformer</a:t>
                </a:r>
                <a:endParaRPr sz="900" dirty="0"/>
              </a:p>
            </p:txBody>
          </p:sp>
          <p:sp>
            <p:nvSpPr>
              <p:cNvPr id="549" name="Google Shape;549;p42"/>
              <p:cNvSpPr txBox="1"/>
              <p:nvPr/>
            </p:nvSpPr>
            <p:spPr>
              <a:xfrm>
                <a:off x="11479204" y="8245409"/>
                <a:ext cx="1826457" cy="387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(11/0.415 kV)</a:t>
                </a:r>
                <a:endParaRPr sz="900" dirty="0"/>
              </a:p>
            </p:txBody>
          </p:sp>
          <p:sp>
            <p:nvSpPr>
              <p:cNvPr id="550" name="Google Shape;550;p42"/>
              <p:cNvSpPr txBox="1"/>
              <p:nvPr/>
            </p:nvSpPr>
            <p:spPr>
              <a:xfrm>
                <a:off x="17497425" y="10669587"/>
                <a:ext cx="25003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Secondary  Grid</a:t>
                </a:r>
                <a:endParaRPr sz="900"/>
              </a:p>
            </p:txBody>
          </p:sp>
          <p:sp>
            <p:nvSpPr>
              <p:cNvPr id="551" name="Google Shape;551;p42"/>
              <p:cNvSpPr txBox="1"/>
              <p:nvPr/>
            </p:nvSpPr>
            <p:spPr>
              <a:xfrm>
                <a:off x="18222913" y="11018837"/>
                <a:ext cx="1422138" cy="376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(66/11 kV)</a:t>
                </a:r>
                <a:endParaRPr sz="900" dirty="0"/>
              </a:p>
            </p:txBody>
          </p:sp>
          <p:sp>
            <p:nvSpPr>
              <p:cNvPr id="552" name="Google Shape;552;p42"/>
              <p:cNvSpPr txBox="1"/>
              <p:nvPr/>
            </p:nvSpPr>
            <p:spPr>
              <a:xfrm>
                <a:off x="15135225" y="6013450"/>
                <a:ext cx="3230562" cy="341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Primary Grid             </a:t>
                </a:r>
                <a:endParaRPr sz="900"/>
              </a:p>
            </p:txBody>
          </p:sp>
          <p:sp>
            <p:nvSpPr>
              <p:cNvPr id="553" name="Google Shape;553;p42"/>
              <p:cNvSpPr txBox="1"/>
              <p:nvPr/>
            </p:nvSpPr>
            <p:spPr>
              <a:xfrm>
                <a:off x="16143288" y="6351587"/>
                <a:ext cx="1404937" cy="341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(220/66 kV)</a:t>
                </a:r>
                <a:endParaRPr sz="900"/>
              </a:p>
            </p:txBody>
          </p:sp>
          <p:sp>
            <p:nvSpPr>
              <p:cNvPr id="554" name="Google Shape;554;p42"/>
              <p:cNvSpPr/>
              <p:nvPr/>
            </p:nvSpPr>
            <p:spPr>
              <a:xfrm>
                <a:off x="19064288" y="4173537"/>
                <a:ext cx="1765300" cy="749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3561" y="120000"/>
                    </a:lnTo>
                    <a:lnTo>
                      <a:pt x="7661" y="120000"/>
                    </a:lnTo>
                    <a:lnTo>
                      <a:pt x="11870" y="118474"/>
                    </a:lnTo>
                    <a:lnTo>
                      <a:pt x="16726" y="118474"/>
                    </a:lnTo>
                    <a:lnTo>
                      <a:pt x="20935" y="116694"/>
                    </a:lnTo>
                    <a:lnTo>
                      <a:pt x="25143" y="116694"/>
                    </a:lnTo>
                    <a:lnTo>
                      <a:pt x="29352" y="115169"/>
                    </a:lnTo>
                    <a:lnTo>
                      <a:pt x="33453" y="113389"/>
                    </a:lnTo>
                    <a:lnTo>
                      <a:pt x="38417" y="110084"/>
                    </a:lnTo>
                    <a:lnTo>
                      <a:pt x="42517" y="108559"/>
                    </a:lnTo>
                    <a:lnTo>
                      <a:pt x="46726" y="105254"/>
                    </a:lnTo>
                    <a:lnTo>
                      <a:pt x="50935" y="101949"/>
                    </a:lnTo>
                    <a:lnTo>
                      <a:pt x="55143" y="98644"/>
                    </a:lnTo>
                    <a:lnTo>
                      <a:pt x="59244" y="95338"/>
                    </a:lnTo>
                    <a:lnTo>
                      <a:pt x="63453" y="92033"/>
                    </a:lnTo>
                    <a:lnTo>
                      <a:pt x="67661" y="87203"/>
                    </a:lnTo>
                    <a:lnTo>
                      <a:pt x="71870" y="83898"/>
                    </a:lnTo>
                    <a:lnTo>
                      <a:pt x="75323" y="78813"/>
                    </a:lnTo>
                    <a:lnTo>
                      <a:pt x="79532" y="75508"/>
                    </a:lnTo>
                    <a:lnTo>
                      <a:pt x="82985" y="70677"/>
                    </a:lnTo>
                    <a:lnTo>
                      <a:pt x="87194" y="65847"/>
                    </a:lnTo>
                    <a:lnTo>
                      <a:pt x="90647" y="59237"/>
                    </a:lnTo>
                    <a:lnTo>
                      <a:pt x="94208" y="54152"/>
                    </a:lnTo>
                    <a:lnTo>
                      <a:pt x="97661" y="49322"/>
                    </a:lnTo>
                    <a:lnTo>
                      <a:pt x="101115" y="44237"/>
                    </a:lnTo>
                    <a:lnTo>
                      <a:pt x="103920" y="37881"/>
                    </a:lnTo>
                    <a:lnTo>
                      <a:pt x="107374" y="31271"/>
                    </a:lnTo>
                    <a:lnTo>
                      <a:pt x="110179" y="26186"/>
                    </a:lnTo>
                    <a:lnTo>
                      <a:pt x="112985" y="19576"/>
                    </a:lnTo>
                    <a:lnTo>
                      <a:pt x="115035" y="12966"/>
                    </a:lnTo>
                    <a:lnTo>
                      <a:pt x="117841" y="661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2"/>
              <p:cNvSpPr/>
              <p:nvPr/>
            </p:nvSpPr>
            <p:spPr>
              <a:xfrm>
                <a:off x="18889663" y="4059237"/>
                <a:ext cx="1979612" cy="7096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8083" y="120000"/>
                    </a:lnTo>
                    <a:lnTo>
                      <a:pt x="16166" y="118389"/>
                    </a:lnTo>
                    <a:lnTo>
                      <a:pt x="24250" y="114899"/>
                    </a:lnTo>
                    <a:lnTo>
                      <a:pt x="33007" y="111409"/>
                    </a:lnTo>
                    <a:lnTo>
                      <a:pt x="41090" y="106040"/>
                    </a:lnTo>
                    <a:lnTo>
                      <a:pt x="49174" y="100939"/>
                    </a:lnTo>
                    <a:lnTo>
                      <a:pt x="57257" y="93959"/>
                    </a:lnTo>
                    <a:lnTo>
                      <a:pt x="65340" y="85369"/>
                    </a:lnTo>
                    <a:lnTo>
                      <a:pt x="73424" y="78389"/>
                    </a:lnTo>
                    <a:lnTo>
                      <a:pt x="80834" y="67919"/>
                    </a:lnTo>
                    <a:lnTo>
                      <a:pt x="88340" y="57449"/>
                    </a:lnTo>
                    <a:lnTo>
                      <a:pt x="95749" y="46979"/>
                    </a:lnTo>
                    <a:lnTo>
                      <a:pt x="102004" y="36510"/>
                    </a:lnTo>
                    <a:lnTo>
                      <a:pt x="108837" y="24429"/>
                    </a:lnTo>
                    <a:lnTo>
                      <a:pt x="111916" y="19328"/>
                    </a:lnTo>
                    <a:lnTo>
                      <a:pt x="114418" y="12348"/>
                    </a:lnTo>
                    <a:lnTo>
                      <a:pt x="117594" y="5369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2"/>
              <p:cNvSpPr/>
              <p:nvPr/>
            </p:nvSpPr>
            <p:spPr>
              <a:xfrm>
                <a:off x="18675350" y="3937000"/>
                <a:ext cx="2174875" cy="708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3941" y="119999"/>
                    </a:lnTo>
                    <a:lnTo>
                      <a:pt x="7883" y="119999"/>
                    </a:lnTo>
                    <a:lnTo>
                      <a:pt x="15854" y="118385"/>
                    </a:lnTo>
                    <a:lnTo>
                      <a:pt x="24350" y="116502"/>
                    </a:lnTo>
                    <a:lnTo>
                      <a:pt x="32233" y="113273"/>
                    </a:lnTo>
                    <a:lnTo>
                      <a:pt x="40729" y="107892"/>
                    </a:lnTo>
                    <a:lnTo>
                      <a:pt x="49226" y="102780"/>
                    </a:lnTo>
                    <a:lnTo>
                      <a:pt x="57109" y="95784"/>
                    </a:lnTo>
                    <a:lnTo>
                      <a:pt x="65605" y="88789"/>
                    </a:lnTo>
                    <a:lnTo>
                      <a:pt x="73576" y="80179"/>
                    </a:lnTo>
                    <a:lnTo>
                      <a:pt x="80934" y="69686"/>
                    </a:lnTo>
                    <a:lnTo>
                      <a:pt x="88291" y="60807"/>
                    </a:lnTo>
                    <a:lnTo>
                      <a:pt x="95649" y="48699"/>
                    </a:lnTo>
                    <a:lnTo>
                      <a:pt x="98978" y="43587"/>
                    </a:lnTo>
                    <a:lnTo>
                      <a:pt x="102394" y="38206"/>
                    </a:lnTo>
                    <a:lnTo>
                      <a:pt x="105284" y="31210"/>
                    </a:lnTo>
                    <a:lnTo>
                      <a:pt x="108613" y="26098"/>
                    </a:lnTo>
                    <a:lnTo>
                      <a:pt x="111503" y="19103"/>
                    </a:lnTo>
                    <a:lnTo>
                      <a:pt x="114306" y="12107"/>
                    </a:lnTo>
                    <a:lnTo>
                      <a:pt x="117109" y="5112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2"/>
              <p:cNvSpPr/>
              <p:nvPr/>
            </p:nvSpPr>
            <p:spPr>
              <a:xfrm>
                <a:off x="20869275" y="4194175"/>
                <a:ext cx="831850" cy="1273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603" y="2842"/>
                    </a:lnTo>
                    <a:lnTo>
                      <a:pt x="2977" y="6733"/>
                    </a:lnTo>
                    <a:lnTo>
                      <a:pt x="4580" y="9576"/>
                    </a:lnTo>
                    <a:lnTo>
                      <a:pt x="5954" y="13466"/>
                    </a:lnTo>
                    <a:lnTo>
                      <a:pt x="8931" y="16458"/>
                    </a:lnTo>
                    <a:lnTo>
                      <a:pt x="10534" y="20349"/>
                    </a:lnTo>
                    <a:lnTo>
                      <a:pt x="13511" y="24089"/>
                    </a:lnTo>
                    <a:lnTo>
                      <a:pt x="14885" y="27082"/>
                    </a:lnTo>
                    <a:lnTo>
                      <a:pt x="17862" y="30972"/>
                    </a:lnTo>
                    <a:lnTo>
                      <a:pt x="20839" y="34862"/>
                    </a:lnTo>
                    <a:lnTo>
                      <a:pt x="23816" y="37705"/>
                    </a:lnTo>
                    <a:lnTo>
                      <a:pt x="26793" y="41596"/>
                    </a:lnTo>
                    <a:lnTo>
                      <a:pt x="29770" y="45486"/>
                    </a:lnTo>
                    <a:lnTo>
                      <a:pt x="32748" y="49376"/>
                    </a:lnTo>
                    <a:lnTo>
                      <a:pt x="40076" y="57007"/>
                    </a:lnTo>
                    <a:lnTo>
                      <a:pt x="46030" y="63890"/>
                    </a:lnTo>
                    <a:lnTo>
                      <a:pt x="53358" y="70623"/>
                    </a:lnTo>
                    <a:lnTo>
                      <a:pt x="60687" y="78403"/>
                    </a:lnTo>
                    <a:lnTo>
                      <a:pt x="65267" y="81246"/>
                    </a:lnTo>
                    <a:lnTo>
                      <a:pt x="68244" y="85137"/>
                    </a:lnTo>
                    <a:lnTo>
                      <a:pt x="72595" y="88129"/>
                    </a:lnTo>
                    <a:lnTo>
                      <a:pt x="75572" y="90972"/>
                    </a:lnTo>
                    <a:lnTo>
                      <a:pt x="79923" y="94862"/>
                    </a:lnTo>
                    <a:lnTo>
                      <a:pt x="84503" y="97705"/>
                    </a:lnTo>
                    <a:lnTo>
                      <a:pt x="87480" y="100698"/>
                    </a:lnTo>
                    <a:lnTo>
                      <a:pt x="91832" y="103541"/>
                    </a:lnTo>
                    <a:lnTo>
                      <a:pt x="96183" y="105486"/>
                    </a:lnTo>
                    <a:lnTo>
                      <a:pt x="99160" y="108478"/>
                    </a:lnTo>
                    <a:lnTo>
                      <a:pt x="102137" y="110274"/>
                    </a:lnTo>
                    <a:lnTo>
                      <a:pt x="105114" y="112219"/>
                    </a:lnTo>
                    <a:lnTo>
                      <a:pt x="108091" y="113266"/>
                    </a:lnTo>
                    <a:lnTo>
                      <a:pt x="109694" y="115211"/>
                    </a:lnTo>
                    <a:lnTo>
                      <a:pt x="112671" y="116109"/>
                    </a:lnTo>
                    <a:lnTo>
                      <a:pt x="115419" y="118054"/>
                    </a:lnTo>
                    <a:lnTo>
                      <a:pt x="117022" y="119102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2"/>
              <p:cNvSpPr/>
              <p:nvPr/>
            </p:nvSpPr>
            <p:spPr>
              <a:xfrm>
                <a:off x="20869275" y="4059237"/>
                <a:ext cx="831850" cy="1274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603" y="2988"/>
                    </a:lnTo>
                    <a:lnTo>
                      <a:pt x="2977" y="6874"/>
                    </a:lnTo>
                    <a:lnTo>
                      <a:pt x="4580" y="9713"/>
                    </a:lnTo>
                    <a:lnTo>
                      <a:pt x="5954" y="13599"/>
                    </a:lnTo>
                    <a:lnTo>
                      <a:pt x="8931" y="16438"/>
                    </a:lnTo>
                    <a:lnTo>
                      <a:pt x="10534" y="20323"/>
                    </a:lnTo>
                    <a:lnTo>
                      <a:pt x="13511" y="24209"/>
                    </a:lnTo>
                    <a:lnTo>
                      <a:pt x="14885" y="27198"/>
                    </a:lnTo>
                    <a:lnTo>
                      <a:pt x="17862" y="31083"/>
                    </a:lnTo>
                    <a:lnTo>
                      <a:pt x="20839" y="34819"/>
                    </a:lnTo>
                    <a:lnTo>
                      <a:pt x="23816" y="38704"/>
                    </a:lnTo>
                    <a:lnTo>
                      <a:pt x="26793" y="41693"/>
                    </a:lnTo>
                    <a:lnTo>
                      <a:pt x="29770" y="45579"/>
                    </a:lnTo>
                    <a:lnTo>
                      <a:pt x="32748" y="49464"/>
                    </a:lnTo>
                    <a:lnTo>
                      <a:pt x="40076" y="57085"/>
                    </a:lnTo>
                    <a:lnTo>
                      <a:pt x="46030" y="63960"/>
                    </a:lnTo>
                    <a:lnTo>
                      <a:pt x="53358" y="70684"/>
                    </a:lnTo>
                    <a:lnTo>
                      <a:pt x="60687" y="78455"/>
                    </a:lnTo>
                    <a:lnTo>
                      <a:pt x="65267" y="81295"/>
                    </a:lnTo>
                    <a:lnTo>
                      <a:pt x="68244" y="85180"/>
                    </a:lnTo>
                    <a:lnTo>
                      <a:pt x="72595" y="88019"/>
                    </a:lnTo>
                    <a:lnTo>
                      <a:pt x="75572" y="91008"/>
                    </a:lnTo>
                    <a:lnTo>
                      <a:pt x="79923" y="94894"/>
                    </a:lnTo>
                    <a:lnTo>
                      <a:pt x="84503" y="97733"/>
                    </a:lnTo>
                    <a:lnTo>
                      <a:pt x="87480" y="100722"/>
                    </a:lnTo>
                    <a:lnTo>
                      <a:pt x="91832" y="103561"/>
                    </a:lnTo>
                    <a:lnTo>
                      <a:pt x="96183" y="105504"/>
                    </a:lnTo>
                    <a:lnTo>
                      <a:pt x="99160" y="108343"/>
                    </a:lnTo>
                    <a:lnTo>
                      <a:pt x="102137" y="110286"/>
                    </a:lnTo>
                    <a:lnTo>
                      <a:pt x="105114" y="112229"/>
                    </a:lnTo>
                    <a:lnTo>
                      <a:pt x="108091" y="113275"/>
                    </a:lnTo>
                    <a:lnTo>
                      <a:pt x="109694" y="115217"/>
                    </a:lnTo>
                    <a:lnTo>
                      <a:pt x="112671" y="116114"/>
                    </a:lnTo>
                    <a:lnTo>
                      <a:pt x="115419" y="118057"/>
                    </a:lnTo>
                    <a:lnTo>
                      <a:pt x="117022" y="119103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2"/>
              <p:cNvSpPr/>
              <p:nvPr/>
            </p:nvSpPr>
            <p:spPr>
              <a:xfrm>
                <a:off x="20869275" y="3946525"/>
                <a:ext cx="831850" cy="1274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603" y="2988"/>
                    </a:lnTo>
                    <a:lnTo>
                      <a:pt x="2977" y="6874"/>
                    </a:lnTo>
                    <a:lnTo>
                      <a:pt x="4580" y="9713"/>
                    </a:lnTo>
                    <a:lnTo>
                      <a:pt x="5954" y="13599"/>
                    </a:lnTo>
                    <a:lnTo>
                      <a:pt x="8931" y="16438"/>
                    </a:lnTo>
                    <a:lnTo>
                      <a:pt x="10534" y="20323"/>
                    </a:lnTo>
                    <a:lnTo>
                      <a:pt x="13511" y="23312"/>
                    </a:lnTo>
                    <a:lnTo>
                      <a:pt x="16488" y="27048"/>
                    </a:lnTo>
                    <a:lnTo>
                      <a:pt x="17862" y="30933"/>
                    </a:lnTo>
                    <a:lnTo>
                      <a:pt x="20839" y="34819"/>
                    </a:lnTo>
                    <a:lnTo>
                      <a:pt x="23816" y="37808"/>
                    </a:lnTo>
                    <a:lnTo>
                      <a:pt x="26793" y="41693"/>
                    </a:lnTo>
                    <a:lnTo>
                      <a:pt x="29770" y="45429"/>
                    </a:lnTo>
                    <a:lnTo>
                      <a:pt x="34122" y="49315"/>
                    </a:lnTo>
                    <a:lnTo>
                      <a:pt x="40076" y="56189"/>
                    </a:lnTo>
                    <a:lnTo>
                      <a:pt x="47404" y="63810"/>
                    </a:lnTo>
                    <a:lnTo>
                      <a:pt x="53358" y="70684"/>
                    </a:lnTo>
                    <a:lnTo>
                      <a:pt x="60687" y="78455"/>
                    </a:lnTo>
                    <a:lnTo>
                      <a:pt x="65267" y="81295"/>
                    </a:lnTo>
                    <a:lnTo>
                      <a:pt x="68244" y="85180"/>
                    </a:lnTo>
                    <a:lnTo>
                      <a:pt x="72595" y="88019"/>
                    </a:lnTo>
                    <a:lnTo>
                      <a:pt x="76946" y="91008"/>
                    </a:lnTo>
                    <a:lnTo>
                      <a:pt x="79923" y="93848"/>
                    </a:lnTo>
                    <a:lnTo>
                      <a:pt x="84503" y="97733"/>
                    </a:lnTo>
                    <a:lnTo>
                      <a:pt x="87480" y="100572"/>
                    </a:lnTo>
                    <a:lnTo>
                      <a:pt x="91832" y="102515"/>
                    </a:lnTo>
                    <a:lnTo>
                      <a:pt x="96183" y="105504"/>
                    </a:lnTo>
                    <a:lnTo>
                      <a:pt x="99160" y="108343"/>
                    </a:lnTo>
                    <a:lnTo>
                      <a:pt x="102137" y="110286"/>
                    </a:lnTo>
                    <a:lnTo>
                      <a:pt x="105114" y="112229"/>
                    </a:lnTo>
                    <a:lnTo>
                      <a:pt x="108091" y="113275"/>
                    </a:lnTo>
                    <a:lnTo>
                      <a:pt x="111068" y="115217"/>
                    </a:lnTo>
                    <a:lnTo>
                      <a:pt x="112671" y="116114"/>
                    </a:lnTo>
                    <a:lnTo>
                      <a:pt x="115419" y="118057"/>
                    </a:lnTo>
                    <a:lnTo>
                      <a:pt x="118396" y="118953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2"/>
              <p:cNvSpPr/>
              <p:nvPr/>
            </p:nvSpPr>
            <p:spPr>
              <a:xfrm>
                <a:off x="21126450" y="4183062"/>
                <a:ext cx="830262" cy="1274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376" y="2988"/>
                    </a:lnTo>
                    <a:lnTo>
                      <a:pt x="2982" y="5828"/>
                    </a:lnTo>
                    <a:lnTo>
                      <a:pt x="4359" y="9713"/>
                    </a:lnTo>
                    <a:lnTo>
                      <a:pt x="5965" y="12552"/>
                    </a:lnTo>
                    <a:lnTo>
                      <a:pt x="8948" y="16438"/>
                    </a:lnTo>
                    <a:lnTo>
                      <a:pt x="10325" y="19427"/>
                    </a:lnTo>
                    <a:lnTo>
                      <a:pt x="13307" y="23163"/>
                    </a:lnTo>
                    <a:lnTo>
                      <a:pt x="16290" y="27048"/>
                    </a:lnTo>
                    <a:lnTo>
                      <a:pt x="19273" y="30933"/>
                    </a:lnTo>
                    <a:lnTo>
                      <a:pt x="20650" y="33922"/>
                    </a:lnTo>
                    <a:lnTo>
                      <a:pt x="23632" y="37808"/>
                    </a:lnTo>
                    <a:lnTo>
                      <a:pt x="26615" y="41544"/>
                    </a:lnTo>
                    <a:lnTo>
                      <a:pt x="29598" y="45429"/>
                    </a:lnTo>
                    <a:lnTo>
                      <a:pt x="34187" y="48418"/>
                    </a:lnTo>
                    <a:lnTo>
                      <a:pt x="39923" y="56189"/>
                    </a:lnTo>
                    <a:lnTo>
                      <a:pt x="47495" y="63810"/>
                    </a:lnTo>
                    <a:lnTo>
                      <a:pt x="54837" y="70684"/>
                    </a:lnTo>
                    <a:lnTo>
                      <a:pt x="62179" y="77409"/>
                    </a:lnTo>
                    <a:lnTo>
                      <a:pt x="65162" y="81295"/>
                    </a:lnTo>
                    <a:lnTo>
                      <a:pt x="69751" y="84134"/>
                    </a:lnTo>
                    <a:lnTo>
                      <a:pt x="72734" y="88019"/>
                    </a:lnTo>
                    <a:lnTo>
                      <a:pt x="77093" y="91008"/>
                    </a:lnTo>
                    <a:lnTo>
                      <a:pt x="80076" y="93848"/>
                    </a:lnTo>
                    <a:lnTo>
                      <a:pt x="84435" y="96687"/>
                    </a:lnTo>
                    <a:lnTo>
                      <a:pt x="89024" y="99676"/>
                    </a:lnTo>
                    <a:lnTo>
                      <a:pt x="92007" y="102515"/>
                    </a:lnTo>
                    <a:lnTo>
                      <a:pt x="96367" y="105504"/>
                    </a:lnTo>
                    <a:lnTo>
                      <a:pt x="99349" y="108343"/>
                    </a:lnTo>
                    <a:lnTo>
                      <a:pt x="102332" y="109389"/>
                    </a:lnTo>
                    <a:lnTo>
                      <a:pt x="105315" y="111183"/>
                    </a:lnTo>
                    <a:lnTo>
                      <a:pt x="108298" y="113125"/>
                    </a:lnTo>
                    <a:lnTo>
                      <a:pt x="111281" y="114171"/>
                    </a:lnTo>
                    <a:lnTo>
                      <a:pt x="112657" y="116114"/>
                    </a:lnTo>
                    <a:lnTo>
                      <a:pt x="115640" y="117011"/>
                    </a:lnTo>
                    <a:lnTo>
                      <a:pt x="118623" y="11805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2"/>
              <p:cNvSpPr/>
              <p:nvPr/>
            </p:nvSpPr>
            <p:spPr>
              <a:xfrm>
                <a:off x="21126450" y="4049712"/>
                <a:ext cx="830262" cy="1274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376" y="2839"/>
                    </a:lnTo>
                    <a:lnTo>
                      <a:pt x="2982" y="5828"/>
                    </a:lnTo>
                    <a:lnTo>
                      <a:pt x="4359" y="9713"/>
                    </a:lnTo>
                    <a:lnTo>
                      <a:pt x="5965" y="12552"/>
                    </a:lnTo>
                    <a:lnTo>
                      <a:pt x="8948" y="16438"/>
                    </a:lnTo>
                    <a:lnTo>
                      <a:pt x="10325" y="19277"/>
                    </a:lnTo>
                    <a:lnTo>
                      <a:pt x="13307" y="23163"/>
                    </a:lnTo>
                    <a:lnTo>
                      <a:pt x="16290" y="27048"/>
                    </a:lnTo>
                    <a:lnTo>
                      <a:pt x="19273" y="30037"/>
                    </a:lnTo>
                    <a:lnTo>
                      <a:pt x="20650" y="33922"/>
                    </a:lnTo>
                    <a:lnTo>
                      <a:pt x="23632" y="37658"/>
                    </a:lnTo>
                    <a:lnTo>
                      <a:pt x="26615" y="41544"/>
                    </a:lnTo>
                    <a:lnTo>
                      <a:pt x="29598" y="44533"/>
                    </a:lnTo>
                    <a:lnTo>
                      <a:pt x="34187" y="48418"/>
                    </a:lnTo>
                    <a:lnTo>
                      <a:pt x="39923" y="56039"/>
                    </a:lnTo>
                    <a:lnTo>
                      <a:pt x="47495" y="62914"/>
                    </a:lnTo>
                    <a:lnTo>
                      <a:pt x="54837" y="70535"/>
                    </a:lnTo>
                    <a:lnTo>
                      <a:pt x="62179" y="77409"/>
                    </a:lnTo>
                    <a:lnTo>
                      <a:pt x="65162" y="81295"/>
                    </a:lnTo>
                    <a:lnTo>
                      <a:pt x="69751" y="84134"/>
                    </a:lnTo>
                    <a:lnTo>
                      <a:pt x="72734" y="88019"/>
                    </a:lnTo>
                    <a:lnTo>
                      <a:pt x="77093" y="90859"/>
                    </a:lnTo>
                    <a:lnTo>
                      <a:pt x="80076" y="93848"/>
                    </a:lnTo>
                    <a:lnTo>
                      <a:pt x="84435" y="96687"/>
                    </a:lnTo>
                    <a:lnTo>
                      <a:pt x="89024" y="99676"/>
                    </a:lnTo>
                    <a:lnTo>
                      <a:pt x="92007" y="102515"/>
                    </a:lnTo>
                    <a:lnTo>
                      <a:pt x="96367" y="105504"/>
                    </a:lnTo>
                    <a:lnTo>
                      <a:pt x="99349" y="107297"/>
                    </a:lnTo>
                    <a:lnTo>
                      <a:pt x="102332" y="109240"/>
                    </a:lnTo>
                    <a:lnTo>
                      <a:pt x="105315" y="111183"/>
                    </a:lnTo>
                    <a:lnTo>
                      <a:pt x="108298" y="113125"/>
                    </a:lnTo>
                    <a:lnTo>
                      <a:pt x="111281" y="114171"/>
                    </a:lnTo>
                    <a:lnTo>
                      <a:pt x="112657" y="116114"/>
                    </a:lnTo>
                    <a:lnTo>
                      <a:pt x="115640" y="117011"/>
                    </a:lnTo>
                    <a:lnTo>
                      <a:pt x="118623" y="11805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2"/>
              <p:cNvSpPr/>
              <p:nvPr/>
            </p:nvSpPr>
            <p:spPr>
              <a:xfrm>
                <a:off x="21126450" y="3937000"/>
                <a:ext cx="841375" cy="1273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358" y="2842"/>
                    </a:lnTo>
                    <a:lnTo>
                      <a:pt x="2943" y="5835"/>
                    </a:lnTo>
                    <a:lnTo>
                      <a:pt x="4301" y="8678"/>
                    </a:lnTo>
                    <a:lnTo>
                      <a:pt x="5886" y="12568"/>
                    </a:lnTo>
                    <a:lnTo>
                      <a:pt x="8830" y="15411"/>
                    </a:lnTo>
                    <a:lnTo>
                      <a:pt x="11773" y="19301"/>
                    </a:lnTo>
                    <a:lnTo>
                      <a:pt x="13132" y="23192"/>
                    </a:lnTo>
                    <a:lnTo>
                      <a:pt x="16075" y="27082"/>
                    </a:lnTo>
                    <a:lnTo>
                      <a:pt x="19018" y="29925"/>
                    </a:lnTo>
                    <a:lnTo>
                      <a:pt x="20377" y="33815"/>
                    </a:lnTo>
                    <a:lnTo>
                      <a:pt x="23320" y="37705"/>
                    </a:lnTo>
                    <a:lnTo>
                      <a:pt x="26264" y="41596"/>
                    </a:lnTo>
                    <a:lnTo>
                      <a:pt x="29207" y="45486"/>
                    </a:lnTo>
                    <a:lnTo>
                      <a:pt x="33735" y="48329"/>
                    </a:lnTo>
                    <a:lnTo>
                      <a:pt x="39396" y="56109"/>
                    </a:lnTo>
                    <a:lnTo>
                      <a:pt x="46867" y="63890"/>
                    </a:lnTo>
                    <a:lnTo>
                      <a:pt x="54113" y="70623"/>
                    </a:lnTo>
                    <a:lnTo>
                      <a:pt x="61358" y="77506"/>
                    </a:lnTo>
                    <a:lnTo>
                      <a:pt x="64301" y="81246"/>
                    </a:lnTo>
                    <a:lnTo>
                      <a:pt x="68830" y="84239"/>
                    </a:lnTo>
                    <a:lnTo>
                      <a:pt x="71773" y="87082"/>
                    </a:lnTo>
                    <a:lnTo>
                      <a:pt x="76075" y="90972"/>
                    </a:lnTo>
                    <a:lnTo>
                      <a:pt x="79018" y="93965"/>
                    </a:lnTo>
                    <a:lnTo>
                      <a:pt x="83320" y="96807"/>
                    </a:lnTo>
                    <a:lnTo>
                      <a:pt x="87849" y="99650"/>
                    </a:lnTo>
                    <a:lnTo>
                      <a:pt x="90792" y="102643"/>
                    </a:lnTo>
                    <a:lnTo>
                      <a:pt x="95094" y="105486"/>
                    </a:lnTo>
                    <a:lnTo>
                      <a:pt x="99396" y="107431"/>
                    </a:lnTo>
                    <a:lnTo>
                      <a:pt x="100981" y="109376"/>
                    </a:lnTo>
                    <a:lnTo>
                      <a:pt x="103924" y="111321"/>
                    </a:lnTo>
                    <a:lnTo>
                      <a:pt x="106867" y="113266"/>
                    </a:lnTo>
                    <a:lnTo>
                      <a:pt x="109811" y="114314"/>
                    </a:lnTo>
                    <a:lnTo>
                      <a:pt x="112754" y="116259"/>
                    </a:lnTo>
                    <a:lnTo>
                      <a:pt x="114113" y="117157"/>
                    </a:lnTo>
                    <a:lnTo>
                      <a:pt x="117056" y="118054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2"/>
              <p:cNvSpPr/>
              <p:nvPr/>
            </p:nvSpPr>
            <p:spPr>
              <a:xfrm>
                <a:off x="21413788" y="5478462"/>
                <a:ext cx="554037" cy="1530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7593" y="2365"/>
                    </a:lnTo>
                    <a:lnTo>
                      <a:pt x="117593" y="5601"/>
                    </a:lnTo>
                    <a:lnTo>
                      <a:pt x="117593" y="8838"/>
                    </a:lnTo>
                    <a:lnTo>
                      <a:pt x="115530" y="12074"/>
                    </a:lnTo>
                    <a:lnTo>
                      <a:pt x="113123" y="15311"/>
                    </a:lnTo>
                    <a:lnTo>
                      <a:pt x="113123" y="18547"/>
                    </a:lnTo>
                    <a:lnTo>
                      <a:pt x="111060" y="21659"/>
                    </a:lnTo>
                    <a:lnTo>
                      <a:pt x="108997" y="24896"/>
                    </a:lnTo>
                    <a:lnTo>
                      <a:pt x="106590" y="29004"/>
                    </a:lnTo>
                    <a:lnTo>
                      <a:pt x="104527" y="32240"/>
                    </a:lnTo>
                    <a:lnTo>
                      <a:pt x="102120" y="35352"/>
                    </a:lnTo>
                    <a:lnTo>
                      <a:pt x="100057" y="39460"/>
                    </a:lnTo>
                    <a:lnTo>
                      <a:pt x="93180" y="46680"/>
                    </a:lnTo>
                    <a:lnTo>
                      <a:pt x="86647" y="53900"/>
                    </a:lnTo>
                    <a:lnTo>
                      <a:pt x="80114" y="61244"/>
                    </a:lnTo>
                    <a:lnTo>
                      <a:pt x="73237" y="68464"/>
                    </a:lnTo>
                    <a:lnTo>
                      <a:pt x="66704" y="75684"/>
                    </a:lnTo>
                    <a:lnTo>
                      <a:pt x="62234" y="78921"/>
                    </a:lnTo>
                    <a:lnTo>
                      <a:pt x="57765" y="82157"/>
                    </a:lnTo>
                    <a:lnTo>
                      <a:pt x="55358" y="85394"/>
                    </a:lnTo>
                    <a:lnTo>
                      <a:pt x="51232" y="88630"/>
                    </a:lnTo>
                    <a:lnTo>
                      <a:pt x="46762" y="91867"/>
                    </a:lnTo>
                    <a:lnTo>
                      <a:pt x="42292" y="94979"/>
                    </a:lnTo>
                    <a:lnTo>
                      <a:pt x="37822" y="98215"/>
                    </a:lnTo>
                    <a:lnTo>
                      <a:pt x="33352" y="101452"/>
                    </a:lnTo>
                    <a:lnTo>
                      <a:pt x="30945" y="103941"/>
                    </a:lnTo>
                    <a:lnTo>
                      <a:pt x="26475" y="107178"/>
                    </a:lnTo>
                    <a:lnTo>
                      <a:pt x="22349" y="108672"/>
                    </a:lnTo>
                    <a:lnTo>
                      <a:pt x="19942" y="110290"/>
                    </a:lnTo>
                    <a:lnTo>
                      <a:pt x="15472" y="111908"/>
                    </a:lnTo>
                    <a:lnTo>
                      <a:pt x="13409" y="114398"/>
                    </a:lnTo>
                    <a:lnTo>
                      <a:pt x="11002" y="115145"/>
                    </a:lnTo>
                    <a:lnTo>
                      <a:pt x="6532" y="116763"/>
                    </a:lnTo>
                    <a:lnTo>
                      <a:pt x="4469" y="118381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2"/>
              <p:cNvSpPr/>
              <p:nvPr/>
            </p:nvSpPr>
            <p:spPr>
              <a:xfrm>
                <a:off x="21413788" y="5345112"/>
                <a:ext cx="554037" cy="1530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7593" y="2365"/>
                    </a:lnTo>
                    <a:lnTo>
                      <a:pt x="117593" y="5601"/>
                    </a:lnTo>
                    <a:lnTo>
                      <a:pt x="117593" y="8838"/>
                    </a:lnTo>
                    <a:lnTo>
                      <a:pt x="115530" y="12074"/>
                    </a:lnTo>
                    <a:lnTo>
                      <a:pt x="113123" y="15311"/>
                    </a:lnTo>
                    <a:lnTo>
                      <a:pt x="113123" y="18423"/>
                    </a:lnTo>
                    <a:lnTo>
                      <a:pt x="111060" y="21659"/>
                    </a:lnTo>
                    <a:lnTo>
                      <a:pt x="108997" y="24896"/>
                    </a:lnTo>
                    <a:lnTo>
                      <a:pt x="106590" y="29004"/>
                    </a:lnTo>
                    <a:lnTo>
                      <a:pt x="104527" y="32116"/>
                    </a:lnTo>
                    <a:lnTo>
                      <a:pt x="102120" y="35352"/>
                    </a:lnTo>
                    <a:lnTo>
                      <a:pt x="100057" y="39460"/>
                    </a:lnTo>
                    <a:lnTo>
                      <a:pt x="93180" y="46680"/>
                    </a:lnTo>
                    <a:lnTo>
                      <a:pt x="86647" y="53900"/>
                    </a:lnTo>
                    <a:lnTo>
                      <a:pt x="80114" y="61120"/>
                    </a:lnTo>
                    <a:lnTo>
                      <a:pt x="73237" y="68464"/>
                    </a:lnTo>
                    <a:lnTo>
                      <a:pt x="66704" y="75684"/>
                    </a:lnTo>
                    <a:lnTo>
                      <a:pt x="62234" y="78921"/>
                    </a:lnTo>
                    <a:lnTo>
                      <a:pt x="57765" y="82157"/>
                    </a:lnTo>
                    <a:lnTo>
                      <a:pt x="55358" y="85394"/>
                    </a:lnTo>
                    <a:lnTo>
                      <a:pt x="51232" y="88630"/>
                    </a:lnTo>
                    <a:lnTo>
                      <a:pt x="46762" y="91742"/>
                    </a:lnTo>
                    <a:lnTo>
                      <a:pt x="42292" y="94979"/>
                    </a:lnTo>
                    <a:lnTo>
                      <a:pt x="37822" y="98215"/>
                    </a:lnTo>
                    <a:lnTo>
                      <a:pt x="33352" y="101452"/>
                    </a:lnTo>
                    <a:lnTo>
                      <a:pt x="30945" y="103941"/>
                    </a:lnTo>
                    <a:lnTo>
                      <a:pt x="26475" y="107053"/>
                    </a:lnTo>
                    <a:lnTo>
                      <a:pt x="22349" y="108672"/>
                    </a:lnTo>
                    <a:lnTo>
                      <a:pt x="19942" y="111161"/>
                    </a:lnTo>
                    <a:lnTo>
                      <a:pt x="15472" y="112780"/>
                    </a:lnTo>
                    <a:lnTo>
                      <a:pt x="13409" y="114398"/>
                    </a:lnTo>
                    <a:lnTo>
                      <a:pt x="11002" y="116016"/>
                    </a:lnTo>
                    <a:lnTo>
                      <a:pt x="6532" y="117634"/>
                    </a:lnTo>
                    <a:lnTo>
                      <a:pt x="4469" y="119128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2"/>
              <p:cNvSpPr/>
              <p:nvPr/>
            </p:nvSpPr>
            <p:spPr>
              <a:xfrm>
                <a:off x="21402675" y="5230812"/>
                <a:ext cx="565150" cy="15319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7640" y="2487"/>
                    </a:lnTo>
                    <a:lnTo>
                      <a:pt x="117640" y="5720"/>
                    </a:lnTo>
                    <a:lnTo>
                      <a:pt x="117640" y="8953"/>
                    </a:lnTo>
                    <a:lnTo>
                      <a:pt x="115617" y="12062"/>
                    </a:lnTo>
                    <a:lnTo>
                      <a:pt x="113258" y="15295"/>
                    </a:lnTo>
                    <a:lnTo>
                      <a:pt x="111235" y="18528"/>
                    </a:lnTo>
                    <a:lnTo>
                      <a:pt x="111235" y="21761"/>
                    </a:lnTo>
                    <a:lnTo>
                      <a:pt x="109213" y="24994"/>
                    </a:lnTo>
                    <a:lnTo>
                      <a:pt x="106853" y="28974"/>
                    </a:lnTo>
                    <a:lnTo>
                      <a:pt x="102471" y="32207"/>
                    </a:lnTo>
                    <a:lnTo>
                      <a:pt x="100449" y="35440"/>
                    </a:lnTo>
                    <a:lnTo>
                      <a:pt x="98089" y="39419"/>
                    </a:lnTo>
                    <a:lnTo>
                      <a:pt x="93707" y="46756"/>
                    </a:lnTo>
                    <a:lnTo>
                      <a:pt x="87303" y="53968"/>
                    </a:lnTo>
                    <a:lnTo>
                      <a:pt x="80898" y="61181"/>
                    </a:lnTo>
                    <a:lnTo>
                      <a:pt x="72134" y="68518"/>
                    </a:lnTo>
                    <a:lnTo>
                      <a:pt x="65393" y="75730"/>
                    </a:lnTo>
                    <a:lnTo>
                      <a:pt x="61011" y="78963"/>
                    </a:lnTo>
                    <a:lnTo>
                      <a:pt x="58988" y="82196"/>
                    </a:lnTo>
                    <a:lnTo>
                      <a:pt x="54606" y="85305"/>
                    </a:lnTo>
                    <a:lnTo>
                      <a:pt x="50224" y="89409"/>
                    </a:lnTo>
                    <a:lnTo>
                      <a:pt x="45842" y="91772"/>
                    </a:lnTo>
                    <a:lnTo>
                      <a:pt x="41460" y="95005"/>
                    </a:lnTo>
                    <a:lnTo>
                      <a:pt x="37078" y="98238"/>
                    </a:lnTo>
                    <a:lnTo>
                      <a:pt x="32696" y="101471"/>
                    </a:lnTo>
                    <a:lnTo>
                      <a:pt x="28314" y="104704"/>
                    </a:lnTo>
                    <a:lnTo>
                      <a:pt x="24269" y="107067"/>
                    </a:lnTo>
                    <a:lnTo>
                      <a:pt x="21910" y="108683"/>
                    </a:lnTo>
                    <a:lnTo>
                      <a:pt x="17528" y="111170"/>
                    </a:lnTo>
                    <a:lnTo>
                      <a:pt x="15505" y="112787"/>
                    </a:lnTo>
                    <a:lnTo>
                      <a:pt x="11123" y="114279"/>
                    </a:lnTo>
                    <a:lnTo>
                      <a:pt x="8764" y="115896"/>
                    </a:lnTo>
                    <a:lnTo>
                      <a:pt x="6741" y="117512"/>
                    </a:lnTo>
                    <a:lnTo>
                      <a:pt x="2359" y="118383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2"/>
              <p:cNvSpPr/>
              <p:nvPr/>
            </p:nvSpPr>
            <p:spPr>
              <a:xfrm>
                <a:off x="21126450" y="5478462"/>
                <a:ext cx="542925" cy="1530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365"/>
                    </a:lnTo>
                    <a:lnTo>
                      <a:pt x="120000" y="5601"/>
                    </a:lnTo>
                    <a:lnTo>
                      <a:pt x="117894" y="8838"/>
                    </a:lnTo>
                    <a:lnTo>
                      <a:pt x="117894" y="12074"/>
                    </a:lnTo>
                    <a:lnTo>
                      <a:pt x="115789" y="15311"/>
                    </a:lnTo>
                    <a:lnTo>
                      <a:pt x="113333" y="18547"/>
                    </a:lnTo>
                    <a:lnTo>
                      <a:pt x="111228" y="21659"/>
                    </a:lnTo>
                    <a:lnTo>
                      <a:pt x="111228" y="24896"/>
                    </a:lnTo>
                    <a:lnTo>
                      <a:pt x="108771" y="29004"/>
                    </a:lnTo>
                    <a:lnTo>
                      <a:pt x="106666" y="32240"/>
                    </a:lnTo>
                    <a:lnTo>
                      <a:pt x="102105" y="35352"/>
                    </a:lnTo>
                    <a:lnTo>
                      <a:pt x="99649" y="39460"/>
                    </a:lnTo>
                    <a:lnTo>
                      <a:pt x="95087" y="46680"/>
                    </a:lnTo>
                    <a:lnTo>
                      <a:pt x="88421" y="53900"/>
                    </a:lnTo>
                    <a:lnTo>
                      <a:pt x="81754" y="61244"/>
                    </a:lnTo>
                    <a:lnTo>
                      <a:pt x="74736" y="68464"/>
                    </a:lnTo>
                    <a:lnTo>
                      <a:pt x="68070" y="75684"/>
                    </a:lnTo>
                    <a:lnTo>
                      <a:pt x="63508" y="78921"/>
                    </a:lnTo>
                    <a:lnTo>
                      <a:pt x="58947" y="82157"/>
                    </a:lnTo>
                    <a:lnTo>
                      <a:pt x="54385" y="85394"/>
                    </a:lnTo>
                    <a:lnTo>
                      <a:pt x="52280" y="88630"/>
                    </a:lnTo>
                    <a:lnTo>
                      <a:pt x="47719" y="91867"/>
                    </a:lnTo>
                    <a:lnTo>
                      <a:pt x="43157" y="94979"/>
                    </a:lnTo>
                    <a:lnTo>
                      <a:pt x="38596" y="98215"/>
                    </a:lnTo>
                    <a:lnTo>
                      <a:pt x="34035" y="101452"/>
                    </a:lnTo>
                    <a:lnTo>
                      <a:pt x="29473" y="103941"/>
                    </a:lnTo>
                    <a:lnTo>
                      <a:pt x="24912" y="107178"/>
                    </a:lnTo>
                    <a:lnTo>
                      <a:pt x="22807" y="108672"/>
                    </a:lnTo>
                    <a:lnTo>
                      <a:pt x="18245" y="110290"/>
                    </a:lnTo>
                    <a:lnTo>
                      <a:pt x="15789" y="111908"/>
                    </a:lnTo>
                    <a:lnTo>
                      <a:pt x="11228" y="114398"/>
                    </a:lnTo>
                    <a:lnTo>
                      <a:pt x="9122" y="115145"/>
                    </a:lnTo>
                    <a:lnTo>
                      <a:pt x="6666" y="116763"/>
                    </a:lnTo>
                    <a:lnTo>
                      <a:pt x="2105" y="118381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2"/>
              <p:cNvSpPr/>
              <p:nvPr/>
            </p:nvSpPr>
            <p:spPr>
              <a:xfrm>
                <a:off x="21126450" y="5345112"/>
                <a:ext cx="542925" cy="1530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365"/>
                    </a:lnTo>
                    <a:lnTo>
                      <a:pt x="120000" y="5601"/>
                    </a:lnTo>
                    <a:lnTo>
                      <a:pt x="117894" y="8838"/>
                    </a:lnTo>
                    <a:lnTo>
                      <a:pt x="117894" y="12074"/>
                    </a:lnTo>
                    <a:lnTo>
                      <a:pt x="115789" y="15311"/>
                    </a:lnTo>
                    <a:lnTo>
                      <a:pt x="113333" y="18423"/>
                    </a:lnTo>
                    <a:lnTo>
                      <a:pt x="111228" y="21659"/>
                    </a:lnTo>
                    <a:lnTo>
                      <a:pt x="111228" y="24896"/>
                    </a:lnTo>
                    <a:lnTo>
                      <a:pt x="108771" y="29004"/>
                    </a:lnTo>
                    <a:lnTo>
                      <a:pt x="106666" y="32116"/>
                    </a:lnTo>
                    <a:lnTo>
                      <a:pt x="102105" y="35352"/>
                    </a:lnTo>
                    <a:lnTo>
                      <a:pt x="99649" y="39460"/>
                    </a:lnTo>
                    <a:lnTo>
                      <a:pt x="95087" y="46680"/>
                    </a:lnTo>
                    <a:lnTo>
                      <a:pt x="88421" y="53900"/>
                    </a:lnTo>
                    <a:lnTo>
                      <a:pt x="81754" y="61120"/>
                    </a:lnTo>
                    <a:lnTo>
                      <a:pt x="74736" y="68464"/>
                    </a:lnTo>
                    <a:lnTo>
                      <a:pt x="68070" y="75684"/>
                    </a:lnTo>
                    <a:lnTo>
                      <a:pt x="63508" y="78921"/>
                    </a:lnTo>
                    <a:lnTo>
                      <a:pt x="58947" y="82157"/>
                    </a:lnTo>
                    <a:lnTo>
                      <a:pt x="54385" y="85394"/>
                    </a:lnTo>
                    <a:lnTo>
                      <a:pt x="52280" y="88630"/>
                    </a:lnTo>
                    <a:lnTo>
                      <a:pt x="47719" y="91742"/>
                    </a:lnTo>
                    <a:lnTo>
                      <a:pt x="43157" y="94979"/>
                    </a:lnTo>
                    <a:lnTo>
                      <a:pt x="38596" y="98215"/>
                    </a:lnTo>
                    <a:lnTo>
                      <a:pt x="34035" y="101452"/>
                    </a:lnTo>
                    <a:lnTo>
                      <a:pt x="29473" y="103941"/>
                    </a:lnTo>
                    <a:lnTo>
                      <a:pt x="24912" y="107053"/>
                    </a:lnTo>
                    <a:lnTo>
                      <a:pt x="22807" y="108672"/>
                    </a:lnTo>
                    <a:lnTo>
                      <a:pt x="18245" y="111161"/>
                    </a:lnTo>
                    <a:lnTo>
                      <a:pt x="15789" y="112780"/>
                    </a:lnTo>
                    <a:lnTo>
                      <a:pt x="11228" y="114398"/>
                    </a:lnTo>
                    <a:lnTo>
                      <a:pt x="9122" y="116016"/>
                    </a:lnTo>
                    <a:lnTo>
                      <a:pt x="6666" y="117634"/>
                    </a:lnTo>
                    <a:lnTo>
                      <a:pt x="2105" y="119128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2"/>
              <p:cNvSpPr/>
              <p:nvPr/>
            </p:nvSpPr>
            <p:spPr>
              <a:xfrm>
                <a:off x="21116925" y="5230812"/>
                <a:ext cx="552450" cy="15319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487"/>
                    </a:lnTo>
                    <a:lnTo>
                      <a:pt x="120000" y="5720"/>
                    </a:lnTo>
                    <a:lnTo>
                      <a:pt x="117931" y="8953"/>
                    </a:lnTo>
                    <a:lnTo>
                      <a:pt x="117931" y="12062"/>
                    </a:lnTo>
                    <a:lnTo>
                      <a:pt x="115862" y="15295"/>
                    </a:lnTo>
                    <a:lnTo>
                      <a:pt x="113448" y="18528"/>
                    </a:lnTo>
                    <a:lnTo>
                      <a:pt x="111379" y="21761"/>
                    </a:lnTo>
                    <a:lnTo>
                      <a:pt x="108965" y="24994"/>
                    </a:lnTo>
                    <a:lnTo>
                      <a:pt x="106896" y="28974"/>
                    </a:lnTo>
                    <a:lnTo>
                      <a:pt x="104482" y="32207"/>
                    </a:lnTo>
                    <a:lnTo>
                      <a:pt x="102413" y="35440"/>
                    </a:lnTo>
                    <a:lnTo>
                      <a:pt x="100000" y="39419"/>
                    </a:lnTo>
                    <a:lnTo>
                      <a:pt x="93448" y="46756"/>
                    </a:lnTo>
                    <a:lnTo>
                      <a:pt x="86896" y="53968"/>
                    </a:lnTo>
                    <a:lnTo>
                      <a:pt x="80000" y="61181"/>
                    </a:lnTo>
                    <a:lnTo>
                      <a:pt x="73448" y="68518"/>
                    </a:lnTo>
                    <a:lnTo>
                      <a:pt x="66551" y="75730"/>
                    </a:lnTo>
                    <a:lnTo>
                      <a:pt x="62068" y="78963"/>
                    </a:lnTo>
                    <a:lnTo>
                      <a:pt x="57931" y="82196"/>
                    </a:lnTo>
                    <a:lnTo>
                      <a:pt x="53448" y="85305"/>
                    </a:lnTo>
                    <a:lnTo>
                      <a:pt x="48965" y="89409"/>
                    </a:lnTo>
                    <a:lnTo>
                      <a:pt x="46551" y="91772"/>
                    </a:lnTo>
                    <a:lnTo>
                      <a:pt x="42068" y="95005"/>
                    </a:lnTo>
                    <a:lnTo>
                      <a:pt x="37586" y="98238"/>
                    </a:lnTo>
                    <a:lnTo>
                      <a:pt x="33103" y="101471"/>
                    </a:lnTo>
                    <a:lnTo>
                      <a:pt x="28965" y="104704"/>
                    </a:lnTo>
                    <a:lnTo>
                      <a:pt x="24482" y="107067"/>
                    </a:lnTo>
                    <a:lnTo>
                      <a:pt x="20000" y="108683"/>
                    </a:lnTo>
                    <a:lnTo>
                      <a:pt x="17586" y="111170"/>
                    </a:lnTo>
                    <a:lnTo>
                      <a:pt x="13103" y="112787"/>
                    </a:lnTo>
                    <a:lnTo>
                      <a:pt x="11034" y="114279"/>
                    </a:lnTo>
                    <a:lnTo>
                      <a:pt x="8620" y="115896"/>
                    </a:lnTo>
                    <a:lnTo>
                      <a:pt x="4137" y="117512"/>
                    </a:lnTo>
                    <a:lnTo>
                      <a:pt x="2068" y="118383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2"/>
              <p:cNvSpPr/>
              <p:nvPr/>
            </p:nvSpPr>
            <p:spPr>
              <a:xfrm>
                <a:off x="21126450" y="7029450"/>
                <a:ext cx="646112" cy="135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669"/>
                    </a:lnTo>
                    <a:lnTo>
                      <a:pt x="1769" y="6323"/>
                    </a:lnTo>
                    <a:lnTo>
                      <a:pt x="1769" y="9133"/>
                    </a:lnTo>
                    <a:lnTo>
                      <a:pt x="5601" y="12786"/>
                    </a:lnTo>
                    <a:lnTo>
                      <a:pt x="5601" y="15456"/>
                    </a:lnTo>
                    <a:lnTo>
                      <a:pt x="7665" y="19110"/>
                    </a:lnTo>
                    <a:lnTo>
                      <a:pt x="9434" y="22763"/>
                    </a:lnTo>
                    <a:lnTo>
                      <a:pt x="11498" y="26416"/>
                    </a:lnTo>
                    <a:lnTo>
                      <a:pt x="15331" y="30070"/>
                    </a:lnTo>
                    <a:lnTo>
                      <a:pt x="17100" y="33723"/>
                    </a:lnTo>
                    <a:lnTo>
                      <a:pt x="19164" y="36393"/>
                    </a:lnTo>
                    <a:lnTo>
                      <a:pt x="22997" y="40046"/>
                    </a:lnTo>
                    <a:lnTo>
                      <a:pt x="28599" y="47353"/>
                    </a:lnTo>
                    <a:lnTo>
                      <a:pt x="34201" y="55503"/>
                    </a:lnTo>
                    <a:lnTo>
                      <a:pt x="41867" y="61826"/>
                    </a:lnTo>
                    <a:lnTo>
                      <a:pt x="49533" y="69133"/>
                    </a:lnTo>
                    <a:lnTo>
                      <a:pt x="57199" y="76440"/>
                    </a:lnTo>
                    <a:lnTo>
                      <a:pt x="58968" y="80093"/>
                    </a:lnTo>
                    <a:lnTo>
                      <a:pt x="64864" y="83747"/>
                    </a:lnTo>
                    <a:lnTo>
                      <a:pt x="68697" y="86416"/>
                    </a:lnTo>
                    <a:lnTo>
                      <a:pt x="72530" y="90070"/>
                    </a:lnTo>
                    <a:lnTo>
                      <a:pt x="76068" y="92740"/>
                    </a:lnTo>
                    <a:lnTo>
                      <a:pt x="79901" y="95550"/>
                    </a:lnTo>
                    <a:lnTo>
                      <a:pt x="83734" y="99203"/>
                    </a:lnTo>
                    <a:lnTo>
                      <a:pt x="87567" y="101873"/>
                    </a:lnTo>
                    <a:lnTo>
                      <a:pt x="91400" y="104543"/>
                    </a:lnTo>
                    <a:lnTo>
                      <a:pt x="97297" y="107353"/>
                    </a:lnTo>
                    <a:lnTo>
                      <a:pt x="99066" y="109180"/>
                    </a:lnTo>
                    <a:lnTo>
                      <a:pt x="102899" y="111007"/>
                    </a:lnTo>
                    <a:lnTo>
                      <a:pt x="104668" y="112833"/>
                    </a:lnTo>
                    <a:lnTo>
                      <a:pt x="108501" y="114660"/>
                    </a:lnTo>
                    <a:lnTo>
                      <a:pt x="110565" y="115503"/>
                    </a:lnTo>
                    <a:lnTo>
                      <a:pt x="114398" y="117330"/>
                    </a:lnTo>
                    <a:lnTo>
                      <a:pt x="116167" y="118313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2"/>
              <p:cNvSpPr/>
              <p:nvPr/>
            </p:nvSpPr>
            <p:spPr>
              <a:xfrm>
                <a:off x="21126450" y="6896100"/>
                <a:ext cx="646112" cy="135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669"/>
                    </a:lnTo>
                    <a:lnTo>
                      <a:pt x="1769" y="6323"/>
                    </a:lnTo>
                    <a:lnTo>
                      <a:pt x="3832" y="9133"/>
                    </a:lnTo>
                    <a:lnTo>
                      <a:pt x="5601" y="12786"/>
                    </a:lnTo>
                    <a:lnTo>
                      <a:pt x="5601" y="15456"/>
                    </a:lnTo>
                    <a:lnTo>
                      <a:pt x="7665" y="19110"/>
                    </a:lnTo>
                    <a:lnTo>
                      <a:pt x="9434" y="22763"/>
                    </a:lnTo>
                    <a:lnTo>
                      <a:pt x="11498" y="26416"/>
                    </a:lnTo>
                    <a:lnTo>
                      <a:pt x="15331" y="30070"/>
                    </a:lnTo>
                    <a:lnTo>
                      <a:pt x="17100" y="32740"/>
                    </a:lnTo>
                    <a:lnTo>
                      <a:pt x="19164" y="36393"/>
                    </a:lnTo>
                    <a:lnTo>
                      <a:pt x="22997" y="40889"/>
                    </a:lnTo>
                    <a:lnTo>
                      <a:pt x="28599" y="48196"/>
                    </a:lnTo>
                    <a:lnTo>
                      <a:pt x="34201" y="54519"/>
                    </a:lnTo>
                    <a:lnTo>
                      <a:pt x="41867" y="62810"/>
                    </a:lnTo>
                    <a:lnTo>
                      <a:pt x="49533" y="69133"/>
                    </a:lnTo>
                    <a:lnTo>
                      <a:pt x="57199" y="76440"/>
                    </a:lnTo>
                    <a:lnTo>
                      <a:pt x="58968" y="80093"/>
                    </a:lnTo>
                    <a:lnTo>
                      <a:pt x="64864" y="83606"/>
                    </a:lnTo>
                    <a:lnTo>
                      <a:pt x="68697" y="86416"/>
                    </a:lnTo>
                    <a:lnTo>
                      <a:pt x="72530" y="90070"/>
                    </a:lnTo>
                    <a:lnTo>
                      <a:pt x="76068" y="92740"/>
                    </a:lnTo>
                    <a:lnTo>
                      <a:pt x="79901" y="96393"/>
                    </a:lnTo>
                    <a:lnTo>
                      <a:pt x="83734" y="99063"/>
                    </a:lnTo>
                    <a:lnTo>
                      <a:pt x="87567" y="101873"/>
                    </a:lnTo>
                    <a:lnTo>
                      <a:pt x="91400" y="104543"/>
                    </a:lnTo>
                    <a:lnTo>
                      <a:pt x="97297" y="107353"/>
                    </a:lnTo>
                    <a:lnTo>
                      <a:pt x="99066" y="109180"/>
                    </a:lnTo>
                    <a:lnTo>
                      <a:pt x="102899" y="111007"/>
                    </a:lnTo>
                    <a:lnTo>
                      <a:pt x="104668" y="112833"/>
                    </a:lnTo>
                    <a:lnTo>
                      <a:pt x="108501" y="114519"/>
                    </a:lnTo>
                    <a:lnTo>
                      <a:pt x="110565" y="116346"/>
                    </a:lnTo>
                    <a:lnTo>
                      <a:pt x="114398" y="117330"/>
                    </a:lnTo>
                    <a:lnTo>
                      <a:pt x="116167" y="11915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2"/>
              <p:cNvSpPr/>
              <p:nvPr/>
            </p:nvSpPr>
            <p:spPr>
              <a:xfrm>
                <a:off x="21126450" y="6783387"/>
                <a:ext cx="657225" cy="135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669"/>
                    </a:lnTo>
                    <a:lnTo>
                      <a:pt x="1739" y="5480"/>
                    </a:lnTo>
                    <a:lnTo>
                      <a:pt x="3768" y="8992"/>
                    </a:lnTo>
                    <a:lnTo>
                      <a:pt x="5507" y="11803"/>
                    </a:lnTo>
                    <a:lnTo>
                      <a:pt x="7536" y="15456"/>
                    </a:lnTo>
                    <a:lnTo>
                      <a:pt x="9275" y="19110"/>
                    </a:lnTo>
                    <a:lnTo>
                      <a:pt x="11304" y="22763"/>
                    </a:lnTo>
                    <a:lnTo>
                      <a:pt x="13043" y="25433"/>
                    </a:lnTo>
                    <a:lnTo>
                      <a:pt x="15072" y="29086"/>
                    </a:lnTo>
                    <a:lnTo>
                      <a:pt x="18840" y="33583"/>
                    </a:lnTo>
                    <a:lnTo>
                      <a:pt x="20579" y="36393"/>
                    </a:lnTo>
                    <a:lnTo>
                      <a:pt x="24347" y="40046"/>
                    </a:lnTo>
                    <a:lnTo>
                      <a:pt x="29855" y="47213"/>
                    </a:lnTo>
                    <a:lnTo>
                      <a:pt x="35652" y="55503"/>
                    </a:lnTo>
                    <a:lnTo>
                      <a:pt x="43188" y="62669"/>
                    </a:lnTo>
                    <a:lnTo>
                      <a:pt x="50434" y="69133"/>
                    </a:lnTo>
                    <a:lnTo>
                      <a:pt x="57971" y="76299"/>
                    </a:lnTo>
                    <a:lnTo>
                      <a:pt x="61739" y="79953"/>
                    </a:lnTo>
                    <a:lnTo>
                      <a:pt x="65507" y="83606"/>
                    </a:lnTo>
                    <a:lnTo>
                      <a:pt x="69275" y="86416"/>
                    </a:lnTo>
                    <a:lnTo>
                      <a:pt x="73043" y="90070"/>
                    </a:lnTo>
                    <a:lnTo>
                      <a:pt x="76811" y="92740"/>
                    </a:lnTo>
                    <a:lnTo>
                      <a:pt x="80579" y="96393"/>
                    </a:lnTo>
                    <a:lnTo>
                      <a:pt x="84347" y="99063"/>
                    </a:lnTo>
                    <a:lnTo>
                      <a:pt x="89855" y="101873"/>
                    </a:lnTo>
                    <a:lnTo>
                      <a:pt x="93623" y="104543"/>
                    </a:lnTo>
                    <a:lnTo>
                      <a:pt x="97391" y="107213"/>
                    </a:lnTo>
                    <a:lnTo>
                      <a:pt x="101159" y="109039"/>
                    </a:lnTo>
                    <a:lnTo>
                      <a:pt x="102898" y="110866"/>
                    </a:lnTo>
                    <a:lnTo>
                      <a:pt x="106666" y="112693"/>
                    </a:lnTo>
                    <a:lnTo>
                      <a:pt x="108695" y="114519"/>
                    </a:lnTo>
                    <a:lnTo>
                      <a:pt x="112463" y="116346"/>
                    </a:lnTo>
                    <a:lnTo>
                      <a:pt x="114202" y="117330"/>
                    </a:lnTo>
                    <a:lnTo>
                      <a:pt x="117971" y="11915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2"/>
              <p:cNvSpPr/>
              <p:nvPr/>
            </p:nvSpPr>
            <p:spPr>
              <a:xfrm>
                <a:off x="21413788" y="7029450"/>
                <a:ext cx="646112" cy="135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769" y="2669"/>
                    </a:lnTo>
                    <a:lnTo>
                      <a:pt x="1769" y="6323"/>
                    </a:lnTo>
                    <a:lnTo>
                      <a:pt x="3832" y="9133"/>
                    </a:lnTo>
                    <a:lnTo>
                      <a:pt x="5601" y="12786"/>
                    </a:lnTo>
                    <a:lnTo>
                      <a:pt x="7665" y="15456"/>
                    </a:lnTo>
                    <a:lnTo>
                      <a:pt x="9434" y="19110"/>
                    </a:lnTo>
                    <a:lnTo>
                      <a:pt x="11498" y="22763"/>
                    </a:lnTo>
                    <a:lnTo>
                      <a:pt x="13267" y="26416"/>
                    </a:lnTo>
                    <a:lnTo>
                      <a:pt x="15331" y="30070"/>
                    </a:lnTo>
                    <a:lnTo>
                      <a:pt x="19164" y="33723"/>
                    </a:lnTo>
                    <a:lnTo>
                      <a:pt x="20933" y="36393"/>
                    </a:lnTo>
                    <a:lnTo>
                      <a:pt x="22702" y="40046"/>
                    </a:lnTo>
                    <a:lnTo>
                      <a:pt x="28599" y="47353"/>
                    </a:lnTo>
                    <a:lnTo>
                      <a:pt x="36265" y="55503"/>
                    </a:lnTo>
                    <a:lnTo>
                      <a:pt x="41867" y="61826"/>
                    </a:lnTo>
                    <a:lnTo>
                      <a:pt x="49533" y="69133"/>
                    </a:lnTo>
                    <a:lnTo>
                      <a:pt x="57199" y="76440"/>
                    </a:lnTo>
                    <a:lnTo>
                      <a:pt x="61031" y="80093"/>
                    </a:lnTo>
                    <a:lnTo>
                      <a:pt x="64864" y="83747"/>
                    </a:lnTo>
                    <a:lnTo>
                      <a:pt x="68697" y="86416"/>
                    </a:lnTo>
                    <a:lnTo>
                      <a:pt x="72235" y="90070"/>
                    </a:lnTo>
                    <a:lnTo>
                      <a:pt x="76068" y="92740"/>
                    </a:lnTo>
                    <a:lnTo>
                      <a:pt x="79901" y="95550"/>
                    </a:lnTo>
                    <a:lnTo>
                      <a:pt x="83734" y="99203"/>
                    </a:lnTo>
                    <a:lnTo>
                      <a:pt x="89631" y="101873"/>
                    </a:lnTo>
                    <a:lnTo>
                      <a:pt x="93464" y="104543"/>
                    </a:lnTo>
                    <a:lnTo>
                      <a:pt x="97002" y="107353"/>
                    </a:lnTo>
                    <a:lnTo>
                      <a:pt x="100835" y="109180"/>
                    </a:lnTo>
                    <a:lnTo>
                      <a:pt x="102899" y="111007"/>
                    </a:lnTo>
                    <a:lnTo>
                      <a:pt x="106732" y="112833"/>
                    </a:lnTo>
                    <a:lnTo>
                      <a:pt x="108501" y="114660"/>
                    </a:lnTo>
                    <a:lnTo>
                      <a:pt x="112334" y="115503"/>
                    </a:lnTo>
                    <a:lnTo>
                      <a:pt x="114398" y="117330"/>
                    </a:lnTo>
                    <a:lnTo>
                      <a:pt x="118230" y="118313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2"/>
              <p:cNvSpPr/>
              <p:nvPr/>
            </p:nvSpPr>
            <p:spPr>
              <a:xfrm>
                <a:off x="21413788" y="6896100"/>
                <a:ext cx="646112" cy="135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769" y="2669"/>
                    </a:lnTo>
                    <a:lnTo>
                      <a:pt x="1769" y="6323"/>
                    </a:lnTo>
                    <a:lnTo>
                      <a:pt x="3832" y="9133"/>
                    </a:lnTo>
                    <a:lnTo>
                      <a:pt x="5601" y="12786"/>
                    </a:lnTo>
                    <a:lnTo>
                      <a:pt x="7665" y="15456"/>
                    </a:lnTo>
                    <a:lnTo>
                      <a:pt x="9434" y="19110"/>
                    </a:lnTo>
                    <a:lnTo>
                      <a:pt x="11498" y="22763"/>
                    </a:lnTo>
                    <a:lnTo>
                      <a:pt x="13267" y="26416"/>
                    </a:lnTo>
                    <a:lnTo>
                      <a:pt x="15331" y="30070"/>
                    </a:lnTo>
                    <a:lnTo>
                      <a:pt x="19164" y="32740"/>
                    </a:lnTo>
                    <a:lnTo>
                      <a:pt x="20933" y="36393"/>
                    </a:lnTo>
                    <a:lnTo>
                      <a:pt x="22702" y="40889"/>
                    </a:lnTo>
                    <a:lnTo>
                      <a:pt x="28599" y="48196"/>
                    </a:lnTo>
                    <a:lnTo>
                      <a:pt x="36265" y="54519"/>
                    </a:lnTo>
                    <a:lnTo>
                      <a:pt x="41867" y="62810"/>
                    </a:lnTo>
                    <a:lnTo>
                      <a:pt x="49533" y="69133"/>
                    </a:lnTo>
                    <a:lnTo>
                      <a:pt x="57199" y="76440"/>
                    </a:lnTo>
                    <a:lnTo>
                      <a:pt x="61031" y="80093"/>
                    </a:lnTo>
                    <a:lnTo>
                      <a:pt x="64864" y="83606"/>
                    </a:lnTo>
                    <a:lnTo>
                      <a:pt x="68697" y="86416"/>
                    </a:lnTo>
                    <a:lnTo>
                      <a:pt x="72235" y="90070"/>
                    </a:lnTo>
                    <a:lnTo>
                      <a:pt x="76068" y="92740"/>
                    </a:lnTo>
                    <a:lnTo>
                      <a:pt x="79901" y="96393"/>
                    </a:lnTo>
                    <a:lnTo>
                      <a:pt x="83734" y="99063"/>
                    </a:lnTo>
                    <a:lnTo>
                      <a:pt x="89631" y="101873"/>
                    </a:lnTo>
                    <a:lnTo>
                      <a:pt x="93464" y="104543"/>
                    </a:lnTo>
                    <a:lnTo>
                      <a:pt x="97002" y="107353"/>
                    </a:lnTo>
                    <a:lnTo>
                      <a:pt x="100835" y="109180"/>
                    </a:lnTo>
                    <a:lnTo>
                      <a:pt x="102899" y="111007"/>
                    </a:lnTo>
                    <a:lnTo>
                      <a:pt x="106732" y="112833"/>
                    </a:lnTo>
                    <a:lnTo>
                      <a:pt x="108501" y="114519"/>
                    </a:lnTo>
                    <a:lnTo>
                      <a:pt x="112334" y="116346"/>
                    </a:lnTo>
                    <a:lnTo>
                      <a:pt x="114398" y="117330"/>
                    </a:lnTo>
                    <a:lnTo>
                      <a:pt x="118230" y="11915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2"/>
              <p:cNvSpPr/>
              <p:nvPr/>
            </p:nvSpPr>
            <p:spPr>
              <a:xfrm>
                <a:off x="21413788" y="6783387"/>
                <a:ext cx="666750" cy="135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714" y="2669"/>
                    </a:lnTo>
                    <a:lnTo>
                      <a:pt x="1714" y="5480"/>
                    </a:lnTo>
                    <a:lnTo>
                      <a:pt x="3714" y="8992"/>
                    </a:lnTo>
                    <a:lnTo>
                      <a:pt x="5428" y="11803"/>
                    </a:lnTo>
                    <a:lnTo>
                      <a:pt x="7428" y="15456"/>
                    </a:lnTo>
                    <a:lnTo>
                      <a:pt x="9142" y="19110"/>
                    </a:lnTo>
                    <a:lnTo>
                      <a:pt x="11142" y="22763"/>
                    </a:lnTo>
                    <a:lnTo>
                      <a:pt x="12857" y="25433"/>
                    </a:lnTo>
                    <a:lnTo>
                      <a:pt x="16571" y="29086"/>
                    </a:lnTo>
                    <a:lnTo>
                      <a:pt x="18571" y="33583"/>
                    </a:lnTo>
                    <a:lnTo>
                      <a:pt x="20285" y="36393"/>
                    </a:lnTo>
                    <a:lnTo>
                      <a:pt x="24000" y="40046"/>
                    </a:lnTo>
                    <a:lnTo>
                      <a:pt x="29428" y="47213"/>
                    </a:lnTo>
                    <a:lnTo>
                      <a:pt x="36857" y="55503"/>
                    </a:lnTo>
                    <a:lnTo>
                      <a:pt x="42571" y="62669"/>
                    </a:lnTo>
                    <a:lnTo>
                      <a:pt x="49714" y="69133"/>
                    </a:lnTo>
                    <a:lnTo>
                      <a:pt x="57142" y="76299"/>
                    </a:lnTo>
                    <a:lnTo>
                      <a:pt x="60857" y="79953"/>
                    </a:lnTo>
                    <a:lnTo>
                      <a:pt x="64571" y="83606"/>
                    </a:lnTo>
                    <a:lnTo>
                      <a:pt x="68285" y="86416"/>
                    </a:lnTo>
                    <a:lnTo>
                      <a:pt x="72000" y="90070"/>
                    </a:lnTo>
                    <a:lnTo>
                      <a:pt x="75714" y="92740"/>
                    </a:lnTo>
                    <a:lnTo>
                      <a:pt x="81142" y="96393"/>
                    </a:lnTo>
                    <a:lnTo>
                      <a:pt x="84857" y="99063"/>
                    </a:lnTo>
                    <a:lnTo>
                      <a:pt x="88571" y="101873"/>
                    </a:lnTo>
                    <a:lnTo>
                      <a:pt x="92285" y="104543"/>
                    </a:lnTo>
                    <a:lnTo>
                      <a:pt x="96000" y="107213"/>
                    </a:lnTo>
                    <a:lnTo>
                      <a:pt x="99714" y="109039"/>
                    </a:lnTo>
                    <a:lnTo>
                      <a:pt x="101428" y="110866"/>
                    </a:lnTo>
                    <a:lnTo>
                      <a:pt x="105142" y="112693"/>
                    </a:lnTo>
                    <a:lnTo>
                      <a:pt x="108857" y="114519"/>
                    </a:lnTo>
                    <a:lnTo>
                      <a:pt x="110857" y="116346"/>
                    </a:lnTo>
                    <a:lnTo>
                      <a:pt x="114571" y="117330"/>
                    </a:lnTo>
                    <a:lnTo>
                      <a:pt x="116285" y="11915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2"/>
              <p:cNvSpPr/>
              <p:nvPr/>
            </p:nvSpPr>
            <p:spPr>
              <a:xfrm>
                <a:off x="21289963" y="8355012"/>
                <a:ext cx="482600" cy="15827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3129"/>
                    </a:lnTo>
                    <a:lnTo>
                      <a:pt x="117631" y="5416"/>
                    </a:lnTo>
                    <a:lnTo>
                      <a:pt x="117631" y="8545"/>
                    </a:lnTo>
                    <a:lnTo>
                      <a:pt x="117631" y="11675"/>
                    </a:lnTo>
                    <a:lnTo>
                      <a:pt x="114868" y="14804"/>
                    </a:lnTo>
                    <a:lnTo>
                      <a:pt x="114868" y="18655"/>
                    </a:lnTo>
                    <a:lnTo>
                      <a:pt x="112500" y="21785"/>
                    </a:lnTo>
                    <a:lnTo>
                      <a:pt x="109736" y="24914"/>
                    </a:lnTo>
                    <a:lnTo>
                      <a:pt x="109736" y="28886"/>
                    </a:lnTo>
                    <a:lnTo>
                      <a:pt x="107368" y="31895"/>
                    </a:lnTo>
                    <a:lnTo>
                      <a:pt x="104605" y="35867"/>
                    </a:lnTo>
                    <a:lnTo>
                      <a:pt x="102236" y="38996"/>
                    </a:lnTo>
                    <a:lnTo>
                      <a:pt x="97105" y="46700"/>
                    </a:lnTo>
                    <a:lnTo>
                      <a:pt x="91973" y="53801"/>
                    </a:lnTo>
                    <a:lnTo>
                      <a:pt x="84473" y="60782"/>
                    </a:lnTo>
                    <a:lnTo>
                      <a:pt x="76578" y="67763"/>
                    </a:lnTo>
                    <a:lnTo>
                      <a:pt x="69078" y="74744"/>
                    </a:lnTo>
                    <a:lnTo>
                      <a:pt x="66315" y="78716"/>
                    </a:lnTo>
                    <a:lnTo>
                      <a:pt x="61184" y="81845"/>
                    </a:lnTo>
                    <a:lnTo>
                      <a:pt x="58815" y="85697"/>
                    </a:lnTo>
                    <a:lnTo>
                      <a:pt x="53684" y="88826"/>
                    </a:lnTo>
                    <a:lnTo>
                      <a:pt x="48552" y="91955"/>
                    </a:lnTo>
                    <a:lnTo>
                      <a:pt x="46184" y="95085"/>
                    </a:lnTo>
                    <a:lnTo>
                      <a:pt x="41052" y="98214"/>
                    </a:lnTo>
                    <a:lnTo>
                      <a:pt x="35921" y="101223"/>
                    </a:lnTo>
                    <a:lnTo>
                      <a:pt x="33157" y="103630"/>
                    </a:lnTo>
                    <a:lnTo>
                      <a:pt x="28026" y="106760"/>
                    </a:lnTo>
                    <a:lnTo>
                      <a:pt x="23289" y="108324"/>
                    </a:lnTo>
                    <a:lnTo>
                      <a:pt x="20526" y="110611"/>
                    </a:lnTo>
                    <a:lnTo>
                      <a:pt x="18157" y="112176"/>
                    </a:lnTo>
                    <a:lnTo>
                      <a:pt x="13026" y="113741"/>
                    </a:lnTo>
                    <a:lnTo>
                      <a:pt x="10263" y="116028"/>
                    </a:lnTo>
                    <a:lnTo>
                      <a:pt x="7894" y="117592"/>
                    </a:lnTo>
                    <a:lnTo>
                      <a:pt x="5131" y="118435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2"/>
              <p:cNvSpPr/>
              <p:nvPr/>
            </p:nvSpPr>
            <p:spPr>
              <a:xfrm>
                <a:off x="21289963" y="8221662"/>
                <a:ext cx="482600" cy="15827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286"/>
                    </a:lnTo>
                    <a:lnTo>
                      <a:pt x="117631" y="5416"/>
                    </a:lnTo>
                    <a:lnTo>
                      <a:pt x="117631" y="8545"/>
                    </a:lnTo>
                    <a:lnTo>
                      <a:pt x="117631" y="11675"/>
                    </a:lnTo>
                    <a:lnTo>
                      <a:pt x="114868" y="14804"/>
                    </a:lnTo>
                    <a:lnTo>
                      <a:pt x="112500" y="17933"/>
                    </a:lnTo>
                    <a:lnTo>
                      <a:pt x="112500" y="21785"/>
                    </a:lnTo>
                    <a:lnTo>
                      <a:pt x="109736" y="24914"/>
                    </a:lnTo>
                    <a:lnTo>
                      <a:pt x="107368" y="28766"/>
                    </a:lnTo>
                    <a:lnTo>
                      <a:pt x="107368" y="31895"/>
                    </a:lnTo>
                    <a:lnTo>
                      <a:pt x="104605" y="35867"/>
                    </a:lnTo>
                    <a:lnTo>
                      <a:pt x="102236" y="38996"/>
                    </a:lnTo>
                    <a:lnTo>
                      <a:pt x="97105" y="45977"/>
                    </a:lnTo>
                    <a:lnTo>
                      <a:pt x="89605" y="53801"/>
                    </a:lnTo>
                    <a:lnTo>
                      <a:pt x="84473" y="60782"/>
                    </a:lnTo>
                    <a:lnTo>
                      <a:pt x="76578" y="67763"/>
                    </a:lnTo>
                    <a:lnTo>
                      <a:pt x="69078" y="74744"/>
                    </a:lnTo>
                    <a:lnTo>
                      <a:pt x="66315" y="78716"/>
                    </a:lnTo>
                    <a:lnTo>
                      <a:pt x="61184" y="81845"/>
                    </a:lnTo>
                    <a:lnTo>
                      <a:pt x="56447" y="85697"/>
                    </a:lnTo>
                    <a:lnTo>
                      <a:pt x="53684" y="88826"/>
                    </a:lnTo>
                    <a:lnTo>
                      <a:pt x="48552" y="91955"/>
                    </a:lnTo>
                    <a:lnTo>
                      <a:pt x="43421" y="95085"/>
                    </a:lnTo>
                    <a:lnTo>
                      <a:pt x="38289" y="98094"/>
                    </a:lnTo>
                    <a:lnTo>
                      <a:pt x="35921" y="101223"/>
                    </a:lnTo>
                    <a:lnTo>
                      <a:pt x="30789" y="103630"/>
                    </a:lnTo>
                    <a:lnTo>
                      <a:pt x="25657" y="106760"/>
                    </a:lnTo>
                    <a:lnTo>
                      <a:pt x="23289" y="109047"/>
                    </a:lnTo>
                    <a:lnTo>
                      <a:pt x="18157" y="110611"/>
                    </a:lnTo>
                    <a:lnTo>
                      <a:pt x="15394" y="112176"/>
                    </a:lnTo>
                    <a:lnTo>
                      <a:pt x="13026" y="114463"/>
                    </a:lnTo>
                    <a:lnTo>
                      <a:pt x="7894" y="116028"/>
                    </a:lnTo>
                    <a:lnTo>
                      <a:pt x="5131" y="117592"/>
                    </a:lnTo>
                    <a:lnTo>
                      <a:pt x="2763" y="119157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2"/>
              <p:cNvSpPr/>
              <p:nvPr/>
            </p:nvSpPr>
            <p:spPr>
              <a:xfrm>
                <a:off x="21301075" y="8108950"/>
                <a:ext cx="471487" cy="15811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289"/>
                    </a:lnTo>
                    <a:lnTo>
                      <a:pt x="117575" y="5421"/>
                    </a:lnTo>
                    <a:lnTo>
                      <a:pt x="117575" y="8554"/>
                    </a:lnTo>
                    <a:lnTo>
                      <a:pt x="117575" y="11686"/>
                    </a:lnTo>
                    <a:lnTo>
                      <a:pt x="114747" y="14819"/>
                    </a:lnTo>
                    <a:lnTo>
                      <a:pt x="114747" y="17951"/>
                    </a:lnTo>
                    <a:lnTo>
                      <a:pt x="112323" y="21807"/>
                    </a:lnTo>
                    <a:lnTo>
                      <a:pt x="112323" y="24939"/>
                    </a:lnTo>
                    <a:lnTo>
                      <a:pt x="109494" y="28072"/>
                    </a:lnTo>
                    <a:lnTo>
                      <a:pt x="107070" y="31927"/>
                    </a:lnTo>
                    <a:lnTo>
                      <a:pt x="104242" y="35783"/>
                    </a:lnTo>
                    <a:lnTo>
                      <a:pt x="101818" y="38915"/>
                    </a:lnTo>
                    <a:lnTo>
                      <a:pt x="96565" y="46024"/>
                    </a:lnTo>
                    <a:lnTo>
                      <a:pt x="91313" y="53734"/>
                    </a:lnTo>
                    <a:lnTo>
                      <a:pt x="83636" y="60843"/>
                    </a:lnTo>
                    <a:lnTo>
                      <a:pt x="78383" y="67831"/>
                    </a:lnTo>
                    <a:lnTo>
                      <a:pt x="70303" y="74819"/>
                    </a:lnTo>
                    <a:lnTo>
                      <a:pt x="65050" y="78674"/>
                    </a:lnTo>
                    <a:lnTo>
                      <a:pt x="62626" y="81807"/>
                    </a:lnTo>
                    <a:lnTo>
                      <a:pt x="57373" y="85783"/>
                    </a:lnTo>
                    <a:lnTo>
                      <a:pt x="52121" y="88915"/>
                    </a:lnTo>
                    <a:lnTo>
                      <a:pt x="49696" y="91927"/>
                    </a:lnTo>
                    <a:lnTo>
                      <a:pt x="44444" y="95060"/>
                    </a:lnTo>
                    <a:lnTo>
                      <a:pt x="39191" y="98192"/>
                    </a:lnTo>
                    <a:lnTo>
                      <a:pt x="36363" y="101325"/>
                    </a:lnTo>
                    <a:lnTo>
                      <a:pt x="31111" y="103734"/>
                    </a:lnTo>
                    <a:lnTo>
                      <a:pt x="25858" y="106746"/>
                    </a:lnTo>
                    <a:lnTo>
                      <a:pt x="23434" y="108313"/>
                    </a:lnTo>
                    <a:lnTo>
                      <a:pt x="18181" y="110722"/>
                    </a:lnTo>
                    <a:lnTo>
                      <a:pt x="15757" y="112289"/>
                    </a:lnTo>
                    <a:lnTo>
                      <a:pt x="12929" y="113855"/>
                    </a:lnTo>
                    <a:lnTo>
                      <a:pt x="7676" y="116144"/>
                    </a:lnTo>
                    <a:lnTo>
                      <a:pt x="5252" y="117710"/>
                    </a:lnTo>
                    <a:lnTo>
                      <a:pt x="2424" y="119277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2"/>
              <p:cNvSpPr/>
              <p:nvPr/>
            </p:nvSpPr>
            <p:spPr>
              <a:xfrm>
                <a:off x="21609050" y="8385175"/>
                <a:ext cx="492125" cy="1552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453"/>
                    </a:lnTo>
                    <a:lnTo>
                      <a:pt x="117290" y="5644"/>
                    </a:lnTo>
                    <a:lnTo>
                      <a:pt x="117290" y="8834"/>
                    </a:lnTo>
                    <a:lnTo>
                      <a:pt x="117290" y="12024"/>
                    </a:lnTo>
                    <a:lnTo>
                      <a:pt x="114967" y="15092"/>
                    </a:lnTo>
                    <a:lnTo>
                      <a:pt x="114967" y="18282"/>
                    </a:lnTo>
                    <a:lnTo>
                      <a:pt x="112258" y="21472"/>
                    </a:lnTo>
                    <a:lnTo>
                      <a:pt x="109935" y="24662"/>
                    </a:lnTo>
                    <a:lnTo>
                      <a:pt x="109935" y="28588"/>
                    </a:lnTo>
                    <a:lnTo>
                      <a:pt x="104903" y="31779"/>
                    </a:lnTo>
                    <a:lnTo>
                      <a:pt x="104903" y="35828"/>
                    </a:lnTo>
                    <a:lnTo>
                      <a:pt x="102580" y="39018"/>
                    </a:lnTo>
                    <a:lnTo>
                      <a:pt x="97548" y="46134"/>
                    </a:lnTo>
                    <a:lnTo>
                      <a:pt x="89806" y="53251"/>
                    </a:lnTo>
                    <a:lnTo>
                      <a:pt x="82451" y="60368"/>
                    </a:lnTo>
                    <a:lnTo>
                      <a:pt x="75096" y="68343"/>
                    </a:lnTo>
                    <a:lnTo>
                      <a:pt x="67354" y="75460"/>
                    </a:lnTo>
                    <a:lnTo>
                      <a:pt x="65032" y="78650"/>
                    </a:lnTo>
                    <a:lnTo>
                      <a:pt x="60000" y="81840"/>
                    </a:lnTo>
                    <a:lnTo>
                      <a:pt x="54967" y="85030"/>
                    </a:lnTo>
                    <a:lnTo>
                      <a:pt x="52258" y="88957"/>
                    </a:lnTo>
                    <a:lnTo>
                      <a:pt x="47225" y="91411"/>
                    </a:lnTo>
                    <a:lnTo>
                      <a:pt x="42580" y="95337"/>
                    </a:lnTo>
                    <a:lnTo>
                      <a:pt x="39870" y="97791"/>
                    </a:lnTo>
                    <a:lnTo>
                      <a:pt x="34838" y="100858"/>
                    </a:lnTo>
                    <a:lnTo>
                      <a:pt x="29806" y="104049"/>
                    </a:lnTo>
                    <a:lnTo>
                      <a:pt x="24774" y="106503"/>
                    </a:lnTo>
                    <a:lnTo>
                      <a:pt x="22451" y="108834"/>
                    </a:lnTo>
                    <a:lnTo>
                      <a:pt x="17419" y="110429"/>
                    </a:lnTo>
                    <a:lnTo>
                      <a:pt x="14709" y="112024"/>
                    </a:lnTo>
                    <a:lnTo>
                      <a:pt x="12387" y="114478"/>
                    </a:lnTo>
                    <a:lnTo>
                      <a:pt x="7354" y="115950"/>
                    </a:lnTo>
                    <a:lnTo>
                      <a:pt x="5032" y="117546"/>
                    </a:lnTo>
                    <a:lnTo>
                      <a:pt x="2322" y="118404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2"/>
              <p:cNvSpPr/>
              <p:nvPr/>
            </p:nvSpPr>
            <p:spPr>
              <a:xfrm>
                <a:off x="21588413" y="8251825"/>
                <a:ext cx="512762" cy="1562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3170"/>
                    </a:lnTo>
                    <a:lnTo>
                      <a:pt x="117399" y="5609"/>
                    </a:lnTo>
                    <a:lnTo>
                      <a:pt x="117399" y="8780"/>
                    </a:lnTo>
                    <a:lnTo>
                      <a:pt x="117399" y="11829"/>
                    </a:lnTo>
                    <a:lnTo>
                      <a:pt x="115170" y="15000"/>
                    </a:lnTo>
                    <a:lnTo>
                      <a:pt x="115170" y="18170"/>
                    </a:lnTo>
                    <a:lnTo>
                      <a:pt x="112569" y="22195"/>
                    </a:lnTo>
                    <a:lnTo>
                      <a:pt x="110340" y="25243"/>
                    </a:lnTo>
                    <a:lnTo>
                      <a:pt x="108111" y="28414"/>
                    </a:lnTo>
                    <a:lnTo>
                      <a:pt x="105510" y="32439"/>
                    </a:lnTo>
                    <a:lnTo>
                      <a:pt x="103281" y="35609"/>
                    </a:lnTo>
                    <a:lnTo>
                      <a:pt x="100681" y="39512"/>
                    </a:lnTo>
                    <a:lnTo>
                      <a:pt x="95851" y="46585"/>
                    </a:lnTo>
                    <a:lnTo>
                      <a:pt x="91021" y="53658"/>
                    </a:lnTo>
                    <a:lnTo>
                      <a:pt x="83962" y="60853"/>
                    </a:lnTo>
                    <a:lnTo>
                      <a:pt x="76904" y="67926"/>
                    </a:lnTo>
                    <a:lnTo>
                      <a:pt x="69473" y="75000"/>
                    </a:lnTo>
                    <a:lnTo>
                      <a:pt x="64643" y="78170"/>
                    </a:lnTo>
                    <a:lnTo>
                      <a:pt x="59814" y="82073"/>
                    </a:lnTo>
                    <a:lnTo>
                      <a:pt x="57585" y="85243"/>
                    </a:lnTo>
                    <a:lnTo>
                      <a:pt x="52755" y="88414"/>
                    </a:lnTo>
                    <a:lnTo>
                      <a:pt x="47925" y="91585"/>
                    </a:lnTo>
                    <a:lnTo>
                      <a:pt x="45696" y="94756"/>
                    </a:lnTo>
                    <a:lnTo>
                      <a:pt x="40866" y="97926"/>
                    </a:lnTo>
                    <a:lnTo>
                      <a:pt x="36037" y="101097"/>
                    </a:lnTo>
                    <a:lnTo>
                      <a:pt x="31207" y="103414"/>
                    </a:lnTo>
                    <a:lnTo>
                      <a:pt x="26377" y="106585"/>
                    </a:lnTo>
                    <a:lnTo>
                      <a:pt x="23777" y="108170"/>
                    </a:lnTo>
                    <a:lnTo>
                      <a:pt x="21547" y="110487"/>
                    </a:lnTo>
                    <a:lnTo>
                      <a:pt x="16718" y="112073"/>
                    </a:lnTo>
                    <a:lnTo>
                      <a:pt x="14489" y="113658"/>
                    </a:lnTo>
                    <a:lnTo>
                      <a:pt x="9659" y="115243"/>
                    </a:lnTo>
                    <a:lnTo>
                      <a:pt x="7058" y="116829"/>
                    </a:lnTo>
                    <a:lnTo>
                      <a:pt x="4829" y="118414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2"/>
              <p:cNvSpPr/>
              <p:nvPr/>
            </p:nvSpPr>
            <p:spPr>
              <a:xfrm>
                <a:off x="21597938" y="8159750"/>
                <a:ext cx="461962" cy="1530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3236"/>
                    </a:lnTo>
                    <a:lnTo>
                      <a:pt x="120000" y="5601"/>
                    </a:lnTo>
                    <a:lnTo>
                      <a:pt x="120000" y="8838"/>
                    </a:lnTo>
                    <a:lnTo>
                      <a:pt x="117525" y="12074"/>
                    </a:lnTo>
                    <a:lnTo>
                      <a:pt x="117525" y="15311"/>
                    </a:lnTo>
                    <a:lnTo>
                      <a:pt x="114639" y="18547"/>
                    </a:lnTo>
                    <a:lnTo>
                      <a:pt x="114639" y="21784"/>
                    </a:lnTo>
                    <a:lnTo>
                      <a:pt x="112164" y="25020"/>
                    </a:lnTo>
                    <a:lnTo>
                      <a:pt x="109278" y="29004"/>
                    </a:lnTo>
                    <a:lnTo>
                      <a:pt x="109278" y="32240"/>
                    </a:lnTo>
                    <a:lnTo>
                      <a:pt x="106804" y="36224"/>
                    </a:lnTo>
                    <a:lnTo>
                      <a:pt x="103917" y="39460"/>
                    </a:lnTo>
                    <a:lnTo>
                      <a:pt x="98556" y="46680"/>
                    </a:lnTo>
                    <a:lnTo>
                      <a:pt x="93195" y="54024"/>
                    </a:lnTo>
                    <a:lnTo>
                      <a:pt x="85360" y="61244"/>
                    </a:lnTo>
                    <a:lnTo>
                      <a:pt x="77525" y="68464"/>
                    </a:lnTo>
                    <a:lnTo>
                      <a:pt x="69278" y="74937"/>
                    </a:lnTo>
                    <a:lnTo>
                      <a:pt x="66804" y="78921"/>
                    </a:lnTo>
                    <a:lnTo>
                      <a:pt x="61443" y="82157"/>
                    </a:lnTo>
                    <a:lnTo>
                      <a:pt x="58556" y="85394"/>
                    </a:lnTo>
                    <a:lnTo>
                      <a:pt x="53195" y="88630"/>
                    </a:lnTo>
                    <a:lnTo>
                      <a:pt x="50721" y="91867"/>
                    </a:lnTo>
                    <a:lnTo>
                      <a:pt x="45360" y="95103"/>
                    </a:lnTo>
                    <a:lnTo>
                      <a:pt x="40000" y="98340"/>
                    </a:lnTo>
                    <a:lnTo>
                      <a:pt x="34639" y="101576"/>
                    </a:lnTo>
                    <a:lnTo>
                      <a:pt x="32164" y="103941"/>
                    </a:lnTo>
                    <a:lnTo>
                      <a:pt x="26804" y="107178"/>
                    </a:lnTo>
                    <a:lnTo>
                      <a:pt x="23917" y="108796"/>
                    </a:lnTo>
                    <a:lnTo>
                      <a:pt x="18556" y="110414"/>
                    </a:lnTo>
                    <a:lnTo>
                      <a:pt x="16082" y="112780"/>
                    </a:lnTo>
                    <a:lnTo>
                      <a:pt x="13608" y="114398"/>
                    </a:lnTo>
                    <a:lnTo>
                      <a:pt x="8247" y="116016"/>
                    </a:lnTo>
                    <a:lnTo>
                      <a:pt x="5360" y="117634"/>
                    </a:lnTo>
                    <a:lnTo>
                      <a:pt x="2886" y="119253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2"/>
              <p:cNvSpPr/>
              <p:nvPr/>
            </p:nvSpPr>
            <p:spPr>
              <a:xfrm>
                <a:off x="21135975" y="9917112"/>
                <a:ext cx="482600" cy="1428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3466"/>
                    </a:lnTo>
                    <a:lnTo>
                      <a:pt x="117631" y="6000"/>
                    </a:lnTo>
                    <a:lnTo>
                      <a:pt x="117631" y="9466"/>
                    </a:lnTo>
                    <a:lnTo>
                      <a:pt x="117631" y="12133"/>
                    </a:lnTo>
                    <a:lnTo>
                      <a:pt x="114868" y="15466"/>
                    </a:lnTo>
                    <a:lnTo>
                      <a:pt x="114868" y="18933"/>
                    </a:lnTo>
                    <a:lnTo>
                      <a:pt x="112500" y="22400"/>
                    </a:lnTo>
                    <a:lnTo>
                      <a:pt x="109736" y="25866"/>
                    </a:lnTo>
                    <a:lnTo>
                      <a:pt x="109736" y="29333"/>
                    </a:lnTo>
                    <a:lnTo>
                      <a:pt x="107368" y="32800"/>
                    </a:lnTo>
                    <a:lnTo>
                      <a:pt x="104605" y="36266"/>
                    </a:lnTo>
                    <a:lnTo>
                      <a:pt x="102236" y="39733"/>
                    </a:lnTo>
                    <a:lnTo>
                      <a:pt x="97105" y="46533"/>
                    </a:lnTo>
                    <a:lnTo>
                      <a:pt x="89605" y="54400"/>
                    </a:lnTo>
                    <a:lnTo>
                      <a:pt x="84473" y="61200"/>
                    </a:lnTo>
                    <a:lnTo>
                      <a:pt x="76578" y="68133"/>
                    </a:lnTo>
                    <a:lnTo>
                      <a:pt x="69078" y="75866"/>
                    </a:lnTo>
                    <a:lnTo>
                      <a:pt x="61578" y="82000"/>
                    </a:lnTo>
                    <a:lnTo>
                      <a:pt x="56447" y="85466"/>
                    </a:lnTo>
                    <a:lnTo>
                      <a:pt x="51315" y="88933"/>
                    </a:lnTo>
                    <a:lnTo>
                      <a:pt x="48552" y="92266"/>
                    </a:lnTo>
                    <a:lnTo>
                      <a:pt x="43421" y="94933"/>
                    </a:lnTo>
                    <a:lnTo>
                      <a:pt x="38289" y="98400"/>
                    </a:lnTo>
                    <a:lnTo>
                      <a:pt x="35921" y="100933"/>
                    </a:lnTo>
                    <a:lnTo>
                      <a:pt x="30789" y="103600"/>
                    </a:lnTo>
                    <a:lnTo>
                      <a:pt x="25657" y="107066"/>
                    </a:lnTo>
                    <a:lnTo>
                      <a:pt x="23289" y="108666"/>
                    </a:lnTo>
                    <a:lnTo>
                      <a:pt x="18157" y="110400"/>
                    </a:lnTo>
                    <a:lnTo>
                      <a:pt x="15394" y="112133"/>
                    </a:lnTo>
                    <a:lnTo>
                      <a:pt x="13026" y="113866"/>
                    </a:lnTo>
                    <a:lnTo>
                      <a:pt x="7894" y="115600"/>
                    </a:lnTo>
                    <a:lnTo>
                      <a:pt x="5131" y="117333"/>
                    </a:lnTo>
                    <a:lnTo>
                      <a:pt x="2763" y="118266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2"/>
              <p:cNvSpPr/>
              <p:nvPr/>
            </p:nvSpPr>
            <p:spPr>
              <a:xfrm>
                <a:off x="21126450" y="9845675"/>
                <a:ext cx="542925" cy="1365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7894" y="2651"/>
                    </a:lnTo>
                    <a:lnTo>
                      <a:pt x="117894" y="6279"/>
                    </a:lnTo>
                    <a:lnTo>
                      <a:pt x="117894" y="8930"/>
                    </a:lnTo>
                    <a:lnTo>
                      <a:pt x="115789" y="12558"/>
                    </a:lnTo>
                    <a:lnTo>
                      <a:pt x="113333" y="15348"/>
                    </a:lnTo>
                    <a:lnTo>
                      <a:pt x="113333" y="18976"/>
                    </a:lnTo>
                    <a:lnTo>
                      <a:pt x="111228" y="22465"/>
                    </a:lnTo>
                    <a:lnTo>
                      <a:pt x="108771" y="26093"/>
                    </a:lnTo>
                    <a:lnTo>
                      <a:pt x="106666" y="29720"/>
                    </a:lnTo>
                    <a:lnTo>
                      <a:pt x="104210" y="33348"/>
                    </a:lnTo>
                    <a:lnTo>
                      <a:pt x="102105" y="36000"/>
                    </a:lnTo>
                    <a:lnTo>
                      <a:pt x="99649" y="40604"/>
                    </a:lnTo>
                    <a:lnTo>
                      <a:pt x="92982" y="46883"/>
                    </a:lnTo>
                    <a:lnTo>
                      <a:pt x="88421" y="54976"/>
                    </a:lnTo>
                    <a:lnTo>
                      <a:pt x="79298" y="62232"/>
                    </a:lnTo>
                    <a:lnTo>
                      <a:pt x="74736" y="69488"/>
                    </a:lnTo>
                    <a:lnTo>
                      <a:pt x="65614" y="75767"/>
                    </a:lnTo>
                    <a:lnTo>
                      <a:pt x="58947" y="83023"/>
                    </a:lnTo>
                    <a:lnTo>
                      <a:pt x="54385" y="86651"/>
                    </a:lnTo>
                    <a:lnTo>
                      <a:pt x="49824" y="89302"/>
                    </a:lnTo>
                    <a:lnTo>
                      <a:pt x="45263" y="92930"/>
                    </a:lnTo>
                    <a:lnTo>
                      <a:pt x="40701" y="95720"/>
                    </a:lnTo>
                    <a:lnTo>
                      <a:pt x="36140" y="99348"/>
                    </a:lnTo>
                    <a:lnTo>
                      <a:pt x="34035" y="102000"/>
                    </a:lnTo>
                    <a:lnTo>
                      <a:pt x="29473" y="104651"/>
                    </a:lnTo>
                    <a:lnTo>
                      <a:pt x="24912" y="107441"/>
                    </a:lnTo>
                    <a:lnTo>
                      <a:pt x="20350" y="109255"/>
                    </a:lnTo>
                    <a:lnTo>
                      <a:pt x="18245" y="111069"/>
                    </a:lnTo>
                    <a:lnTo>
                      <a:pt x="13684" y="112883"/>
                    </a:lnTo>
                    <a:lnTo>
                      <a:pt x="11228" y="114697"/>
                    </a:lnTo>
                    <a:lnTo>
                      <a:pt x="9122" y="115534"/>
                    </a:lnTo>
                    <a:lnTo>
                      <a:pt x="4561" y="117348"/>
                    </a:lnTo>
                    <a:lnTo>
                      <a:pt x="2105" y="119162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2"/>
              <p:cNvSpPr/>
              <p:nvPr/>
            </p:nvSpPr>
            <p:spPr>
              <a:xfrm>
                <a:off x="21135975" y="9671050"/>
                <a:ext cx="473075" cy="14271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3337"/>
                    </a:lnTo>
                    <a:lnTo>
                      <a:pt x="120000" y="6006"/>
                    </a:lnTo>
                    <a:lnTo>
                      <a:pt x="120000" y="9477"/>
                    </a:lnTo>
                    <a:lnTo>
                      <a:pt x="117181" y="12013"/>
                    </a:lnTo>
                    <a:lnTo>
                      <a:pt x="117181" y="15483"/>
                    </a:lnTo>
                    <a:lnTo>
                      <a:pt x="114765" y="18954"/>
                    </a:lnTo>
                    <a:lnTo>
                      <a:pt x="114765" y="22424"/>
                    </a:lnTo>
                    <a:lnTo>
                      <a:pt x="111946" y="25895"/>
                    </a:lnTo>
                    <a:lnTo>
                      <a:pt x="109530" y="29365"/>
                    </a:lnTo>
                    <a:lnTo>
                      <a:pt x="106711" y="32836"/>
                    </a:lnTo>
                    <a:lnTo>
                      <a:pt x="106711" y="36173"/>
                    </a:lnTo>
                    <a:lnTo>
                      <a:pt x="101476" y="39644"/>
                    </a:lnTo>
                    <a:lnTo>
                      <a:pt x="96644" y="46585"/>
                    </a:lnTo>
                    <a:lnTo>
                      <a:pt x="91409" y="54327"/>
                    </a:lnTo>
                    <a:lnTo>
                      <a:pt x="86174" y="61268"/>
                    </a:lnTo>
                    <a:lnTo>
                      <a:pt x="78120" y="68209"/>
                    </a:lnTo>
                    <a:lnTo>
                      <a:pt x="70469" y="75951"/>
                    </a:lnTo>
                    <a:lnTo>
                      <a:pt x="62818" y="81957"/>
                    </a:lnTo>
                    <a:lnTo>
                      <a:pt x="57583" y="85428"/>
                    </a:lnTo>
                    <a:lnTo>
                      <a:pt x="52348" y="88898"/>
                    </a:lnTo>
                    <a:lnTo>
                      <a:pt x="49530" y="92369"/>
                    </a:lnTo>
                    <a:lnTo>
                      <a:pt x="44295" y="95038"/>
                    </a:lnTo>
                    <a:lnTo>
                      <a:pt x="39060" y="98375"/>
                    </a:lnTo>
                    <a:lnTo>
                      <a:pt x="36644" y="101045"/>
                    </a:lnTo>
                    <a:lnTo>
                      <a:pt x="31409" y="103581"/>
                    </a:lnTo>
                    <a:lnTo>
                      <a:pt x="26174" y="107052"/>
                    </a:lnTo>
                    <a:lnTo>
                      <a:pt x="23758" y="108787"/>
                    </a:lnTo>
                    <a:lnTo>
                      <a:pt x="20939" y="110522"/>
                    </a:lnTo>
                    <a:lnTo>
                      <a:pt x="15704" y="112258"/>
                    </a:lnTo>
                    <a:lnTo>
                      <a:pt x="13288" y="113993"/>
                    </a:lnTo>
                    <a:lnTo>
                      <a:pt x="10469" y="115728"/>
                    </a:lnTo>
                    <a:lnTo>
                      <a:pt x="5234" y="117463"/>
                    </a:lnTo>
                    <a:lnTo>
                      <a:pt x="2818" y="118264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2"/>
              <p:cNvSpPr/>
              <p:nvPr/>
            </p:nvSpPr>
            <p:spPr>
              <a:xfrm>
                <a:off x="20869275" y="9906000"/>
                <a:ext cx="441325" cy="1449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628"/>
                    </a:lnTo>
                    <a:lnTo>
                      <a:pt x="120000" y="6046"/>
                    </a:lnTo>
                    <a:lnTo>
                      <a:pt x="120000" y="8543"/>
                    </a:lnTo>
                    <a:lnTo>
                      <a:pt x="120000" y="11960"/>
                    </a:lnTo>
                    <a:lnTo>
                      <a:pt x="117410" y="15377"/>
                    </a:lnTo>
                    <a:lnTo>
                      <a:pt x="117410" y="18795"/>
                    </a:lnTo>
                    <a:lnTo>
                      <a:pt x="114388" y="22212"/>
                    </a:lnTo>
                    <a:lnTo>
                      <a:pt x="114388" y="25629"/>
                    </a:lnTo>
                    <a:lnTo>
                      <a:pt x="111798" y="28915"/>
                    </a:lnTo>
                    <a:lnTo>
                      <a:pt x="108776" y="32332"/>
                    </a:lnTo>
                    <a:lnTo>
                      <a:pt x="108776" y="35750"/>
                    </a:lnTo>
                    <a:lnTo>
                      <a:pt x="106187" y="39167"/>
                    </a:lnTo>
                    <a:lnTo>
                      <a:pt x="100575" y="46790"/>
                    </a:lnTo>
                    <a:lnTo>
                      <a:pt x="94964" y="53625"/>
                    </a:lnTo>
                    <a:lnTo>
                      <a:pt x="86762" y="61248"/>
                    </a:lnTo>
                    <a:lnTo>
                      <a:pt x="81151" y="68083"/>
                    </a:lnTo>
                    <a:lnTo>
                      <a:pt x="72517" y="74917"/>
                    </a:lnTo>
                    <a:lnTo>
                      <a:pt x="64316" y="81752"/>
                    </a:lnTo>
                    <a:lnTo>
                      <a:pt x="58705" y="85169"/>
                    </a:lnTo>
                    <a:lnTo>
                      <a:pt x="56115" y="88587"/>
                    </a:lnTo>
                    <a:lnTo>
                      <a:pt x="50503" y="91872"/>
                    </a:lnTo>
                    <a:lnTo>
                      <a:pt x="47482" y="95290"/>
                    </a:lnTo>
                    <a:lnTo>
                      <a:pt x="41870" y="97918"/>
                    </a:lnTo>
                    <a:lnTo>
                      <a:pt x="36258" y="101336"/>
                    </a:lnTo>
                    <a:lnTo>
                      <a:pt x="33669" y="103833"/>
                    </a:lnTo>
                    <a:lnTo>
                      <a:pt x="28057" y="106462"/>
                    </a:lnTo>
                    <a:lnTo>
                      <a:pt x="25467" y="108959"/>
                    </a:lnTo>
                    <a:lnTo>
                      <a:pt x="19856" y="110668"/>
                    </a:lnTo>
                    <a:lnTo>
                      <a:pt x="16834" y="112376"/>
                    </a:lnTo>
                    <a:lnTo>
                      <a:pt x="14244" y="114085"/>
                    </a:lnTo>
                    <a:lnTo>
                      <a:pt x="11223" y="115794"/>
                    </a:lnTo>
                    <a:lnTo>
                      <a:pt x="5611" y="117502"/>
                    </a:lnTo>
                    <a:lnTo>
                      <a:pt x="3021" y="118291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2"/>
              <p:cNvSpPr/>
              <p:nvPr/>
            </p:nvSpPr>
            <p:spPr>
              <a:xfrm>
                <a:off x="20869275" y="9772650"/>
                <a:ext cx="441325" cy="1449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628"/>
                    </a:lnTo>
                    <a:lnTo>
                      <a:pt x="120000" y="6046"/>
                    </a:lnTo>
                    <a:lnTo>
                      <a:pt x="120000" y="8543"/>
                    </a:lnTo>
                    <a:lnTo>
                      <a:pt x="120000" y="11960"/>
                    </a:lnTo>
                    <a:lnTo>
                      <a:pt x="117410" y="15377"/>
                    </a:lnTo>
                    <a:lnTo>
                      <a:pt x="117410" y="18795"/>
                    </a:lnTo>
                    <a:lnTo>
                      <a:pt x="114388" y="22212"/>
                    </a:lnTo>
                    <a:lnTo>
                      <a:pt x="114388" y="25498"/>
                    </a:lnTo>
                    <a:lnTo>
                      <a:pt x="111798" y="28915"/>
                    </a:lnTo>
                    <a:lnTo>
                      <a:pt x="108776" y="32332"/>
                    </a:lnTo>
                    <a:lnTo>
                      <a:pt x="106187" y="35750"/>
                    </a:lnTo>
                    <a:lnTo>
                      <a:pt x="106187" y="39167"/>
                    </a:lnTo>
                    <a:lnTo>
                      <a:pt x="100575" y="46790"/>
                    </a:lnTo>
                    <a:lnTo>
                      <a:pt x="92374" y="53625"/>
                    </a:lnTo>
                    <a:lnTo>
                      <a:pt x="86762" y="61248"/>
                    </a:lnTo>
                    <a:lnTo>
                      <a:pt x="78129" y="68083"/>
                    </a:lnTo>
                    <a:lnTo>
                      <a:pt x="72517" y="74917"/>
                    </a:lnTo>
                    <a:lnTo>
                      <a:pt x="64316" y="82541"/>
                    </a:lnTo>
                    <a:lnTo>
                      <a:pt x="58705" y="85958"/>
                    </a:lnTo>
                    <a:lnTo>
                      <a:pt x="56115" y="88455"/>
                    </a:lnTo>
                    <a:lnTo>
                      <a:pt x="50503" y="91872"/>
                    </a:lnTo>
                    <a:lnTo>
                      <a:pt x="44892" y="95290"/>
                    </a:lnTo>
                    <a:lnTo>
                      <a:pt x="41870" y="97918"/>
                    </a:lnTo>
                    <a:lnTo>
                      <a:pt x="36258" y="101336"/>
                    </a:lnTo>
                    <a:lnTo>
                      <a:pt x="31079" y="103833"/>
                    </a:lnTo>
                    <a:lnTo>
                      <a:pt x="28057" y="107250"/>
                    </a:lnTo>
                    <a:lnTo>
                      <a:pt x="22446" y="108959"/>
                    </a:lnTo>
                    <a:lnTo>
                      <a:pt x="19856" y="110668"/>
                    </a:lnTo>
                    <a:lnTo>
                      <a:pt x="16834" y="112376"/>
                    </a:lnTo>
                    <a:lnTo>
                      <a:pt x="14244" y="114085"/>
                    </a:lnTo>
                    <a:lnTo>
                      <a:pt x="8633" y="115794"/>
                    </a:lnTo>
                    <a:lnTo>
                      <a:pt x="5611" y="117502"/>
                    </a:lnTo>
                    <a:lnTo>
                      <a:pt x="3021" y="118291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2"/>
              <p:cNvSpPr/>
              <p:nvPr/>
            </p:nvSpPr>
            <p:spPr>
              <a:xfrm>
                <a:off x="20850225" y="9659937"/>
                <a:ext cx="471487" cy="1438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7171" y="2516"/>
                    </a:lnTo>
                    <a:lnTo>
                      <a:pt x="117171" y="5960"/>
                    </a:lnTo>
                    <a:lnTo>
                      <a:pt x="117171" y="8609"/>
                    </a:lnTo>
                    <a:lnTo>
                      <a:pt x="117171" y="12052"/>
                    </a:lnTo>
                    <a:lnTo>
                      <a:pt x="114747" y="15496"/>
                    </a:lnTo>
                    <a:lnTo>
                      <a:pt x="114747" y="18807"/>
                    </a:lnTo>
                    <a:lnTo>
                      <a:pt x="111919" y="21456"/>
                    </a:lnTo>
                    <a:lnTo>
                      <a:pt x="109494" y="25695"/>
                    </a:lnTo>
                    <a:lnTo>
                      <a:pt x="109494" y="29139"/>
                    </a:lnTo>
                    <a:lnTo>
                      <a:pt x="106666" y="32582"/>
                    </a:lnTo>
                    <a:lnTo>
                      <a:pt x="104242" y="36026"/>
                    </a:lnTo>
                    <a:lnTo>
                      <a:pt x="101818" y="39470"/>
                    </a:lnTo>
                    <a:lnTo>
                      <a:pt x="96565" y="47152"/>
                    </a:lnTo>
                    <a:lnTo>
                      <a:pt x="91313" y="54039"/>
                    </a:lnTo>
                    <a:lnTo>
                      <a:pt x="83232" y="61721"/>
                    </a:lnTo>
                    <a:lnTo>
                      <a:pt x="77979" y="68609"/>
                    </a:lnTo>
                    <a:lnTo>
                      <a:pt x="70303" y="75496"/>
                    </a:lnTo>
                    <a:lnTo>
                      <a:pt x="62626" y="82251"/>
                    </a:lnTo>
                    <a:lnTo>
                      <a:pt x="57373" y="85695"/>
                    </a:lnTo>
                    <a:lnTo>
                      <a:pt x="54545" y="89139"/>
                    </a:lnTo>
                    <a:lnTo>
                      <a:pt x="49292" y="92582"/>
                    </a:lnTo>
                    <a:lnTo>
                      <a:pt x="44040" y="95231"/>
                    </a:lnTo>
                    <a:lnTo>
                      <a:pt x="41616" y="98543"/>
                    </a:lnTo>
                    <a:lnTo>
                      <a:pt x="36363" y="101192"/>
                    </a:lnTo>
                    <a:lnTo>
                      <a:pt x="31111" y="104635"/>
                    </a:lnTo>
                    <a:lnTo>
                      <a:pt x="28686" y="107152"/>
                    </a:lnTo>
                    <a:lnTo>
                      <a:pt x="23434" y="108874"/>
                    </a:lnTo>
                    <a:lnTo>
                      <a:pt x="20606" y="110596"/>
                    </a:lnTo>
                    <a:lnTo>
                      <a:pt x="18181" y="113112"/>
                    </a:lnTo>
                    <a:lnTo>
                      <a:pt x="12929" y="114039"/>
                    </a:lnTo>
                    <a:lnTo>
                      <a:pt x="10101" y="115761"/>
                    </a:lnTo>
                    <a:lnTo>
                      <a:pt x="7676" y="117483"/>
                    </a:lnTo>
                    <a:lnTo>
                      <a:pt x="4848" y="119205"/>
                    </a:lnTo>
                    <a:lnTo>
                      <a:pt x="0" y="119999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2"/>
              <p:cNvSpPr/>
              <p:nvPr/>
            </p:nvSpPr>
            <p:spPr>
              <a:xfrm>
                <a:off x="20356513" y="3371850"/>
                <a:ext cx="523875" cy="822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3011"/>
                    </a:lnTo>
                    <a:lnTo>
                      <a:pt x="2545" y="6023"/>
                    </a:lnTo>
                    <a:lnTo>
                      <a:pt x="2545" y="10424"/>
                    </a:lnTo>
                    <a:lnTo>
                      <a:pt x="4727" y="13436"/>
                    </a:lnTo>
                    <a:lnTo>
                      <a:pt x="4727" y="16447"/>
                    </a:lnTo>
                    <a:lnTo>
                      <a:pt x="7272" y="20849"/>
                    </a:lnTo>
                    <a:lnTo>
                      <a:pt x="9454" y="25482"/>
                    </a:lnTo>
                    <a:lnTo>
                      <a:pt x="12000" y="28494"/>
                    </a:lnTo>
                    <a:lnTo>
                      <a:pt x="14181" y="32895"/>
                    </a:lnTo>
                    <a:lnTo>
                      <a:pt x="16727" y="35907"/>
                    </a:lnTo>
                    <a:lnTo>
                      <a:pt x="21454" y="43320"/>
                    </a:lnTo>
                    <a:lnTo>
                      <a:pt x="25818" y="50965"/>
                    </a:lnTo>
                    <a:lnTo>
                      <a:pt x="33090" y="58378"/>
                    </a:lnTo>
                    <a:lnTo>
                      <a:pt x="40000" y="66023"/>
                    </a:lnTo>
                    <a:lnTo>
                      <a:pt x="47272" y="73436"/>
                    </a:lnTo>
                    <a:lnTo>
                      <a:pt x="54181" y="79459"/>
                    </a:lnTo>
                    <a:lnTo>
                      <a:pt x="61090" y="86872"/>
                    </a:lnTo>
                    <a:lnTo>
                      <a:pt x="70545" y="92895"/>
                    </a:lnTo>
                    <a:lnTo>
                      <a:pt x="73090" y="95907"/>
                    </a:lnTo>
                    <a:lnTo>
                      <a:pt x="77818" y="98918"/>
                    </a:lnTo>
                    <a:lnTo>
                      <a:pt x="82545" y="101930"/>
                    </a:lnTo>
                    <a:lnTo>
                      <a:pt x="86909" y="104942"/>
                    </a:lnTo>
                    <a:lnTo>
                      <a:pt x="91636" y="106332"/>
                    </a:lnTo>
                    <a:lnTo>
                      <a:pt x="94181" y="109343"/>
                    </a:lnTo>
                    <a:lnTo>
                      <a:pt x="98909" y="110965"/>
                    </a:lnTo>
                    <a:lnTo>
                      <a:pt x="101090" y="112355"/>
                    </a:lnTo>
                    <a:lnTo>
                      <a:pt x="103636" y="113976"/>
                    </a:lnTo>
                    <a:lnTo>
                      <a:pt x="108363" y="115366"/>
                    </a:lnTo>
                    <a:lnTo>
                      <a:pt x="113090" y="116988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2"/>
              <p:cNvSpPr/>
              <p:nvPr/>
            </p:nvSpPr>
            <p:spPr>
              <a:xfrm>
                <a:off x="20335875" y="3298825"/>
                <a:ext cx="544512" cy="7604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3256"/>
                    </a:lnTo>
                    <a:lnTo>
                      <a:pt x="2448" y="6513"/>
                    </a:lnTo>
                    <a:lnTo>
                      <a:pt x="2448" y="9770"/>
                    </a:lnTo>
                    <a:lnTo>
                      <a:pt x="4548" y="13027"/>
                    </a:lnTo>
                    <a:lnTo>
                      <a:pt x="6997" y="18037"/>
                    </a:lnTo>
                    <a:lnTo>
                      <a:pt x="6997" y="21294"/>
                    </a:lnTo>
                    <a:lnTo>
                      <a:pt x="9096" y="24551"/>
                    </a:lnTo>
                    <a:lnTo>
                      <a:pt x="11545" y="29311"/>
                    </a:lnTo>
                    <a:lnTo>
                      <a:pt x="13644" y="32567"/>
                    </a:lnTo>
                    <a:lnTo>
                      <a:pt x="16093" y="37327"/>
                    </a:lnTo>
                    <a:lnTo>
                      <a:pt x="22740" y="43841"/>
                    </a:lnTo>
                    <a:lnTo>
                      <a:pt x="27288" y="52108"/>
                    </a:lnTo>
                    <a:lnTo>
                      <a:pt x="33935" y="60125"/>
                    </a:lnTo>
                    <a:lnTo>
                      <a:pt x="40932" y="66638"/>
                    </a:lnTo>
                    <a:lnTo>
                      <a:pt x="47580" y="74655"/>
                    </a:lnTo>
                    <a:lnTo>
                      <a:pt x="54577" y="81169"/>
                    </a:lnTo>
                    <a:lnTo>
                      <a:pt x="63323" y="87682"/>
                    </a:lnTo>
                    <a:lnTo>
                      <a:pt x="70320" y="94196"/>
                    </a:lnTo>
                    <a:lnTo>
                      <a:pt x="74868" y="97453"/>
                    </a:lnTo>
                    <a:lnTo>
                      <a:pt x="79416" y="98956"/>
                    </a:lnTo>
                    <a:lnTo>
                      <a:pt x="83965" y="102212"/>
                    </a:lnTo>
                    <a:lnTo>
                      <a:pt x="86064" y="105469"/>
                    </a:lnTo>
                    <a:lnTo>
                      <a:pt x="90612" y="107223"/>
                    </a:lnTo>
                    <a:lnTo>
                      <a:pt x="95160" y="110480"/>
                    </a:lnTo>
                    <a:lnTo>
                      <a:pt x="101807" y="113736"/>
                    </a:lnTo>
                    <a:lnTo>
                      <a:pt x="108804" y="115240"/>
                    </a:lnTo>
                    <a:lnTo>
                      <a:pt x="110903" y="116993"/>
                    </a:lnTo>
                    <a:lnTo>
                      <a:pt x="113352" y="118496"/>
                    </a:lnTo>
                    <a:lnTo>
                      <a:pt x="115451" y="11849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2"/>
              <p:cNvSpPr/>
              <p:nvPr/>
            </p:nvSpPr>
            <p:spPr>
              <a:xfrm>
                <a:off x="20335875" y="3298825"/>
                <a:ext cx="544512" cy="64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058"/>
                    </a:lnTo>
                    <a:lnTo>
                      <a:pt x="2448" y="5882"/>
                    </a:lnTo>
                    <a:lnTo>
                      <a:pt x="4548" y="11470"/>
                    </a:lnTo>
                    <a:lnTo>
                      <a:pt x="4548" y="15294"/>
                    </a:lnTo>
                    <a:lnTo>
                      <a:pt x="6997" y="19117"/>
                    </a:lnTo>
                    <a:lnTo>
                      <a:pt x="9096" y="22941"/>
                    </a:lnTo>
                    <a:lnTo>
                      <a:pt x="11545" y="26764"/>
                    </a:lnTo>
                    <a:lnTo>
                      <a:pt x="11545" y="30588"/>
                    </a:lnTo>
                    <a:lnTo>
                      <a:pt x="16093" y="34411"/>
                    </a:lnTo>
                    <a:lnTo>
                      <a:pt x="18192" y="38235"/>
                    </a:lnTo>
                    <a:lnTo>
                      <a:pt x="22740" y="45882"/>
                    </a:lnTo>
                    <a:lnTo>
                      <a:pt x="29387" y="55294"/>
                    </a:lnTo>
                    <a:lnTo>
                      <a:pt x="33935" y="61176"/>
                    </a:lnTo>
                    <a:lnTo>
                      <a:pt x="40932" y="70588"/>
                    </a:lnTo>
                    <a:lnTo>
                      <a:pt x="50029" y="76176"/>
                    </a:lnTo>
                    <a:lnTo>
                      <a:pt x="56676" y="83823"/>
                    </a:lnTo>
                    <a:lnTo>
                      <a:pt x="63323" y="89705"/>
                    </a:lnTo>
                    <a:lnTo>
                      <a:pt x="72419" y="97352"/>
                    </a:lnTo>
                    <a:lnTo>
                      <a:pt x="74868" y="99117"/>
                    </a:lnTo>
                    <a:lnTo>
                      <a:pt x="79416" y="101176"/>
                    </a:lnTo>
                    <a:lnTo>
                      <a:pt x="83965" y="104705"/>
                    </a:lnTo>
                    <a:lnTo>
                      <a:pt x="88163" y="106764"/>
                    </a:lnTo>
                    <a:lnTo>
                      <a:pt x="92711" y="108529"/>
                    </a:lnTo>
                    <a:lnTo>
                      <a:pt x="97259" y="110588"/>
                    </a:lnTo>
                    <a:lnTo>
                      <a:pt x="101807" y="114411"/>
                    </a:lnTo>
                    <a:lnTo>
                      <a:pt x="108804" y="116176"/>
                    </a:lnTo>
                    <a:lnTo>
                      <a:pt x="113352" y="118235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2"/>
              <p:cNvSpPr/>
              <p:nvPr/>
            </p:nvSpPr>
            <p:spPr>
              <a:xfrm>
                <a:off x="20602575" y="3371850"/>
                <a:ext cx="523875" cy="822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3011"/>
                    </a:lnTo>
                    <a:lnTo>
                      <a:pt x="2545" y="6023"/>
                    </a:lnTo>
                    <a:lnTo>
                      <a:pt x="2545" y="10424"/>
                    </a:lnTo>
                    <a:lnTo>
                      <a:pt x="4727" y="13436"/>
                    </a:lnTo>
                    <a:lnTo>
                      <a:pt x="4727" y="16447"/>
                    </a:lnTo>
                    <a:lnTo>
                      <a:pt x="7272" y="20849"/>
                    </a:lnTo>
                    <a:lnTo>
                      <a:pt x="9454" y="25482"/>
                    </a:lnTo>
                    <a:lnTo>
                      <a:pt x="9454" y="28494"/>
                    </a:lnTo>
                    <a:lnTo>
                      <a:pt x="14181" y="32895"/>
                    </a:lnTo>
                    <a:lnTo>
                      <a:pt x="16727" y="35907"/>
                    </a:lnTo>
                    <a:lnTo>
                      <a:pt x="21454" y="43320"/>
                    </a:lnTo>
                    <a:lnTo>
                      <a:pt x="26181" y="50965"/>
                    </a:lnTo>
                    <a:lnTo>
                      <a:pt x="33090" y="58378"/>
                    </a:lnTo>
                    <a:lnTo>
                      <a:pt x="40000" y="66023"/>
                    </a:lnTo>
                    <a:lnTo>
                      <a:pt x="47272" y="73436"/>
                    </a:lnTo>
                    <a:lnTo>
                      <a:pt x="54181" y="79459"/>
                    </a:lnTo>
                    <a:lnTo>
                      <a:pt x="61090" y="86872"/>
                    </a:lnTo>
                    <a:lnTo>
                      <a:pt x="70545" y="92895"/>
                    </a:lnTo>
                    <a:lnTo>
                      <a:pt x="73090" y="95907"/>
                    </a:lnTo>
                    <a:lnTo>
                      <a:pt x="77818" y="98918"/>
                    </a:lnTo>
                    <a:lnTo>
                      <a:pt x="82545" y="101930"/>
                    </a:lnTo>
                    <a:lnTo>
                      <a:pt x="87272" y="104942"/>
                    </a:lnTo>
                    <a:lnTo>
                      <a:pt x="89454" y="106332"/>
                    </a:lnTo>
                    <a:lnTo>
                      <a:pt x="94181" y="109343"/>
                    </a:lnTo>
                    <a:lnTo>
                      <a:pt x="98909" y="110965"/>
                    </a:lnTo>
                    <a:lnTo>
                      <a:pt x="101090" y="112355"/>
                    </a:lnTo>
                    <a:lnTo>
                      <a:pt x="103636" y="113976"/>
                    </a:lnTo>
                    <a:lnTo>
                      <a:pt x="108363" y="115366"/>
                    </a:lnTo>
                    <a:lnTo>
                      <a:pt x="113090" y="116988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2"/>
              <p:cNvSpPr/>
              <p:nvPr/>
            </p:nvSpPr>
            <p:spPr>
              <a:xfrm>
                <a:off x="20583525" y="3298825"/>
                <a:ext cx="542925" cy="7604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3256"/>
                    </a:lnTo>
                    <a:lnTo>
                      <a:pt x="2105" y="6513"/>
                    </a:lnTo>
                    <a:lnTo>
                      <a:pt x="2105" y="9770"/>
                    </a:lnTo>
                    <a:lnTo>
                      <a:pt x="4210" y="13027"/>
                    </a:lnTo>
                    <a:lnTo>
                      <a:pt x="6666" y="18037"/>
                    </a:lnTo>
                    <a:lnTo>
                      <a:pt x="8771" y="21294"/>
                    </a:lnTo>
                    <a:lnTo>
                      <a:pt x="8771" y="24551"/>
                    </a:lnTo>
                    <a:lnTo>
                      <a:pt x="11228" y="29311"/>
                    </a:lnTo>
                    <a:lnTo>
                      <a:pt x="13333" y="32567"/>
                    </a:lnTo>
                    <a:lnTo>
                      <a:pt x="15789" y="37327"/>
                    </a:lnTo>
                    <a:lnTo>
                      <a:pt x="22456" y="43841"/>
                    </a:lnTo>
                    <a:lnTo>
                      <a:pt x="27017" y="52108"/>
                    </a:lnTo>
                    <a:lnTo>
                      <a:pt x="33684" y="60125"/>
                    </a:lnTo>
                    <a:lnTo>
                      <a:pt x="40701" y="66638"/>
                    </a:lnTo>
                    <a:lnTo>
                      <a:pt x="47368" y="74655"/>
                    </a:lnTo>
                    <a:lnTo>
                      <a:pt x="54385" y="81169"/>
                    </a:lnTo>
                    <a:lnTo>
                      <a:pt x="63157" y="87682"/>
                    </a:lnTo>
                    <a:lnTo>
                      <a:pt x="70175" y="94196"/>
                    </a:lnTo>
                    <a:lnTo>
                      <a:pt x="74736" y="97453"/>
                    </a:lnTo>
                    <a:lnTo>
                      <a:pt x="79298" y="98956"/>
                    </a:lnTo>
                    <a:lnTo>
                      <a:pt x="83859" y="102212"/>
                    </a:lnTo>
                    <a:lnTo>
                      <a:pt x="85964" y="105469"/>
                    </a:lnTo>
                    <a:lnTo>
                      <a:pt x="90526" y="107223"/>
                    </a:lnTo>
                    <a:lnTo>
                      <a:pt x="95087" y="110480"/>
                    </a:lnTo>
                    <a:lnTo>
                      <a:pt x="101754" y="113736"/>
                    </a:lnTo>
                    <a:lnTo>
                      <a:pt x="108771" y="115240"/>
                    </a:lnTo>
                    <a:lnTo>
                      <a:pt x="110877" y="116993"/>
                    </a:lnTo>
                    <a:lnTo>
                      <a:pt x="113333" y="118496"/>
                    </a:lnTo>
                    <a:lnTo>
                      <a:pt x="115438" y="11849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2"/>
              <p:cNvSpPr/>
              <p:nvPr/>
            </p:nvSpPr>
            <p:spPr>
              <a:xfrm>
                <a:off x="20583525" y="3298825"/>
                <a:ext cx="542925" cy="64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058"/>
                    </a:lnTo>
                    <a:lnTo>
                      <a:pt x="2105" y="5882"/>
                    </a:lnTo>
                    <a:lnTo>
                      <a:pt x="2105" y="11470"/>
                    </a:lnTo>
                    <a:lnTo>
                      <a:pt x="4210" y="15294"/>
                    </a:lnTo>
                    <a:lnTo>
                      <a:pt x="6666" y="19117"/>
                    </a:lnTo>
                    <a:lnTo>
                      <a:pt x="8771" y="22941"/>
                    </a:lnTo>
                    <a:lnTo>
                      <a:pt x="11228" y="26764"/>
                    </a:lnTo>
                    <a:lnTo>
                      <a:pt x="13333" y="30588"/>
                    </a:lnTo>
                    <a:lnTo>
                      <a:pt x="13333" y="34411"/>
                    </a:lnTo>
                    <a:lnTo>
                      <a:pt x="17894" y="38235"/>
                    </a:lnTo>
                    <a:lnTo>
                      <a:pt x="22456" y="45882"/>
                    </a:lnTo>
                    <a:lnTo>
                      <a:pt x="29473" y="55294"/>
                    </a:lnTo>
                    <a:lnTo>
                      <a:pt x="33684" y="61176"/>
                    </a:lnTo>
                    <a:lnTo>
                      <a:pt x="40701" y="70588"/>
                    </a:lnTo>
                    <a:lnTo>
                      <a:pt x="49824" y="76176"/>
                    </a:lnTo>
                    <a:lnTo>
                      <a:pt x="56491" y="83823"/>
                    </a:lnTo>
                    <a:lnTo>
                      <a:pt x="63157" y="89705"/>
                    </a:lnTo>
                    <a:lnTo>
                      <a:pt x="72280" y="97352"/>
                    </a:lnTo>
                    <a:lnTo>
                      <a:pt x="74736" y="99117"/>
                    </a:lnTo>
                    <a:lnTo>
                      <a:pt x="79298" y="101176"/>
                    </a:lnTo>
                    <a:lnTo>
                      <a:pt x="83859" y="104705"/>
                    </a:lnTo>
                    <a:lnTo>
                      <a:pt x="88421" y="106764"/>
                    </a:lnTo>
                    <a:lnTo>
                      <a:pt x="92631" y="108529"/>
                    </a:lnTo>
                    <a:lnTo>
                      <a:pt x="97192" y="110588"/>
                    </a:lnTo>
                    <a:lnTo>
                      <a:pt x="101754" y="114411"/>
                    </a:lnTo>
                    <a:lnTo>
                      <a:pt x="108771" y="116176"/>
                    </a:lnTo>
                    <a:lnTo>
                      <a:pt x="113333" y="118235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2"/>
              <p:cNvSpPr/>
              <p:nvPr/>
            </p:nvSpPr>
            <p:spPr>
              <a:xfrm>
                <a:off x="20346988" y="11088687"/>
                <a:ext cx="512762" cy="822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6988"/>
                    </a:lnTo>
                    <a:lnTo>
                      <a:pt x="0" y="112355"/>
                    </a:lnTo>
                    <a:lnTo>
                      <a:pt x="2229" y="109343"/>
                    </a:lnTo>
                    <a:lnTo>
                      <a:pt x="2229" y="106332"/>
                    </a:lnTo>
                    <a:lnTo>
                      <a:pt x="4829" y="101930"/>
                    </a:lnTo>
                    <a:lnTo>
                      <a:pt x="7058" y="98918"/>
                    </a:lnTo>
                    <a:lnTo>
                      <a:pt x="9659" y="94517"/>
                    </a:lnTo>
                    <a:lnTo>
                      <a:pt x="9659" y="91505"/>
                    </a:lnTo>
                    <a:lnTo>
                      <a:pt x="11888" y="86872"/>
                    </a:lnTo>
                    <a:lnTo>
                      <a:pt x="14489" y="83861"/>
                    </a:lnTo>
                    <a:lnTo>
                      <a:pt x="19318" y="76447"/>
                    </a:lnTo>
                    <a:lnTo>
                      <a:pt x="26377" y="69034"/>
                    </a:lnTo>
                    <a:lnTo>
                      <a:pt x="33436" y="61389"/>
                    </a:lnTo>
                    <a:lnTo>
                      <a:pt x="38266" y="53976"/>
                    </a:lnTo>
                    <a:lnTo>
                      <a:pt x="45696" y="46332"/>
                    </a:lnTo>
                    <a:lnTo>
                      <a:pt x="55356" y="38918"/>
                    </a:lnTo>
                    <a:lnTo>
                      <a:pt x="62414" y="32895"/>
                    </a:lnTo>
                    <a:lnTo>
                      <a:pt x="69473" y="26872"/>
                    </a:lnTo>
                    <a:lnTo>
                      <a:pt x="74303" y="23861"/>
                    </a:lnTo>
                    <a:lnTo>
                      <a:pt x="79133" y="20849"/>
                    </a:lnTo>
                    <a:lnTo>
                      <a:pt x="83962" y="17837"/>
                    </a:lnTo>
                    <a:lnTo>
                      <a:pt x="86563" y="15057"/>
                    </a:lnTo>
                    <a:lnTo>
                      <a:pt x="91021" y="13436"/>
                    </a:lnTo>
                    <a:lnTo>
                      <a:pt x="95851" y="10424"/>
                    </a:lnTo>
                    <a:lnTo>
                      <a:pt x="103281" y="7413"/>
                    </a:lnTo>
                    <a:lnTo>
                      <a:pt x="105510" y="6023"/>
                    </a:lnTo>
                    <a:lnTo>
                      <a:pt x="108111" y="4401"/>
                    </a:lnTo>
                    <a:lnTo>
                      <a:pt x="112941" y="3011"/>
                    </a:lnTo>
                    <a:lnTo>
                      <a:pt x="115170" y="1389"/>
                    </a:lnTo>
                    <a:lnTo>
                      <a:pt x="117770" y="1389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2"/>
              <p:cNvSpPr/>
              <p:nvPr/>
            </p:nvSpPr>
            <p:spPr>
              <a:xfrm>
                <a:off x="20326350" y="11222037"/>
                <a:ext cx="533400" cy="7604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6743"/>
                    </a:lnTo>
                    <a:lnTo>
                      <a:pt x="2142" y="113486"/>
                    </a:lnTo>
                    <a:lnTo>
                      <a:pt x="2142" y="110229"/>
                    </a:lnTo>
                    <a:lnTo>
                      <a:pt x="4642" y="105469"/>
                    </a:lnTo>
                    <a:lnTo>
                      <a:pt x="6785" y="102212"/>
                    </a:lnTo>
                    <a:lnTo>
                      <a:pt x="6785" y="98956"/>
                    </a:lnTo>
                    <a:lnTo>
                      <a:pt x="9285" y="93945"/>
                    </a:lnTo>
                    <a:lnTo>
                      <a:pt x="11428" y="90688"/>
                    </a:lnTo>
                    <a:lnTo>
                      <a:pt x="13928" y="85929"/>
                    </a:lnTo>
                    <a:lnTo>
                      <a:pt x="16071" y="82672"/>
                    </a:lnTo>
                    <a:lnTo>
                      <a:pt x="20714" y="74655"/>
                    </a:lnTo>
                    <a:lnTo>
                      <a:pt x="27857" y="68141"/>
                    </a:lnTo>
                    <a:lnTo>
                      <a:pt x="34642" y="59874"/>
                    </a:lnTo>
                    <a:lnTo>
                      <a:pt x="41428" y="53611"/>
                    </a:lnTo>
                    <a:lnTo>
                      <a:pt x="48571" y="45344"/>
                    </a:lnTo>
                    <a:lnTo>
                      <a:pt x="55357" y="38830"/>
                    </a:lnTo>
                    <a:lnTo>
                      <a:pt x="64642" y="32317"/>
                    </a:lnTo>
                    <a:lnTo>
                      <a:pt x="71428" y="25803"/>
                    </a:lnTo>
                    <a:lnTo>
                      <a:pt x="76071" y="22797"/>
                    </a:lnTo>
                    <a:lnTo>
                      <a:pt x="80714" y="19540"/>
                    </a:lnTo>
                    <a:lnTo>
                      <a:pt x="85357" y="17787"/>
                    </a:lnTo>
                    <a:lnTo>
                      <a:pt x="87857" y="14530"/>
                    </a:lnTo>
                    <a:lnTo>
                      <a:pt x="92142" y="13027"/>
                    </a:lnTo>
                    <a:lnTo>
                      <a:pt x="96785" y="9770"/>
                    </a:lnTo>
                    <a:lnTo>
                      <a:pt x="103928" y="6513"/>
                    </a:lnTo>
                    <a:lnTo>
                      <a:pt x="108571" y="4759"/>
                    </a:lnTo>
                    <a:lnTo>
                      <a:pt x="113214" y="3256"/>
                    </a:lnTo>
                    <a:lnTo>
                      <a:pt x="115357" y="1503"/>
                    </a:lnTo>
                    <a:lnTo>
                      <a:pt x="117857" y="1503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2"/>
              <p:cNvSpPr/>
              <p:nvPr/>
            </p:nvSpPr>
            <p:spPr>
              <a:xfrm>
                <a:off x="20326350" y="11334750"/>
                <a:ext cx="542925" cy="64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6176"/>
                    </a:lnTo>
                    <a:lnTo>
                      <a:pt x="2105" y="112352"/>
                    </a:lnTo>
                    <a:lnTo>
                      <a:pt x="2105" y="108529"/>
                    </a:lnTo>
                    <a:lnTo>
                      <a:pt x="4561" y="104705"/>
                    </a:lnTo>
                    <a:lnTo>
                      <a:pt x="6666" y="100882"/>
                    </a:lnTo>
                    <a:lnTo>
                      <a:pt x="9122" y="97058"/>
                    </a:lnTo>
                    <a:lnTo>
                      <a:pt x="9122" y="93235"/>
                    </a:lnTo>
                    <a:lnTo>
                      <a:pt x="11228" y="89411"/>
                    </a:lnTo>
                    <a:lnTo>
                      <a:pt x="13684" y="85588"/>
                    </a:lnTo>
                    <a:lnTo>
                      <a:pt x="18245" y="80000"/>
                    </a:lnTo>
                    <a:lnTo>
                      <a:pt x="22807" y="72352"/>
                    </a:lnTo>
                    <a:lnTo>
                      <a:pt x="29473" y="64705"/>
                    </a:lnTo>
                    <a:lnTo>
                      <a:pt x="34035" y="57058"/>
                    </a:lnTo>
                    <a:lnTo>
                      <a:pt x="40701" y="49411"/>
                    </a:lnTo>
                    <a:lnTo>
                      <a:pt x="47719" y="43823"/>
                    </a:lnTo>
                    <a:lnTo>
                      <a:pt x="56842" y="36176"/>
                    </a:lnTo>
                    <a:lnTo>
                      <a:pt x="63508" y="30588"/>
                    </a:lnTo>
                    <a:lnTo>
                      <a:pt x="70175" y="22941"/>
                    </a:lnTo>
                    <a:lnTo>
                      <a:pt x="74736" y="20882"/>
                    </a:lnTo>
                    <a:lnTo>
                      <a:pt x="79298" y="19117"/>
                    </a:lnTo>
                    <a:lnTo>
                      <a:pt x="83859" y="15294"/>
                    </a:lnTo>
                    <a:lnTo>
                      <a:pt x="88421" y="13235"/>
                    </a:lnTo>
                    <a:lnTo>
                      <a:pt x="90526" y="11470"/>
                    </a:lnTo>
                    <a:lnTo>
                      <a:pt x="95087" y="7647"/>
                    </a:lnTo>
                    <a:lnTo>
                      <a:pt x="102105" y="5882"/>
                    </a:lnTo>
                    <a:lnTo>
                      <a:pt x="108771" y="3823"/>
                    </a:lnTo>
                    <a:lnTo>
                      <a:pt x="113333" y="2058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2"/>
              <p:cNvSpPr/>
              <p:nvPr/>
            </p:nvSpPr>
            <p:spPr>
              <a:xfrm>
                <a:off x="20623213" y="11118850"/>
                <a:ext cx="523875" cy="822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6988"/>
                    </a:lnTo>
                    <a:lnTo>
                      <a:pt x="2545" y="113976"/>
                    </a:lnTo>
                    <a:lnTo>
                      <a:pt x="2545" y="109575"/>
                    </a:lnTo>
                    <a:lnTo>
                      <a:pt x="4727" y="106563"/>
                    </a:lnTo>
                    <a:lnTo>
                      <a:pt x="4727" y="101930"/>
                    </a:lnTo>
                    <a:lnTo>
                      <a:pt x="7272" y="98918"/>
                    </a:lnTo>
                    <a:lnTo>
                      <a:pt x="9454" y="94517"/>
                    </a:lnTo>
                    <a:lnTo>
                      <a:pt x="12000" y="91505"/>
                    </a:lnTo>
                    <a:lnTo>
                      <a:pt x="14181" y="87104"/>
                    </a:lnTo>
                    <a:lnTo>
                      <a:pt x="16727" y="84092"/>
                    </a:lnTo>
                    <a:lnTo>
                      <a:pt x="21454" y="76447"/>
                    </a:lnTo>
                    <a:lnTo>
                      <a:pt x="25818" y="69034"/>
                    </a:lnTo>
                    <a:lnTo>
                      <a:pt x="33090" y="61621"/>
                    </a:lnTo>
                    <a:lnTo>
                      <a:pt x="40000" y="53976"/>
                    </a:lnTo>
                    <a:lnTo>
                      <a:pt x="47272" y="46563"/>
                    </a:lnTo>
                    <a:lnTo>
                      <a:pt x="54181" y="40540"/>
                    </a:lnTo>
                    <a:lnTo>
                      <a:pt x="61090" y="33127"/>
                    </a:lnTo>
                    <a:lnTo>
                      <a:pt x="70545" y="27104"/>
                    </a:lnTo>
                    <a:lnTo>
                      <a:pt x="75272" y="24092"/>
                    </a:lnTo>
                    <a:lnTo>
                      <a:pt x="77818" y="21081"/>
                    </a:lnTo>
                    <a:lnTo>
                      <a:pt x="82545" y="18069"/>
                    </a:lnTo>
                    <a:lnTo>
                      <a:pt x="86909" y="15057"/>
                    </a:lnTo>
                    <a:lnTo>
                      <a:pt x="91636" y="13436"/>
                    </a:lnTo>
                    <a:lnTo>
                      <a:pt x="96363" y="10656"/>
                    </a:lnTo>
                    <a:lnTo>
                      <a:pt x="98909" y="9034"/>
                    </a:lnTo>
                    <a:lnTo>
                      <a:pt x="101090" y="7644"/>
                    </a:lnTo>
                    <a:lnTo>
                      <a:pt x="105818" y="6023"/>
                    </a:lnTo>
                    <a:lnTo>
                      <a:pt x="108363" y="4633"/>
                    </a:lnTo>
                    <a:lnTo>
                      <a:pt x="113090" y="3011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2"/>
              <p:cNvSpPr/>
              <p:nvPr/>
            </p:nvSpPr>
            <p:spPr>
              <a:xfrm>
                <a:off x="20602575" y="11252200"/>
                <a:ext cx="544512" cy="7604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2448" y="116743"/>
                    </a:lnTo>
                    <a:lnTo>
                      <a:pt x="2448" y="113486"/>
                    </a:lnTo>
                    <a:lnTo>
                      <a:pt x="4548" y="110229"/>
                    </a:lnTo>
                    <a:lnTo>
                      <a:pt x="4548" y="105469"/>
                    </a:lnTo>
                    <a:lnTo>
                      <a:pt x="6997" y="102212"/>
                    </a:lnTo>
                    <a:lnTo>
                      <a:pt x="9096" y="98956"/>
                    </a:lnTo>
                    <a:lnTo>
                      <a:pt x="11545" y="95699"/>
                    </a:lnTo>
                    <a:lnTo>
                      <a:pt x="13644" y="90939"/>
                    </a:lnTo>
                    <a:lnTo>
                      <a:pt x="16093" y="87682"/>
                    </a:lnTo>
                    <a:lnTo>
                      <a:pt x="18192" y="82672"/>
                    </a:lnTo>
                    <a:lnTo>
                      <a:pt x="22740" y="76409"/>
                    </a:lnTo>
                    <a:lnTo>
                      <a:pt x="29387" y="68141"/>
                    </a:lnTo>
                    <a:lnTo>
                      <a:pt x="33935" y="60125"/>
                    </a:lnTo>
                    <a:lnTo>
                      <a:pt x="40932" y="53611"/>
                    </a:lnTo>
                    <a:lnTo>
                      <a:pt x="47580" y="45594"/>
                    </a:lnTo>
                    <a:lnTo>
                      <a:pt x="56676" y="39081"/>
                    </a:lnTo>
                    <a:lnTo>
                      <a:pt x="63323" y="32567"/>
                    </a:lnTo>
                    <a:lnTo>
                      <a:pt x="72419" y="26054"/>
                    </a:lnTo>
                    <a:lnTo>
                      <a:pt x="74868" y="22797"/>
                    </a:lnTo>
                    <a:lnTo>
                      <a:pt x="79416" y="19540"/>
                    </a:lnTo>
                    <a:lnTo>
                      <a:pt x="83965" y="18037"/>
                    </a:lnTo>
                    <a:lnTo>
                      <a:pt x="88163" y="14780"/>
                    </a:lnTo>
                    <a:lnTo>
                      <a:pt x="92711" y="13027"/>
                    </a:lnTo>
                    <a:lnTo>
                      <a:pt x="95160" y="9770"/>
                    </a:lnTo>
                    <a:lnTo>
                      <a:pt x="101807" y="6513"/>
                    </a:lnTo>
                    <a:lnTo>
                      <a:pt x="108804" y="5010"/>
                    </a:lnTo>
                    <a:lnTo>
                      <a:pt x="110903" y="3256"/>
                    </a:lnTo>
                    <a:lnTo>
                      <a:pt x="115451" y="1753"/>
                    </a:lnTo>
                    <a:lnTo>
                      <a:pt x="117551" y="1753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2"/>
              <p:cNvSpPr/>
              <p:nvPr/>
            </p:nvSpPr>
            <p:spPr>
              <a:xfrm>
                <a:off x="20602575" y="11366500"/>
                <a:ext cx="544512" cy="646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2448" y="116167"/>
                    </a:lnTo>
                    <a:lnTo>
                      <a:pt x="2448" y="114398"/>
                    </a:lnTo>
                    <a:lnTo>
                      <a:pt x="4548" y="108501"/>
                    </a:lnTo>
                    <a:lnTo>
                      <a:pt x="4548" y="104963"/>
                    </a:lnTo>
                    <a:lnTo>
                      <a:pt x="6997" y="101130"/>
                    </a:lnTo>
                    <a:lnTo>
                      <a:pt x="9096" y="97297"/>
                    </a:lnTo>
                    <a:lnTo>
                      <a:pt x="11545" y="93464"/>
                    </a:lnTo>
                    <a:lnTo>
                      <a:pt x="13644" y="89631"/>
                    </a:lnTo>
                    <a:lnTo>
                      <a:pt x="16093" y="85798"/>
                    </a:lnTo>
                    <a:lnTo>
                      <a:pt x="18192" y="81965"/>
                    </a:lnTo>
                    <a:lnTo>
                      <a:pt x="25189" y="74299"/>
                    </a:lnTo>
                    <a:lnTo>
                      <a:pt x="29387" y="64864"/>
                    </a:lnTo>
                    <a:lnTo>
                      <a:pt x="36384" y="58968"/>
                    </a:lnTo>
                    <a:lnTo>
                      <a:pt x="43032" y="49533"/>
                    </a:lnTo>
                    <a:lnTo>
                      <a:pt x="50029" y="43636"/>
                    </a:lnTo>
                    <a:lnTo>
                      <a:pt x="56676" y="36265"/>
                    </a:lnTo>
                    <a:lnTo>
                      <a:pt x="63323" y="30368"/>
                    </a:lnTo>
                    <a:lnTo>
                      <a:pt x="72419" y="22702"/>
                    </a:lnTo>
                    <a:lnTo>
                      <a:pt x="76967" y="20933"/>
                    </a:lnTo>
                    <a:lnTo>
                      <a:pt x="81516" y="18869"/>
                    </a:lnTo>
                    <a:lnTo>
                      <a:pt x="83965" y="15036"/>
                    </a:lnTo>
                    <a:lnTo>
                      <a:pt x="88163" y="13267"/>
                    </a:lnTo>
                    <a:lnTo>
                      <a:pt x="92711" y="11203"/>
                    </a:lnTo>
                    <a:lnTo>
                      <a:pt x="97259" y="9434"/>
                    </a:lnTo>
                    <a:lnTo>
                      <a:pt x="104256" y="5601"/>
                    </a:lnTo>
                    <a:lnTo>
                      <a:pt x="108804" y="3538"/>
                    </a:lnTo>
                    <a:lnTo>
                      <a:pt x="115451" y="1769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9" name="Google Shape;599;p42"/>
              <p:cNvCxnSpPr/>
              <p:nvPr/>
            </p:nvCxnSpPr>
            <p:spPr>
              <a:xfrm>
                <a:off x="16592550" y="9536112"/>
                <a:ext cx="1587" cy="8636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42"/>
              <p:cNvCxnSpPr/>
              <p:nvPr/>
            </p:nvCxnSpPr>
            <p:spPr>
              <a:xfrm>
                <a:off x="16521113" y="9556750"/>
                <a:ext cx="133350" cy="825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42"/>
              <p:cNvCxnSpPr/>
              <p:nvPr/>
            </p:nvCxnSpPr>
            <p:spPr>
              <a:xfrm>
                <a:off x="16521113" y="9650412"/>
                <a:ext cx="142875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42"/>
              <p:cNvCxnSpPr/>
              <p:nvPr/>
            </p:nvCxnSpPr>
            <p:spPr>
              <a:xfrm>
                <a:off x="16530638" y="9742487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p42"/>
              <p:cNvCxnSpPr/>
              <p:nvPr/>
            </p:nvCxnSpPr>
            <p:spPr>
              <a:xfrm>
                <a:off x="15105063" y="9536112"/>
                <a:ext cx="1587" cy="86360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4" name="Google Shape;604;p42"/>
              <p:cNvCxnSpPr/>
              <p:nvPr/>
            </p:nvCxnSpPr>
            <p:spPr>
              <a:xfrm>
                <a:off x="15033625" y="9556750"/>
                <a:ext cx="133350" cy="825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>
                <a:off x="15033625" y="9650412"/>
                <a:ext cx="142875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42"/>
              <p:cNvCxnSpPr/>
              <p:nvPr/>
            </p:nvCxnSpPr>
            <p:spPr>
              <a:xfrm>
                <a:off x="15043150" y="9742487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7" name="Google Shape;607;p42"/>
              <p:cNvCxnSpPr/>
              <p:nvPr/>
            </p:nvCxnSpPr>
            <p:spPr>
              <a:xfrm>
                <a:off x="13762038" y="9526587"/>
                <a:ext cx="1587" cy="873125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8" name="Google Shape;608;p42"/>
              <p:cNvCxnSpPr/>
              <p:nvPr/>
            </p:nvCxnSpPr>
            <p:spPr>
              <a:xfrm>
                <a:off x="13689013" y="9556750"/>
                <a:ext cx="144462" cy="825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9" name="Google Shape;609;p42"/>
              <p:cNvCxnSpPr/>
              <p:nvPr/>
            </p:nvCxnSpPr>
            <p:spPr>
              <a:xfrm>
                <a:off x="13700125" y="9650412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10" name="Google Shape;610;p42"/>
              <p:cNvCxnSpPr/>
              <p:nvPr/>
            </p:nvCxnSpPr>
            <p:spPr>
              <a:xfrm>
                <a:off x="13700125" y="9742487"/>
                <a:ext cx="133350" cy="920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11" name="Google Shape;611;p42"/>
              <p:cNvSpPr/>
              <p:nvPr/>
            </p:nvSpPr>
            <p:spPr>
              <a:xfrm>
                <a:off x="13792200" y="9804400"/>
                <a:ext cx="1354137" cy="80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315" y="14117"/>
                    </a:lnTo>
                    <a:lnTo>
                      <a:pt x="15474" y="44705"/>
                    </a:lnTo>
                    <a:lnTo>
                      <a:pt x="22790" y="61176"/>
                    </a:lnTo>
                    <a:lnTo>
                      <a:pt x="29964" y="75294"/>
                    </a:lnTo>
                    <a:lnTo>
                      <a:pt x="38124" y="91764"/>
                    </a:lnTo>
                    <a:lnTo>
                      <a:pt x="45439" y="105882"/>
                    </a:lnTo>
                    <a:lnTo>
                      <a:pt x="52754" y="120000"/>
                    </a:lnTo>
                    <a:lnTo>
                      <a:pt x="60914" y="120000"/>
                    </a:lnTo>
                    <a:lnTo>
                      <a:pt x="68229" y="120000"/>
                    </a:lnTo>
                    <a:lnTo>
                      <a:pt x="76389" y="105882"/>
                    </a:lnTo>
                    <a:lnTo>
                      <a:pt x="83563" y="105882"/>
                    </a:lnTo>
                    <a:lnTo>
                      <a:pt x="90879" y="91764"/>
                    </a:lnTo>
                    <a:lnTo>
                      <a:pt x="99038" y="75294"/>
                    </a:lnTo>
                    <a:lnTo>
                      <a:pt x="105509" y="61176"/>
                    </a:lnTo>
                    <a:lnTo>
                      <a:pt x="113669" y="44705"/>
                    </a:lnTo>
                    <a:lnTo>
                      <a:pt x="120000" y="14117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2"/>
              <p:cNvSpPr/>
              <p:nvPr/>
            </p:nvSpPr>
            <p:spPr>
              <a:xfrm>
                <a:off x="13801725" y="9721850"/>
                <a:ext cx="13652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255" y="30000"/>
                    </a:lnTo>
                    <a:lnTo>
                      <a:pt x="15348" y="43846"/>
                    </a:lnTo>
                    <a:lnTo>
                      <a:pt x="22604" y="73846"/>
                    </a:lnTo>
                    <a:lnTo>
                      <a:pt x="30697" y="90000"/>
                    </a:lnTo>
                    <a:lnTo>
                      <a:pt x="37953" y="103846"/>
                    </a:lnTo>
                    <a:lnTo>
                      <a:pt x="46046" y="120000"/>
                    </a:lnTo>
                    <a:lnTo>
                      <a:pt x="53302" y="120000"/>
                    </a:lnTo>
                    <a:lnTo>
                      <a:pt x="60418" y="120000"/>
                    </a:lnTo>
                    <a:lnTo>
                      <a:pt x="68651" y="120000"/>
                    </a:lnTo>
                    <a:lnTo>
                      <a:pt x="75767" y="120000"/>
                    </a:lnTo>
                    <a:lnTo>
                      <a:pt x="83023" y="103846"/>
                    </a:lnTo>
                    <a:lnTo>
                      <a:pt x="91116" y="103846"/>
                    </a:lnTo>
                    <a:lnTo>
                      <a:pt x="98372" y="90000"/>
                    </a:lnTo>
                    <a:lnTo>
                      <a:pt x="105488" y="60000"/>
                    </a:lnTo>
                    <a:lnTo>
                      <a:pt x="112744" y="43846"/>
                    </a:lnTo>
                    <a:lnTo>
                      <a:pt x="120000" y="13846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2"/>
              <p:cNvSpPr/>
              <p:nvPr/>
            </p:nvSpPr>
            <p:spPr>
              <a:xfrm>
                <a:off x="13812838" y="9629775"/>
                <a:ext cx="1363662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264" y="26896"/>
                    </a:lnTo>
                    <a:lnTo>
                      <a:pt x="15366" y="53793"/>
                    </a:lnTo>
                    <a:lnTo>
                      <a:pt x="22491" y="66206"/>
                    </a:lnTo>
                    <a:lnTo>
                      <a:pt x="30733" y="78620"/>
                    </a:lnTo>
                    <a:lnTo>
                      <a:pt x="37857" y="93103"/>
                    </a:lnTo>
                    <a:lnTo>
                      <a:pt x="45122" y="105517"/>
                    </a:lnTo>
                    <a:lnTo>
                      <a:pt x="53224" y="105517"/>
                    </a:lnTo>
                    <a:lnTo>
                      <a:pt x="60488" y="120000"/>
                    </a:lnTo>
                    <a:lnTo>
                      <a:pt x="67753" y="120000"/>
                    </a:lnTo>
                    <a:lnTo>
                      <a:pt x="75855" y="105517"/>
                    </a:lnTo>
                    <a:lnTo>
                      <a:pt x="82980" y="105517"/>
                    </a:lnTo>
                    <a:lnTo>
                      <a:pt x="90244" y="93103"/>
                    </a:lnTo>
                    <a:lnTo>
                      <a:pt x="98346" y="78620"/>
                    </a:lnTo>
                    <a:lnTo>
                      <a:pt x="105611" y="66206"/>
                    </a:lnTo>
                    <a:lnTo>
                      <a:pt x="112875" y="39310"/>
                    </a:lnTo>
                    <a:lnTo>
                      <a:pt x="120000" y="26896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2"/>
              <p:cNvSpPr/>
              <p:nvPr/>
            </p:nvSpPr>
            <p:spPr>
              <a:xfrm>
                <a:off x="15146338" y="9804400"/>
                <a:ext cx="1508125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8210" y="26896"/>
                    </a:lnTo>
                    <a:lnTo>
                      <a:pt x="15536" y="53793"/>
                    </a:lnTo>
                    <a:lnTo>
                      <a:pt x="22863" y="66206"/>
                    </a:lnTo>
                    <a:lnTo>
                      <a:pt x="30947" y="80689"/>
                    </a:lnTo>
                    <a:lnTo>
                      <a:pt x="38400" y="93103"/>
                    </a:lnTo>
                    <a:lnTo>
                      <a:pt x="45726" y="105517"/>
                    </a:lnTo>
                    <a:lnTo>
                      <a:pt x="53810" y="105517"/>
                    </a:lnTo>
                    <a:lnTo>
                      <a:pt x="61263" y="120000"/>
                    </a:lnTo>
                    <a:lnTo>
                      <a:pt x="68589" y="120000"/>
                    </a:lnTo>
                    <a:lnTo>
                      <a:pt x="75915" y="105517"/>
                    </a:lnTo>
                    <a:lnTo>
                      <a:pt x="83242" y="105517"/>
                    </a:lnTo>
                    <a:lnTo>
                      <a:pt x="90568" y="93103"/>
                    </a:lnTo>
                    <a:lnTo>
                      <a:pt x="97894" y="80689"/>
                    </a:lnTo>
                    <a:lnTo>
                      <a:pt x="105221" y="66206"/>
                    </a:lnTo>
                    <a:lnTo>
                      <a:pt x="112673" y="53793"/>
                    </a:lnTo>
                    <a:lnTo>
                      <a:pt x="120000" y="26896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2"/>
              <p:cNvSpPr/>
              <p:nvPr/>
            </p:nvSpPr>
            <p:spPr>
              <a:xfrm>
                <a:off x="15166975" y="9731375"/>
                <a:ext cx="1476375" cy="73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483" y="18260"/>
                    </a:lnTo>
                    <a:lnTo>
                      <a:pt x="14967" y="52173"/>
                    </a:lnTo>
                    <a:lnTo>
                      <a:pt x="22451" y="86086"/>
                    </a:lnTo>
                    <a:lnTo>
                      <a:pt x="29935" y="86086"/>
                    </a:lnTo>
                    <a:lnTo>
                      <a:pt x="38322" y="101739"/>
                    </a:lnTo>
                    <a:lnTo>
                      <a:pt x="45806" y="120000"/>
                    </a:lnTo>
                    <a:lnTo>
                      <a:pt x="53290" y="120000"/>
                    </a:lnTo>
                    <a:lnTo>
                      <a:pt x="60903" y="120000"/>
                    </a:lnTo>
                    <a:lnTo>
                      <a:pt x="68387" y="120000"/>
                    </a:lnTo>
                    <a:lnTo>
                      <a:pt x="75870" y="120000"/>
                    </a:lnTo>
                    <a:lnTo>
                      <a:pt x="83354" y="101739"/>
                    </a:lnTo>
                    <a:lnTo>
                      <a:pt x="90838" y="86086"/>
                    </a:lnTo>
                    <a:lnTo>
                      <a:pt x="98322" y="86086"/>
                    </a:lnTo>
                    <a:lnTo>
                      <a:pt x="105806" y="52173"/>
                    </a:lnTo>
                    <a:lnTo>
                      <a:pt x="113419" y="1826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2"/>
              <p:cNvSpPr/>
              <p:nvPr/>
            </p:nvSpPr>
            <p:spPr>
              <a:xfrm>
                <a:off x="15176500" y="9639300"/>
                <a:ext cx="1477962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475" y="30000"/>
                    </a:lnTo>
                    <a:lnTo>
                      <a:pt x="15080" y="60000"/>
                    </a:lnTo>
                    <a:lnTo>
                      <a:pt x="22556" y="73846"/>
                    </a:lnTo>
                    <a:lnTo>
                      <a:pt x="30032" y="90000"/>
                    </a:lnTo>
                    <a:lnTo>
                      <a:pt x="37508" y="103846"/>
                    </a:lnTo>
                    <a:lnTo>
                      <a:pt x="45886" y="103846"/>
                    </a:lnTo>
                    <a:lnTo>
                      <a:pt x="53361" y="120000"/>
                    </a:lnTo>
                    <a:lnTo>
                      <a:pt x="60837" y="120000"/>
                    </a:lnTo>
                    <a:lnTo>
                      <a:pt x="68313" y="120000"/>
                    </a:lnTo>
                    <a:lnTo>
                      <a:pt x="75789" y="103846"/>
                    </a:lnTo>
                    <a:lnTo>
                      <a:pt x="83265" y="103846"/>
                    </a:lnTo>
                    <a:lnTo>
                      <a:pt x="90870" y="90000"/>
                    </a:lnTo>
                    <a:lnTo>
                      <a:pt x="98345" y="73846"/>
                    </a:lnTo>
                    <a:lnTo>
                      <a:pt x="105821" y="60000"/>
                    </a:lnTo>
                    <a:lnTo>
                      <a:pt x="112524" y="30000"/>
                    </a:lnTo>
                    <a:lnTo>
                      <a:pt x="119999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2"/>
              <p:cNvSpPr txBox="1"/>
              <p:nvPr/>
            </p:nvSpPr>
            <p:spPr>
              <a:xfrm>
                <a:off x="10571162" y="10961687"/>
                <a:ext cx="3309937" cy="42068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Secondary Distribution </a:t>
                </a:r>
                <a:endParaRPr sz="900"/>
              </a:p>
            </p:txBody>
          </p:sp>
          <p:sp>
            <p:nvSpPr>
              <p:cNvPr id="618" name="Google Shape;618;p42"/>
              <p:cNvSpPr/>
              <p:nvPr/>
            </p:nvSpPr>
            <p:spPr>
              <a:xfrm>
                <a:off x="6550025" y="4573587"/>
                <a:ext cx="25717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4296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2"/>
              <p:cNvSpPr/>
              <p:nvPr/>
            </p:nvSpPr>
            <p:spPr>
              <a:xfrm>
                <a:off x="6550025" y="4573587"/>
                <a:ext cx="25717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4296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2"/>
              <p:cNvSpPr/>
              <p:nvPr/>
            </p:nvSpPr>
            <p:spPr>
              <a:xfrm>
                <a:off x="6427787" y="4645025"/>
                <a:ext cx="255587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43229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2"/>
              <p:cNvSpPr/>
              <p:nvPr/>
            </p:nvSpPr>
            <p:spPr>
              <a:xfrm>
                <a:off x="6427787" y="4645025"/>
                <a:ext cx="255587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43229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2"/>
              <p:cNvSpPr/>
              <p:nvPr/>
            </p:nvSpPr>
            <p:spPr>
              <a:xfrm>
                <a:off x="6294437" y="4706937"/>
                <a:ext cx="255587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43229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2"/>
              <p:cNvSpPr/>
              <p:nvPr/>
            </p:nvSpPr>
            <p:spPr>
              <a:xfrm>
                <a:off x="6294437" y="4706937"/>
                <a:ext cx="255587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20000" y="0"/>
                    </a:lnTo>
                    <a:lnTo>
                      <a:pt x="43229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4" name="Google Shape;624;p42"/>
              <p:cNvCxnSpPr/>
              <p:nvPr/>
            </p:nvCxnSpPr>
            <p:spPr>
              <a:xfrm rot="10800000" flipH="1">
                <a:off x="6037262" y="5026025"/>
                <a:ext cx="144462" cy="95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25" name="Google Shape;625;p42"/>
              <p:cNvSpPr txBox="1"/>
              <p:nvPr/>
            </p:nvSpPr>
            <p:spPr>
              <a:xfrm>
                <a:off x="17608550" y="5189537"/>
                <a:ext cx="450850" cy="6588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2"/>
              <p:cNvSpPr txBox="1"/>
              <p:nvPr/>
            </p:nvSpPr>
            <p:spPr>
              <a:xfrm>
                <a:off x="17608550" y="5189537"/>
                <a:ext cx="450850" cy="6588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2"/>
              <p:cNvSpPr txBox="1"/>
              <p:nvPr/>
            </p:nvSpPr>
            <p:spPr>
              <a:xfrm>
                <a:off x="17249775" y="5262562"/>
                <a:ext cx="285750" cy="51276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2"/>
              <p:cNvSpPr txBox="1"/>
              <p:nvPr/>
            </p:nvSpPr>
            <p:spPr>
              <a:xfrm>
                <a:off x="17249775" y="5262562"/>
                <a:ext cx="285750" cy="51276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2"/>
              <p:cNvSpPr txBox="1"/>
              <p:nvPr/>
            </p:nvSpPr>
            <p:spPr>
              <a:xfrm>
                <a:off x="18059400" y="5262562"/>
                <a:ext cx="225425" cy="51276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2"/>
              <p:cNvSpPr txBox="1"/>
              <p:nvPr/>
            </p:nvSpPr>
            <p:spPr>
              <a:xfrm>
                <a:off x="18059400" y="5262562"/>
                <a:ext cx="225425" cy="51276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2"/>
              <p:cNvSpPr/>
              <p:nvPr/>
            </p:nvSpPr>
            <p:spPr>
              <a:xfrm>
                <a:off x="16992600" y="5067300"/>
                <a:ext cx="257175" cy="708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0" y="76681"/>
                    </a:lnTo>
                    <a:lnTo>
                      <a:pt x="0" y="0"/>
                    </a:lnTo>
                    <a:lnTo>
                      <a:pt x="120000" y="33094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2" name="Google Shape;632;p42"/>
              <p:cNvCxnSpPr/>
              <p:nvPr/>
            </p:nvCxnSpPr>
            <p:spPr>
              <a:xfrm>
                <a:off x="16992600" y="5067300"/>
                <a:ext cx="225425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33" name="Google Shape;633;p42"/>
              <p:cNvCxnSpPr/>
              <p:nvPr/>
            </p:nvCxnSpPr>
            <p:spPr>
              <a:xfrm rot="10800000">
                <a:off x="17218025" y="5067300"/>
                <a:ext cx="317500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34" name="Google Shape;634;p42"/>
              <p:cNvCxnSpPr/>
              <p:nvPr/>
            </p:nvCxnSpPr>
            <p:spPr>
              <a:xfrm rot="10800000">
                <a:off x="17956211" y="5067300"/>
                <a:ext cx="328612" cy="1952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35" name="Google Shape;635;p42"/>
              <p:cNvSpPr/>
              <p:nvPr/>
            </p:nvSpPr>
            <p:spPr>
              <a:xfrm>
                <a:off x="17146588" y="4933950"/>
                <a:ext cx="903287" cy="2555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370" y="0"/>
                    </a:lnTo>
                    <a:lnTo>
                      <a:pt x="120000" y="120000"/>
                    </a:lnTo>
                    <a:lnTo>
                      <a:pt x="6137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2"/>
              <p:cNvSpPr/>
              <p:nvPr/>
            </p:nvSpPr>
            <p:spPr>
              <a:xfrm>
                <a:off x="17146588" y="4933950"/>
                <a:ext cx="903287" cy="2555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370" y="0"/>
                    </a:lnTo>
                    <a:lnTo>
                      <a:pt x="120000" y="120000"/>
                    </a:lnTo>
                    <a:lnTo>
                      <a:pt x="6137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2"/>
              <p:cNvSpPr/>
              <p:nvPr/>
            </p:nvSpPr>
            <p:spPr>
              <a:xfrm>
                <a:off x="17176750" y="4614862"/>
                <a:ext cx="266700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4285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2"/>
              <p:cNvSpPr/>
              <p:nvPr/>
            </p:nvSpPr>
            <p:spPr>
              <a:xfrm>
                <a:off x="17176750" y="4614862"/>
                <a:ext cx="266700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4285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17310100" y="4676775"/>
                <a:ext cx="25717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037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17310100" y="4676775"/>
                <a:ext cx="25717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037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17443450" y="4738687"/>
                <a:ext cx="25717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037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17443450" y="4738687"/>
                <a:ext cx="25717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037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3" name="Google Shape;643;p42"/>
              <p:cNvCxnSpPr/>
              <p:nvPr/>
            </p:nvCxnSpPr>
            <p:spPr>
              <a:xfrm rot="10800000">
                <a:off x="17546636" y="5775325"/>
                <a:ext cx="61912" cy="730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42"/>
              <p:cNvCxnSpPr/>
              <p:nvPr/>
            </p:nvCxnSpPr>
            <p:spPr>
              <a:xfrm>
                <a:off x="17822863" y="5067300"/>
                <a:ext cx="133350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45" name="Google Shape;645;p42"/>
              <p:cNvSpPr/>
              <p:nvPr/>
            </p:nvSpPr>
            <p:spPr>
              <a:xfrm>
                <a:off x="17146588" y="4943475"/>
                <a:ext cx="461962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0" y="5777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2"/>
              <p:cNvSpPr txBox="1"/>
              <p:nvPr/>
            </p:nvSpPr>
            <p:spPr>
              <a:xfrm>
                <a:off x="16233775" y="5734050"/>
                <a:ext cx="450850" cy="14446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2"/>
              <p:cNvSpPr txBox="1"/>
              <p:nvPr/>
            </p:nvSpPr>
            <p:spPr>
              <a:xfrm>
                <a:off x="16233775" y="5734050"/>
                <a:ext cx="450850" cy="14446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2"/>
              <p:cNvSpPr/>
              <p:nvPr/>
            </p:nvSpPr>
            <p:spPr>
              <a:xfrm>
                <a:off x="15955963" y="5457825"/>
                <a:ext cx="277812" cy="4206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38037"/>
                    </a:lnTo>
                    <a:lnTo>
                      <a:pt x="0" y="0"/>
                    </a:lnTo>
                    <a:lnTo>
                      <a:pt x="119999" y="78792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2"/>
              <p:cNvSpPr/>
              <p:nvPr/>
            </p:nvSpPr>
            <p:spPr>
              <a:xfrm>
                <a:off x="15955963" y="5457825"/>
                <a:ext cx="277812" cy="4206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38037"/>
                    </a:lnTo>
                    <a:lnTo>
                      <a:pt x="0" y="0"/>
                    </a:lnTo>
                    <a:lnTo>
                      <a:pt x="119999" y="78792"/>
                    </a:lnTo>
                    <a:lnTo>
                      <a:pt x="11999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2"/>
              <p:cNvSpPr/>
              <p:nvPr/>
            </p:nvSpPr>
            <p:spPr>
              <a:xfrm>
                <a:off x="15955963" y="5457825"/>
                <a:ext cx="728662" cy="2762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74509" y="0"/>
                    </a:lnTo>
                    <a:lnTo>
                      <a:pt x="0" y="0"/>
                    </a:lnTo>
                    <a:lnTo>
                      <a:pt x="45751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2"/>
              <p:cNvSpPr/>
              <p:nvPr/>
            </p:nvSpPr>
            <p:spPr>
              <a:xfrm>
                <a:off x="15955963" y="5457825"/>
                <a:ext cx="728662" cy="2762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74509" y="0"/>
                    </a:lnTo>
                    <a:lnTo>
                      <a:pt x="0" y="0"/>
                    </a:lnTo>
                    <a:lnTo>
                      <a:pt x="45751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2"/>
              <p:cNvSpPr/>
              <p:nvPr/>
            </p:nvSpPr>
            <p:spPr>
              <a:xfrm>
                <a:off x="16263938" y="4594225"/>
                <a:ext cx="195262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0975"/>
                    </a:moveTo>
                    <a:lnTo>
                      <a:pt x="120000" y="0"/>
                    </a:lnTo>
                    <a:lnTo>
                      <a:pt x="38048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2"/>
              <p:cNvSpPr/>
              <p:nvPr/>
            </p:nvSpPr>
            <p:spPr>
              <a:xfrm>
                <a:off x="16356013" y="4727575"/>
                <a:ext cx="195262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8048"/>
                    </a:moveTo>
                    <a:lnTo>
                      <a:pt x="120000" y="0"/>
                    </a:lnTo>
                    <a:lnTo>
                      <a:pt x="38048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2"/>
              <p:cNvSpPr/>
              <p:nvPr/>
            </p:nvSpPr>
            <p:spPr>
              <a:xfrm>
                <a:off x="16468725" y="4840287"/>
                <a:ext cx="195262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8048"/>
                    </a:moveTo>
                    <a:lnTo>
                      <a:pt x="120000" y="0"/>
                    </a:lnTo>
                    <a:lnTo>
                      <a:pt x="38048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7608550" y="4789487"/>
                <a:ext cx="122237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870" y="120000"/>
                    </a:moveTo>
                    <a:lnTo>
                      <a:pt x="0" y="103943"/>
                    </a:lnTo>
                    <a:lnTo>
                      <a:pt x="120000" y="0"/>
                    </a:lnTo>
                    <a:lnTo>
                      <a:pt x="4987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7608550" y="4789487"/>
                <a:ext cx="122237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870" y="120000"/>
                    </a:moveTo>
                    <a:lnTo>
                      <a:pt x="0" y="103943"/>
                    </a:lnTo>
                    <a:lnTo>
                      <a:pt x="120000" y="0"/>
                    </a:lnTo>
                    <a:lnTo>
                      <a:pt x="4987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2"/>
              <p:cNvSpPr txBox="1"/>
              <p:nvPr/>
            </p:nvSpPr>
            <p:spPr>
              <a:xfrm>
                <a:off x="16263938" y="5292725"/>
                <a:ext cx="287337" cy="39052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2"/>
              <p:cNvSpPr txBox="1"/>
              <p:nvPr/>
            </p:nvSpPr>
            <p:spPr>
              <a:xfrm>
                <a:off x="16263938" y="5292725"/>
                <a:ext cx="287337" cy="390525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6151225" y="5159375"/>
                <a:ext cx="112712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4181"/>
                    </a:lnTo>
                    <a:lnTo>
                      <a:pt x="0" y="0"/>
                    </a:lnTo>
                    <a:lnTo>
                      <a:pt x="120000" y="30545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16151225" y="5159375"/>
                <a:ext cx="112712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4181"/>
                    </a:lnTo>
                    <a:lnTo>
                      <a:pt x="0" y="0"/>
                    </a:lnTo>
                    <a:lnTo>
                      <a:pt x="120000" y="30545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16038513" y="5035550"/>
                <a:ext cx="112712" cy="534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4718"/>
                    </a:lnTo>
                    <a:lnTo>
                      <a:pt x="0" y="0"/>
                    </a:lnTo>
                    <a:lnTo>
                      <a:pt x="120000" y="27774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16038513" y="5035550"/>
                <a:ext cx="112712" cy="534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4718"/>
                    </a:lnTo>
                    <a:lnTo>
                      <a:pt x="0" y="0"/>
                    </a:lnTo>
                    <a:lnTo>
                      <a:pt x="120000" y="27774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16263938" y="5159375"/>
                <a:ext cx="144462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1428"/>
                    </a:lnTo>
                    <a:lnTo>
                      <a:pt x="0" y="92857"/>
                    </a:lnTo>
                    <a:lnTo>
                      <a:pt x="0" y="82857"/>
                    </a:lnTo>
                    <a:lnTo>
                      <a:pt x="9230" y="74285"/>
                    </a:lnTo>
                    <a:lnTo>
                      <a:pt x="9230" y="64285"/>
                    </a:lnTo>
                    <a:lnTo>
                      <a:pt x="17142" y="55714"/>
                    </a:lnTo>
                    <a:lnTo>
                      <a:pt x="26373" y="45714"/>
                    </a:lnTo>
                    <a:lnTo>
                      <a:pt x="34285" y="37142"/>
                    </a:lnTo>
                    <a:lnTo>
                      <a:pt x="43516" y="27142"/>
                    </a:lnTo>
                    <a:lnTo>
                      <a:pt x="51428" y="18571"/>
                    </a:lnTo>
                    <a:lnTo>
                      <a:pt x="59340" y="18571"/>
                    </a:lnTo>
                    <a:lnTo>
                      <a:pt x="68571" y="10000"/>
                    </a:lnTo>
                    <a:lnTo>
                      <a:pt x="85714" y="10000"/>
                    </a:lnTo>
                    <a:lnTo>
                      <a:pt x="93626" y="0"/>
                    </a:lnTo>
                    <a:lnTo>
                      <a:pt x="102857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2"/>
              <p:cNvSpPr/>
              <p:nvPr/>
            </p:nvSpPr>
            <p:spPr>
              <a:xfrm>
                <a:off x="16387763" y="5159375"/>
                <a:ext cx="163512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11428"/>
                    </a:lnTo>
                    <a:lnTo>
                      <a:pt x="120000" y="92857"/>
                    </a:lnTo>
                    <a:lnTo>
                      <a:pt x="113009" y="82857"/>
                    </a:lnTo>
                    <a:lnTo>
                      <a:pt x="113009" y="74285"/>
                    </a:lnTo>
                    <a:lnTo>
                      <a:pt x="104854" y="64285"/>
                    </a:lnTo>
                    <a:lnTo>
                      <a:pt x="97864" y="55714"/>
                    </a:lnTo>
                    <a:lnTo>
                      <a:pt x="97864" y="45714"/>
                    </a:lnTo>
                    <a:lnTo>
                      <a:pt x="89708" y="37142"/>
                    </a:lnTo>
                    <a:lnTo>
                      <a:pt x="74563" y="27142"/>
                    </a:lnTo>
                    <a:lnTo>
                      <a:pt x="67572" y="18571"/>
                    </a:lnTo>
                    <a:lnTo>
                      <a:pt x="59417" y="18571"/>
                    </a:lnTo>
                    <a:lnTo>
                      <a:pt x="52427" y="10000"/>
                    </a:lnTo>
                    <a:lnTo>
                      <a:pt x="37281" y="10000"/>
                    </a:lnTo>
                    <a:lnTo>
                      <a:pt x="30291" y="10000"/>
                    </a:lnTo>
                    <a:lnTo>
                      <a:pt x="15145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2"/>
              <p:cNvSpPr/>
              <p:nvPr/>
            </p:nvSpPr>
            <p:spPr>
              <a:xfrm>
                <a:off x="16151225" y="5035550"/>
                <a:ext cx="144462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0769"/>
                    </a:lnTo>
                    <a:lnTo>
                      <a:pt x="0" y="100000"/>
                    </a:lnTo>
                    <a:lnTo>
                      <a:pt x="0" y="80000"/>
                    </a:lnTo>
                    <a:lnTo>
                      <a:pt x="9230" y="70769"/>
                    </a:lnTo>
                    <a:lnTo>
                      <a:pt x="9230" y="60000"/>
                    </a:lnTo>
                    <a:lnTo>
                      <a:pt x="17142" y="50769"/>
                    </a:lnTo>
                    <a:lnTo>
                      <a:pt x="26373" y="40000"/>
                    </a:lnTo>
                    <a:lnTo>
                      <a:pt x="34285" y="30769"/>
                    </a:lnTo>
                    <a:lnTo>
                      <a:pt x="42197" y="30769"/>
                    </a:lnTo>
                    <a:lnTo>
                      <a:pt x="51428" y="20000"/>
                    </a:lnTo>
                    <a:lnTo>
                      <a:pt x="59340" y="10769"/>
                    </a:lnTo>
                    <a:lnTo>
                      <a:pt x="68571" y="10769"/>
                    </a:lnTo>
                    <a:lnTo>
                      <a:pt x="76483" y="0"/>
                    </a:lnTo>
                    <a:lnTo>
                      <a:pt x="93626" y="0"/>
                    </a:lnTo>
                    <a:lnTo>
                      <a:pt x="102857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2"/>
              <p:cNvSpPr/>
              <p:nvPr/>
            </p:nvSpPr>
            <p:spPr>
              <a:xfrm>
                <a:off x="16275050" y="5035550"/>
                <a:ext cx="163512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10769"/>
                    </a:lnTo>
                    <a:lnTo>
                      <a:pt x="120000" y="100000"/>
                    </a:lnTo>
                    <a:lnTo>
                      <a:pt x="113009" y="80000"/>
                    </a:lnTo>
                    <a:lnTo>
                      <a:pt x="113009" y="70769"/>
                    </a:lnTo>
                    <a:lnTo>
                      <a:pt x="104854" y="60000"/>
                    </a:lnTo>
                    <a:lnTo>
                      <a:pt x="97864" y="50769"/>
                    </a:lnTo>
                    <a:lnTo>
                      <a:pt x="97864" y="40000"/>
                    </a:lnTo>
                    <a:lnTo>
                      <a:pt x="82718" y="30769"/>
                    </a:lnTo>
                    <a:lnTo>
                      <a:pt x="74563" y="30769"/>
                    </a:lnTo>
                    <a:lnTo>
                      <a:pt x="67572" y="20000"/>
                    </a:lnTo>
                    <a:lnTo>
                      <a:pt x="59417" y="10769"/>
                    </a:lnTo>
                    <a:lnTo>
                      <a:pt x="44271" y="10769"/>
                    </a:lnTo>
                    <a:lnTo>
                      <a:pt x="37281" y="0"/>
                    </a:lnTo>
                    <a:lnTo>
                      <a:pt x="30291" y="0"/>
                    </a:lnTo>
                    <a:lnTo>
                      <a:pt x="15145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2"/>
              <p:cNvSpPr/>
              <p:nvPr/>
            </p:nvSpPr>
            <p:spPr>
              <a:xfrm>
                <a:off x="16038513" y="4913312"/>
                <a:ext cx="144462" cy="122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0649"/>
                    </a:lnTo>
                    <a:lnTo>
                      <a:pt x="0" y="99740"/>
                    </a:lnTo>
                    <a:lnTo>
                      <a:pt x="9230" y="90389"/>
                    </a:lnTo>
                    <a:lnTo>
                      <a:pt x="9230" y="70129"/>
                    </a:lnTo>
                    <a:lnTo>
                      <a:pt x="17142" y="60779"/>
                    </a:lnTo>
                    <a:lnTo>
                      <a:pt x="25054" y="49870"/>
                    </a:lnTo>
                    <a:lnTo>
                      <a:pt x="25054" y="40519"/>
                    </a:lnTo>
                    <a:lnTo>
                      <a:pt x="34285" y="29610"/>
                    </a:lnTo>
                    <a:lnTo>
                      <a:pt x="42197" y="20259"/>
                    </a:lnTo>
                    <a:lnTo>
                      <a:pt x="51428" y="20259"/>
                    </a:lnTo>
                    <a:lnTo>
                      <a:pt x="68571" y="9350"/>
                    </a:lnTo>
                    <a:lnTo>
                      <a:pt x="76483" y="9350"/>
                    </a:lnTo>
                    <a:lnTo>
                      <a:pt x="85714" y="0"/>
                    </a:lnTo>
                    <a:lnTo>
                      <a:pt x="102857" y="0"/>
                    </a:lnTo>
                    <a:lnTo>
                      <a:pt x="110769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2"/>
              <p:cNvSpPr/>
              <p:nvPr/>
            </p:nvSpPr>
            <p:spPr>
              <a:xfrm>
                <a:off x="16171863" y="4913312"/>
                <a:ext cx="153987" cy="122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10649"/>
                    </a:lnTo>
                    <a:lnTo>
                      <a:pt x="120000" y="99740"/>
                    </a:lnTo>
                    <a:lnTo>
                      <a:pt x="120000" y="90389"/>
                    </a:lnTo>
                    <a:lnTo>
                      <a:pt x="112577" y="70129"/>
                    </a:lnTo>
                    <a:lnTo>
                      <a:pt x="112577" y="60779"/>
                    </a:lnTo>
                    <a:lnTo>
                      <a:pt x="103917" y="49870"/>
                    </a:lnTo>
                    <a:lnTo>
                      <a:pt x="96494" y="40519"/>
                    </a:lnTo>
                    <a:lnTo>
                      <a:pt x="87835" y="29610"/>
                    </a:lnTo>
                    <a:lnTo>
                      <a:pt x="80412" y="20259"/>
                    </a:lnTo>
                    <a:lnTo>
                      <a:pt x="71752" y="20259"/>
                    </a:lnTo>
                    <a:lnTo>
                      <a:pt x="55670" y="9350"/>
                    </a:lnTo>
                    <a:lnTo>
                      <a:pt x="48247" y="9350"/>
                    </a:lnTo>
                    <a:lnTo>
                      <a:pt x="39587" y="0"/>
                    </a:lnTo>
                    <a:lnTo>
                      <a:pt x="23505" y="0"/>
                    </a:lnTo>
                    <a:lnTo>
                      <a:pt x="1608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42"/>
              <p:cNvSpPr/>
              <p:nvPr/>
            </p:nvSpPr>
            <p:spPr>
              <a:xfrm>
                <a:off x="17700625" y="4860925"/>
                <a:ext cx="122237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779" y="120000"/>
                    </a:moveTo>
                    <a:lnTo>
                      <a:pt x="0" y="103235"/>
                    </a:lnTo>
                    <a:lnTo>
                      <a:pt x="120000" y="0"/>
                    </a:lnTo>
                    <a:lnTo>
                      <a:pt x="60779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2"/>
              <p:cNvSpPr/>
              <p:nvPr/>
            </p:nvSpPr>
            <p:spPr>
              <a:xfrm>
                <a:off x="17700625" y="4860925"/>
                <a:ext cx="122237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779" y="120000"/>
                    </a:moveTo>
                    <a:lnTo>
                      <a:pt x="0" y="103235"/>
                    </a:lnTo>
                    <a:lnTo>
                      <a:pt x="120000" y="0"/>
                    </a:lnTo>
                    <a:lnTo>
                      <a:pt x="6077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1" name="Google Shape;671;p42"/>
            <p:cNvGrpSpPr/>
            <p:nvPr/>
          </p:nvGrpSpPr>
          <p:grpSpPr>
            <a:xfrm>
              <a:off x="6550025" y="4584700"/>
              <a:ext cx="14771687" cy="5835649"/>
              <a:chOff x="6550025" y="4584700"/>
              <a:chExt cx="14771687" cy="5835649"/>
            </a:xfrm>
          </p:grpSpPr>
          <p:sp>
            <p:nvSpPr>
              <p:cNvPr id="672" name="Google Shape;672;p42"/>
              <p:cNvSpPr/>
              <p:nvPr/>
            </p:nvSpPr>
            <p:spPr>
              <a:xfrm>
                <a:off x="17792700" y="4943475"/>
                <a:ext cx="133350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714" y="120000"/>
                    </a:moveTo>
                    <a:lnTo>
                      <a:pt x="0" y="103235"/>
                    </a:lnTo>
                    <a:lnTo>
                      <a:pt x="120000" y="0"/>
                    </a:lnTo>
                    <a:lnTo>
                      <a:pt x="55714" y="12000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17792700" y="4943475"/>
                <a:ext cx="133350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714" y="120000"/>
                    </a:moveTo>
                    <a:lnTo>
                      <a:pt x="0" y="103235"/>
                    </a:lnTo>
                    <a:lnTo>
                      <a:pt x="120000" y="0"/>
                    </a:lnTo>
                    <a:lnTo>
                      <a:pt x="55714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15987713" y="4706937"/>
                <a:ext cx="13335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01538"/>
                    </a:moveTo>
                    <a:lnTo>
                      <a:pt x="0" y="0"/>
                    </a:lnTo>
                    <a:lnTo>
                      <a:pt x="72857" y="120000"/>
                    </a:lnTo>
                    <a:lnTo>
                      <a:pt x="120000" y="10153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15987713" y="4706937"/>
                <a:ext cx="13335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01538"/>
                    </a:moveTo>
                    <a:lnTo>
                      <a:pt x="0" y="0"/>
                    </a:lnTo>
                    <a:lnTo>
                      <a:pt x="72857" y="120000"/>
                    </a:lnTo>
                    <a:lnTo>
                      <a:pt x="120000" y="1015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2"/>
              <p:cNvSpPr/>
              <p:nvPr/>
            </p:nvSpPr>
            <p:spPr>
              <a:xfrm>
                <a:off x="16100425" y="4830762"/>
                <a:ext cx="133350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01428"/>
                    </a:moveTo>
                    <a:lnTo>
                      <a:pt x="0" y="0"/>
                    </a:lnTo>
                    <a:lnTo>
                      <a:pt x="74285" y="120000"/>
                    </a:lnTo>
                    <a:lnTo>
                      <a:pt x="120000" y="1014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16100425" y="4830762"/>
                <a:ext cx="133350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01428"/>
                    </a:moveTo>
                    <a:lnTo>
                      <a:pt x="0" y="0"/>
                    </a:lnTo>
                    <a:lnTo>
                      <a:pt x="74285" y="120000"/>
                    </a:lnTo>
                    <a:lnTo>
                      <a:pt x="120000" y="10142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16192500" y="4943475"/>
                <a:ext cx="133350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02142"/>
                    </a:moveTo>
                    <a:lnTo>
                      <a:pt x="0" y="0"/>
                    </a:lnTo>
                    <a:lnTo>
                      <a:pt x="82857" y="120000"/>
                    </a:lnTo>
                    <a:lnTo>
                      <a:pt x="120000" y="102142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16192500" y="4943475"/>
                <a:ext cx="133350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02142"/>
                    </a:moveTo>
                    <a:lnTo>
                      <a:pt x="0" y="0"/>
                    </a:lnTo>
                    <a:lnTo>
                      <a:pt x="82857" y="120000"/>
                    </a:lnTo>
                    <a:lnTo>
                      <a:pt x="120000" y="10214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16663988" y="4748212"/>
                <a:ext cx="779462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9230"/>
                    </a:moveTo>
                    <a:lnTo>
                      <a:pt x="8065" y="109230"/>
                    </a:lnTo>
                    <a:lnTo>
                      <a:pt x="15885" y="109230"/>
                    </a:lnTo>
                    <a:lnTo>
                      <a:pt x="22240" y="120000"/>
                    </a:lnTo>
                    <a:lnTo>
                      <a:pt x="30061" y="120000"/>
                    </a:lnTo>
                    <a:lnTo>
                      <a:pt x="37881" y="120000"/>
                    </a:lnTo>
                    <a:lnTo>
                      <a:pt x="45947" y="120000"/>
                    </a:lnTo>
                    <a:lnTo>
                      <a:pt x="53767" y="120000"/>
                    </a:lnTo>
                    <a:lnTo>
                      <a:pt x="60122" y="109230"/>
                    </a:lnTo>
                    <a:lnTo>
                      <a:pt x="67942" y="109230"/>
                    </a:lnTo>
                    <a:lnTo>
                      <a:pt x="75763" y="100000"/>
                    </a:lnTo>
                    <a:lnTo>
                      <a:pt x="83828" y="89230"/>
                    </a:lnTo>
                    <a:lnTo>
                      <a:pt x="91649" y="69230"/>
                    </a:lnTo>
                    <a:lnTo>
                      <a:pt x="98004" y="60000"/>
                    </a:lnTo>
                    <a:lnTo>
                      <a:pt x="105824" y="40000"/>
                    </a:lnTo>
                    <a:lnTo>
                      <a:pt x="112179" y="2000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16551275" y="4686300"/>
                <a:ext cx="75882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000"/>
                    </a:moveTo>
                    <a:lnTo>
                      <a:pt x="8033" y="76153"/>
                    </a:lnTo>
                    <a:lnTo>
                      <a:pt x="14560" y="90000"/>
                    </a:lnTo>
                    <a:lnTo>
                      <a:pt x="22845" y="106153"/>
                    </a:lnTo>
                    <a:lnTo>
                      <a:pt x="30878" y="106153"/>
                    </a:lnTo>
                    <a:lnTo>
                      <a:pt x="37405" y="120000"/>
                    </a:lnTo>
                    <a:lnTo>
                      <a:pt x="45439" y="120000"/>
                    </a:lnTo>
                    <a:lnTo>
                      <a:pt x="53472" y="120000"/>
                    </a:lnTo>
                    <a:lnTo>
                      <a:pt x="60000" y="120000"/>
                    </a:lnTo>
                    <a:lnTo>
                      <a:pt x="68284" y="120000"/>
                    </a:lnTo>
                    <a:lnTo>
                      <a:pt x="76317" y="106153"/>
                    </a:lnTo>
                    <a:lnTo>
                      <a:pt x="82845" y="90000"/>
                    </a:lnTo>
                    <a:lnTo>
                      <a:pt x="90878" y="76153"/>
                    </a:lnTo>
                    <a:lnTo>
                      <a:pt x="98912" y="60000"/>
                    </a:lnTo>
                    <a:lnTo>
                      <a:pt x="105439" y="46153"/>
                    </a:lnTo>
                    <a:lnTo>
                      <a:pt x="113472" y="16153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16459200" y="4605337"/>
                <a:ext cx="728662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797" y="16000"/>
                    </a:lnTo>
                    <a:lnTo>
                      <a:pt x="13594" y="50666"/>
                    </a:lnTo>
                    <a:lnTo>
                      <a:pt x="20392" y="66666"/>
                    </a:lnTo>
                    <a:lnTo>
                      <a:pt x="28758" y="85333"/>
                    </a:lnTo>
                    <a:lnTo>
                      <a:pt x="35555" y="101333"/>
                    </a:lnTo>
                    <a:lnTo>
                      <a:pt x="43921" y="101333"/>
                    </a:lnTo>
                    <a:lnTo>
                      <a:pt x="50718" y="120000"/>
                    </a:lnTo>
                    <a:lnTo>
                      <a:pt x="59084" y="120000"/>
                    </a:lnTo>
                    <a:lnTo>
                      <a:pt x="65882" y="120000"/>
                    </a:lnTo>
                    <a:lnTo>
                      <a:pt x="74248" y="120000"/>
                    </a:lnTo>
                    <a:lnTo>
                      <a:pt x="81045" y="101333"/>
                    </a:lnTo>
                    <a:lnTo>
                      <a:pt x="89411" y="101333"/>
                    </a:lnTo>
                    <a:lnTo>
                      <a:pt x="96209" y="85333"/>
                    </a:lnTo>
                    <a:lnTo>
                      <a:pt x="104836" y="66666"/>
                    </a:lnTo>
                    <a:lnTo>
                      <a:pt x="111372" y="50666"/>
                    </a:lnTo>
                    <a:lnTo>
                      <a:pt x="119999" y="16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15505113" y="4922837"/>
                <a:ext cx="687387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205" y="18666"/>
                    </a:lnTo>
                    <a:lnTo>
                      <a:pt x="14411" y="53333"/>
                    </a:lnTo>
                    <a:lnTo>
                      <a:pt x="21616" y="69333"/>
                    </a:lnTo>
                    <a:lnTo>
                      <a:pt x="28545" y="88000"/>
                    </a:lnTo>
                    <a:lnTo>
                      <a:pt x="35750" y="104000"/>
                    </a:lnTo>
                    <a:lnTo>
                      <a:pt x="44896" y="120000"/>
                    </a:lnTo>
                    <a:lnTo>
                      <a:pt x="51824" y="120000"/>
                    </a:lnTo>
                    <a:lnTo>
                      <a:pt x="59030" y="120000"/>
                    </a:lnTo>
                    <a:lnTo>
                      <a:pt x="66235" y="120000"/>
                    </a:lnTo>
                    <a:lnTo>
                      <a:pt x="75103" y="120000"/>
                    </a:lnTo>
                    <a:lnTo>
                      <a:pt x="82309" y="120000"/>
                    </a:lnTo>
                    <a:lnTo>
                      <a:pt x="89515" y="104000"/>
                    </a:lnTo>
                    <a:lnTo>
                      <a:pt x="96720" y="104000"/>
                    </a:lnTo>
                    <a:lnTo>
                      <a:pt x="105588" y="88000"/>
                    </a:lnTo>
                    <a:lnTo>
                      <a:pt x="112794" y="69333"/>
                    </a:lnTo>
                    <a:lnTo>
                      <a:pt x="120000" y="34666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15454313" y="4768850"/>
                <a:ext cx="646112" cy="1031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665" y="24000"/>
                    </a:lnTo>
                    <a:lnTo>
                      <a:pt x="13267" y="48000"/>
                    </a:lnTo>
                    <a:lnTo>
                      <a:pt x="20933" y="59076"/>
                    </a:lnTo>
                    <a:lnTo>
                      <a:pt x="28599" y="83076"/>
                    </a:lnTo>
                    <a:lnTo>
                      <a:pt x="36265" y="96000"/>
                    </a:lnTo>
                    <a:lnTo>
                      <a:pt x="43636" y="107076"/>
                    </a:lnTo>
                    <a:lnTo>
                      <a:pt x="51302" y="107076"/>
                    </a:lnTo>
                    <a:lnTo>
                      <a:pt x="58968" y="120000"/>
                    </a:lnTo>
                    <a:lnTo>
                      <a:pt x="66633" y="120000"/>
                    </a:lnTo>
                    <a:lnTo>
                      <a:pt x="74299" y="120000"/>
                    </a:lnTo>
                    <a:lnTo>
                      <a:pt x="81965" y="120000"/>
                    </a:lnTo>
                    <a:lnTo>
                      <a:pt x="89336" y="107076"/>
                    </a:lnTo>
                    <a:lnTo>
                      <a:pt x="97002" y="107076"/>
                    </a:lnTo>
                    <a:lnTo>
                      <a:pt x="104668" y="96000"/>
                    </a:lnTo>
                    <a:lnTo>
                      <a:pt x="112334" y="83076"/>
                    </a:lnTo>
                    <a:lnTo>
                      <a:pt x="120000" y="72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15371763" y="4645025"/>
                <a:ext cx="615950" cy="1031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8041" y="24000"/>
                    </a:lnTo>
                    <a:lnTo>
                      <a:pt x="13917" y="48000"/>
                    </a:lnTo>
                    <a:lnTo>
                      <a:pt x="21958" y="60923"/>
                    </a:lnTo>
                    <a:lnTo>
                      <a:pt x="28144" y="72000"/>
                    </a:lnTo>
                    <a:lnTo>
                      <a:pt x="35876" y="84923"/>
                    </a:lnTo>
                    <a:lnTo>
                      <a:pt x="43917" y="96000"/>
                    </a:lnTo>
                    <a:lnTo>
                      <a:pt x="50103" y="108923"/>
                    </a:lnTo>
                    <a:lnTo>
                      <a:pt x="57835" y="108923"/>
                    </a:lnTo>
                    <a:lnTo>
                      <a:pt x="65876" y="120000"/>
                    </a:lnTo>
                    <a:lnTo>
                      <a:pt x="73917" y="120000"/>
                    </a:lnTo>
                    <a:lnTo>
                      <a:pt x="81958" y="120000"/>
                    </a:lnTo>
                    <a:lnTo>
                      <a:pt x="87835" y="120000"/>
                    </a:lnTo>
                    <a:lnTo>
                      <a:pt x="95876" y="108923"/>
                    </a:lnTo>
                    <a:lnTo>
                      <a:pt x="103917" y="108923"/>
                    </a:lnTo>
                    <a:lnTo>
                      <a:pt x="111958" y="96000"/>
                    </a:lnTo>
                    <a:lnTo>
                      <a:pt x="120000" y="84923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17730788" y="4645025"/>
                <a:ext cx="94456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2577"/>
                    </a:moveTo>
                    <a:lnTo>
                      <a:pt x="7865" y="120000"/>
                    </a:lnTo>
                    <a:lnTo>
                      <a:pt x="15731" y="120000"/>
                    </a:lnTo>
                    <a:lnTo>
                      <a:pt x="23596" y="120000"/>
                    </a:lnTo>
                    <a:lnTo>
                      <a:pt x="30050" y="120000"/>
                    </a:lnTo>
                    <a:lnTo>
                      <a:pt x="37915" y="120000"/>
                    </a:lnTo>
                    <a:lnTo>
                      <a:pt x="45579" y="120000"/>
                    </a:lnTo>
                    <a:lnTo>
                      <a:pt x="53445" y="112577"/>
                    </a:lnTo>
                    <a:lnTo>
                      <a:pt x="61310" y="105154"/>
                    </a:lnTo>
                    <a:lnTo>
                      <a:pt x="69176" y="96494"/>
                    </a:lnTo>
                    <a:lnTo>
                      <a:pt x="75630" y="89072"/>
                    </a:lnTo>
                    <a:lnTo>
                      <a:pt x="83495" y="80412"/>
                    </a:lnTo>
                    <a:lnTo>
                      <a:pt x="91361" y="64329"/>
                    </a:lnTo>
                    <a:lnTo>
                      <a:pt x="97815" y="48247"/>
                    </a:lnTo>
                    <a:lnTo>
                      <a:pt x="105680" y="32164"/>
                    </a:lnTo>
                    <a:lnTo>
                      <a:pt x="113344" y="16082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17822863" y="4768850"/>
                <a:ext cx="1066800" cy="1127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8028"/>
                    </a:moveTo>
                    <a:lnTo>
                      <a:pt x="8214" y="98028"/>
                    </a:lnTo>
                    <a:lnTo>
                      <a:pt x="15000" y="109859"/>
                    </a:lnTo>
                    <a:lnTo>
                      <a:pt x="23214" y="120000"/>
                    </a:lnTo>
                    <a:lnTo>
                      <a:pt x="30000" y="120000"/>
                    </a:lnTo>
                    <a:lnTo>
                      <a:pt x="38214" y="120000"/>
                    </a:lnTo>
                    <a:lnTo>
                      <a:pt x="45000" y="120000"/>
                    </a:lnTo>
                    <a:lnTo>
                      <a:pt x="53214" y="120000"/>
                    </a:lnTo>
                    <a:lnTo>
                      <a:pt x="60000" y="120000"/>
                    </a:lnTo>
                    <a:lnTo>
                      <a:pt x="68214" y="109859"/>
                    </a:lnTo>
                    <a:lnTo>
                      <a:pt x="75000" y="98028"/>
                    </a:lnTo>
                    <a:lnTo>
                      <a:pt x="83214" y="87887"/>
                    </a:lnTo>
                    <a:lnTo>
                      <a:pt x="90000" y="76056"/>
                    </a:lnTo>
                    <a:lnTo>
                      <a:pt x="98214" y="65915"/>
                    </a:lnTo>
                    <a:lnTo>
                      <a:pt x="105000" y="43943"/>
                    </a:lnTo>
                    <a:lnTo>
                      <a:pt x="113214" y="21971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17926050" y="4922837"/>
                <a:ext cx="1138237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4666"/>
                    </a:moveTo>
                    <a:lnTo>
                      <a:pt x="6527" y="69333"/>
                    </a:lnTo>
                    <a:lnTo>
                      <a:pt x="14058" y="88000"/>
                    </a:lnTo>
                    <a:lnTo>
                      <a:pt x="21589" y="104000"/>
                    </a:lnTo>
                    <a:lnTo>
                      <a:pt x="29121" y="104000"/>
                    </a:lnTo>
                    <a:lnTo>
                      <a:pt x="36820" y="120000"/>
                    </a:lnTo>
                    <a:lnTo>
                      <a:pt x="44351" y="120000"/>
                    </a:lnTo>
                    <a:lnTo>
                      <a:pt x="51882" y="120000"/>
                    </a:lnTo>
                    <a:lnTo>
                      <a:pt x="59414" y="120000"/>
                    </a:lnTo>
                    <a:lnTo>
                      <a:pt x="67112" y="120000"/>
                    </a:lnTo>
                    <a:lnTo>
                      <a:pt x="74644" y="104000"/>
                    </a:lnTo>
                    <a:lnTo>
                      <a:pt x="82175" y="104000"/>
                    </a:lnTo>
                    <a:lnTo>
                      <a:pt x="89707" y="88000"/>
                    </a:lnTo>
                    <a:lnTo>
                      <a:pt x="97405" y="69333"/>
                    </a:lnTo>
                    <a:lnTo>
                      <a:pt x="104937" y="53333"/>
                    </a:lnTo>
                    <a:lnTo>
                      <a:pt x="112468" y="18666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483475" y="4819650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285" y="120000"/>
                    </a:moveTo>
                    <a:lnTo>
                      <a:pt x="120000" y="103216"/>
                    </a:lnTo>
                    <a:lnTo>
                      <a:pt x="0" y="0"/>
                    </a:lnTo>
                    <a:lnTo>
                      <a:pt x="64285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2"/>
              <p:cNvSpPr/>
              <p:nvPr/>
            </p:nvSpPr>
            <p:spPr>
              <a:xfrm>
                <a:off x="7483475" y="4819650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285" y="120000"/>
                    </a:moveTo>
                    <a:lnTo>
                      <a:pt x="120000" y="103216"/>
                    </a:lnTo>
                    <a:lnTo>
                      <a:pt x="0" y="0"/>
                    </a:lnTo>
                    <a:lnTo>
                      <a:pt x="64285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2"/>
              <p:cNvSpPr/>
              <p:nvPr/>
            </p:nvSpPr>
            <p:spPr>
              <a:xfrm>
                <a:off x="7391400" y="4892675"/>
                <a:ext cx="133350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285" y="120000"/>
                    </a:moveTo>
                    <a:lnTo>
                      <a:pt x="120000" y="108529"/>
                    </a:lnTo>
                    <a:lnTo>
                      <a:pt x="0" y="0"/>
                    </a:lnTo>
                    <a:lnTo>
                      <a:pt x="64285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2"/>
              <p:cNvSpPr/>
              <p:nvPr/>
            </p:nvSpPr>
            <p:spPr>
              <a:xfrm>
                <a:off x="7391400" y="4892675"/>
                <a:ext cx="133350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285" y="120000"/>
                    </a:moveTo>
                    <a:lnTo>
                      <a:pt x="120000" y="108529"/>
                    </a:lnTo>
                    <a:lnTo>
                      <a:pt x="0" y="0"/>
                    </a:lnTo>
                    <a:lnTo>
                      <a:pt x="64285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2"/>
              <p:cNvSpPr/>
              <p:nvPr/>
            </p:nvSpPr>
            <p:spPr>
              <a:xfrm>
                <a:off x="7288212" y="4975225"/>
                <a:ext cx="133350" cy="2143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5" y="120000"/>
                    </a:moveTo>
                    <a:lnTo>
                      <a:pt x="120000" y="109333"/>
                    </a:lnTo>
                    <a:lnTo>
                      <a:pt x="0" y="0"/>
                    </a:lnTo>
                    <a:lnTo>
                      <a:pt x="74285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2"/>
              <p:cNvSpPr/>
              <p:nvPr/>
            </p:nvSpPr>
            <p:spPr>
              <a:xfrm>
                <a:off x="7288212" y="4975225"/>
                <a:ext cx="133350" cy="2143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5" y="120000"/>
                    </a:moveTo>
                    <a:lnTo>
                      <a:pt x="120000" y="109333"/>
                    </a:lnTo>
                    <a:lnTo>
                      <a:pt x="0" y="0"/>
                    </a:lnTo>
                    <a:lnTo>
                      <a:pt x="74285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2"/>
              <p:cNvSpPr/>
              <p:nvPr/>
            </p:nvSpPr>
            <p:spPr>
              <a:xfrm>
                <a:off x="6807200" y="4584700"/>
                <a:ext cx="676275" cy="234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112676" y="120000"/>
                    </a:lnTo>
                    <a:lnTo>
                      <a:pt x="103661" y="120000"/>
                    </a:lnTo>
                    <a:lnTo>
                      <a:pt x="96338" y="120000"/>
                    </a:lnTo>
                    <a:lnTo>
                      <a:pt x="87323" y="115135"/>
                    </a:lnTo>
                    <a:lnTo>
                      <a:pt x="80000" y="109459"/>
                    </a:lnTo>
                    <a:lnTo>
                      <a:pt x="72676" y="104594"/>
                    </a:lnTo>
                    <a:lnTo>
                      <a:pt x="65352" y="99729"/>
                    </a:lnTo>
                    <a:lnTo>
                      <a:pt x="56338" y="94054"/>
                    </a:lnTo>
                    <a:lnTo>
                      <a:pt x="49014" y="83513"/>
                    </a:lnTo>
                    <a:lnTo>
                      <a:pt x="41690" y="72972"/>
                    </a:lnTo>
                    <a:lnTo>
                      <a:pt x="34366" y="62432"/>
                    </a:lnTo>
                    <a:lnTo>
                      <a:pt x="27323" y="51891"/>
                    </a:lnTo>
                    <a:lnTo>
                      <a:pt x="20000" y="41351"/>
                    </a:lnTo>
                    <a:lnTo>
                      <a:pt x="14366" y="25945"/>
                    </a:lnTo>
                    <a:lnTo>
                      <a:pt x="7323" y="154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2"/>
              <p:cNvSpPr/>
              <p:nvPr/>
            </p:nvSpPr>
            <p:spPr>
              <a:xfrm>
                <a:off x="6673850" y="4645025"/>
                <a:ext cx="717550" cy="2476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1504" y="120000"/>
                    </a:lnTo>
                    <a:lnTo>
                      <a:pt x="104601" y="114615"/>
                    </a:lnTo>
                    <a:lnTo>
                      <a:pt x="96106" y="114615"/>
                    </a:lnTo>
                    <a:lnTo>
                      <a:pt x="87345" y="114615"/>
                    </a:lnTo>
                    <a:lnTo>
                      <a:pt x="80442" y="110000"/>
                    </a:lnTo>
                    <a:lnTo>
                      <a:pt x="71946" y="104615"/>
                    </a:lnTo>
                    <a:lnTo>
                      <a:pt x="65044" y="94615"/>
                    </a:lnTo>
                    <a:lnTo>
                      <a:pt x="58141" y="90000"/>
                    </a:lnTo>
                    <a:lnTo>
                      <a:pt x="49646" y="84615"/>
                    </a:lnTo>
                    <a:lnTo>
                      <a:pt x="42743" y="74615"/>
                    </a:lnTo>
                    <a:lnTo>
                      <a:pt x="35840" y="65384"/>
                    </a:lnTo>
                    <a:lnTo>
                      <a:pt x="27345" y="55384"/>
                    </a:lnTo>
                    <a:lnTo>
                      <a:pt x="20442" y="45384"/>
                    </a:lnTo>
                    <a:lnTo>
                      <a:pt x="13539" y="30000"/>
                    </a:lnTo>
                    <a:lnTo>
                      <a:pt x="6902" y="2000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6550025" y="4706937"/>
                <a:ext cx="74930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1864" y="120000"/>
                    </a:lnTo>
                    <a:lnTo>
                      <a:pt x="103474" y="120000"/>
                    </a:lnTo>
                    <a:lnTo>
                      <a:pt x="95338" y="115029"/>
                    </a:lnTo>
                    <a:lnTo>
                      <a:pt x="87203" y="110769"/>
                    </a:lnTo>
                    <a:lnTo>
                      <a:pt x="78813" y="105798"/>
                    </a:lnTo>
                    <a:lnTo>
                      <a:pt x="72203" y="101538"/>
                    </a:lnTo>
                    <a:lnTo>
                      <a:pt x="64067" y="96568"/>
                    </a:lnTo>
                    <a:lnTo>
                      <a:pt x="55932" y="87337"/>
                    </a:lnTo>
                    <a:lnTo>
                      <a:pt x="49322" y="83076"/>
                    </a:lnTo>
                    <a:lnTo>
                      <a:pt x="42711" y="73846"/>
                    </a:lnTo>
                    <a:lnTo>
                      <a:pt x="34576" y="64615"/>
                    </a:lnTo>
                    <a:lnTo>
                      <a:pt x="27966" y="50414"/>
                    </a:lnTo>
                    <a:lnTo>
                      <a:pt x="19830" y="41183"/>
                    </a:lnTo>
                    <a:lnTo>
                      <a:pt x="13220" y="27692"/>
                    </a:lnTo>
                    <a:lnTo>
                      <a:pt x="6610" y="1420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17762538" y="10101262"/>
                <a:ext cx="26670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0000" y="120000"/>
                    </a:lnTo>
                    <a:lnTo>
                      <a:pt x="0" y="0"/>
                    </a:lnTo>
                    <a:lnTo>
                      <a:pt x="41428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17762538" y="10101262"/>
                <a:ext cx="26670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0000" y="120000"/>
                    </a:lnTo>
                    <a:lnTo>
                      <a:pt x="0" y="0"/>
                    </a:lnTo>
                    <a:lnTo>
                      <a:pt x="41428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0" name="Google Shape;700;p42"/>
              <p:cNvCxnSpPr/>
              <p:nvPr/>
            </p:nvCxnSpPr>
            <p:spPr>
              <a:xfrm rot="10800000" flipH="1">
                <a:off x="17884775" y="9752012"/>
                <a:ext cx="1587" cy="4635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01" name="Google Shape;701;p42"/>
              <p:cNvCxnSpPr/>
              <p:nvPr/>
            </p:nvCxnSpPr>
            <p:spPr>
              <a:xfrm rot="10800000" flipH="1">
                <a:off x="17926050" y="9845675"/>
                <a:ext cx="1587" cy="4508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02" name="Google Shape;702;p42"/>
              <p:cNvCxnSpPr/>
              <p:nvPr/>
            </p:nvCxnSpPr>
            <p:spPr>
              <a:xfrm rot="10800000" flipH="1">
                <a:off x="17833975" y="9680575"/>
                <a:ext cx="1587" cy="452437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03" name="Google Shape;703;p42"/>
              <p:cNvSpPr/>
              <p:nvPr/>
            </p:nvSpPr>
            <p:spPr>
              <a:xfrm>
                <a:off x="19926300" y="10101262"/>
                <a:ext cx="708025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60807" y="120000"/>
                    </a:lnTo>
                    <a:lnTo>
                      <a:pt x="0" y="0"/>
                    </a:lnTo>
                    <a:lnTo>
                      <a:pt x="40089" y="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19926300" y="10101262"/>
                <a:ext cx="708025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60807" y="120000"/>
                    </a:lnTo>
                    <a:lnTo>
                      <a:pt x="0" y="0"/>
                    </a:lnTo>
                    <a:lnTo>
                      <a:pt x="40089" y="0"/>
                    </a:lnTo>
                    <a:lnTo>
                      <a:pt x="11999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5" name="Google Shape;705;p42"/>
              <p:cNvCxnSpPr/>
              <p:nvPr/>
            </p:nvCxnSpPr>
            <p:spPr>
              <a:xfrm rot="10800000" flipH="1">
                <a:off x="20254913" y="9752012"/>
                <a:ext cx="1587" cy="4635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06" name="Google Shape;706;p42"/>
              <p:cNvCxnSpPr/>
              <p:nvPr/>
            </p:nvCxnSpPr>
            <p:spPr>
              <a:xfrm rot="10800000" flipH="1">
                <a:off x="20367625" y="9845675"/>
                <a:ext cx="1587" cy="4508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07" name="Google Shape;707;p42"/>
              <p:cNvCxnSpPr/>
              <p:nvPr/>
            </p:nvCxnSpPr>
            <p:spPr>
              <a:xfrm rot="10800000" flipH="1">
                <a:off x="20110450" y="9680575"/>
                <a:ext cx="1587" cy="452437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08" name="Google Shape;708;p42"/>
              <p:cNvSpPr txBox="1"/>
              <p:nvPr/>
            </p:nvSpPr>
            <p:spPr>
              <a:xfrm>
                <a:off x="19362738" y="10009187"/>
                <a:ext cx="317500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2"/>
              <p:cNvSpPr txBox="1"/>
              <p:nvPr/>
            </p:nvSpPr>
            <p:spPr>
              <a:xfrm>
                <a:off x="19362738" y="10009187"/>
                <a:ext cx="317500" cy="38100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2"/>
              <p:cNvSpPr txBox="1"/>
              <p:nvPr/>
            </p:nvSpPr>
            <p:spPr>
              <a:xfrm>
                <a:off x="19116675" y="10040937"/>
                <a:ext cx="204787" cy="307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2"/>
              <p:cNvSpPr txBox="1"/>
              <p:nvPr/>
            </p:nvSpPr>
            <p:spPr>
              <a:xfrm>
                <a:off x="19116675" y="10040937"/>
                <a:ext cx="204787" cy="307975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2"/>
              <p:cNvSpPr txBox="1"/>
              <p:nvPr/>
            </p:nvSpPr>
            <p:spPr>
              <a:xfrm>
                <a:off x="19680238" y="10040937"/>
                <a:ext cx="153987" cy="307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2"/>
              <p:cNvSpPr txBox="1"/>
              <p:nvPr/>
            </p:nvSpPr>
            <p:spPr>
              <a:xfrm>
                <a:off x="19680238" y="10040937"/>
                <a:ext cx="153987" cy="307975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>
                <a:off x="18942050" y="9926637"/>
                <a:ext cx="174625" cy="422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76240"/>
                    </a:lnTo>
                    <a:lnTo>
                      <a:pt x="0" y="0"/>
                    </a:lnTo>
                    <a:lnTo>
                      <a:pt x="120000" y="32481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18942050" y="9926637"/>
                <a:ext cx="153987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/>
              <p:nvPr/>
            </p:nvCxnSpPr>
            <p:spPr>
              <a:xfrm rot="10800000">
                <a:off x="19096037" y="9926637"/>
                <a:ext cx="225425" cy="11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17" name="Google Shape;717;p42"/>
              <p:cNvCxnSpPr/>
              <p:nvPr/>
            </p:nvCxnSpPr>
            <p:spPr>
              <a:xfrm rot="10800000">
                <a:off x="19608800" y="9926637"/>
                <a:ext cx="225425" cy="11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18" name="Google Shape;718;p42"/>
              <p:cNvSpPr/>
              <p:nvPr/>
            </p:nvSpPr>
            <p:spPr>
              <a:xfrm>
                <a:off x="19054763" y="9855200"/>
                <a:ext cx="61436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0155" y="0"/>
                    </a:lnTo>
                    <a:lnTo>
                      <a:pt x="120000" y="120000"/>
                    </a:lnTo>
                    <a:lnTo>
                      <a:pt x="60155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19054763" y="9855200"/>
                <a:ext cx="61436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0155" y="0"/>
                    </a:lnTo>
                    <a:lnTo>
                      <a:pt x="120000" y="120000"/>
                    </a:lnTo>
                    <a:lnTo>
                      <a:pt x="60155" y="120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19075400" y="9659937"/>
                <a:ext cx="184150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3448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2"/>
              <p:cNvSpPr/>
              <p:nvPr/>
            </p:nvSpPr>
            <p:spPr>
              <a:xfrm>
                <a:off x="19075400" y="9659937"/>
                <a:ext cx="184150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3448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>
                <a:off x="19167475" y="9701212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454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>
                <a:off x="19167475" y="9701212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454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>
                <a:off x="19259550" y="9742487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0909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>
                <a:off x="19259550" y="9742487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0909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6" name="Google Shape;726;p42"/>
              <p:cNvCxnSpPr/>
              <p:nvPr/>
            </p:nvCxnSpPr>
            <p:spPr>
              <a:xfrm rot="10800000">
                <a:off x="19321463" y="10348912"/>
                <a:ext cx="50800" cy="412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27" name="Google Shape;727;p42"/>
              <p:cNvCxnSpPr/>
              <p:nvPr/>
            </p:nvCxnSpPr>
            <p:spPr>
              <a:xfrm>
                <a:off x="19516725" y="9926637"/>
                <a:ext cx="92075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28" name="Google Shape;728;p42"/>
              <p:cNvSpPr/>
              <p:nvPr/>
            </p:nvSpPr>
            <p:spPr>
              <a:xfrm>
                <a:off x="19054763" y="9855200"/>
                <a:ext cx="30797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0" y="5567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2"/>
              <p:cNvSpPr txBox="1"/>
              <p:nvPr/>
            </p:nvSpPr>
            <p:spPr>
              <a:xfrm>
                <a:off x="18418175" y="10328275"/>
                <a:ext cx="307975" cy="714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2"/>
              <p:cNvSpPr txBox="1"/>
              <p:nvPr/>
            </p:nvSpPr>
            <p:spPr>
              <a:xfrm>
                <a:off x="18418175" y="10328275"/>
                <a:ext cx="307975" cy="7143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18234025" y="10153650"/>
                <a:ext cx="184150" cy="2460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40258"/>
                    </a:lnTo>
                    <a:lnTo>
                      <a:pt x="0" y="0"/>
                    </a:lnTo>
                    <a:lnTo>
                      <a:pt x="120000" y="8516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18234025" y="10153650"/>
                <a:ext cx="184150" cy="2460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40258"/>
                    </a:lnTo>
                    <a:lnTo>
                      <a:pt x="0" y="0"/>
                    </a:lnTo>
                    <a:lnTo>
                      <a:pt x="120000" y="85161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2"/>
              <p:cNvSpPr/>
              <p:nvPr/>
            </p:nvSpPr>
            <p:spPr>
              <a:xfrm>
                <a:off x="18234025" y="10153650"/>
                <a:ext cx="492125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75096" y="0"/>
                    </a:lnTo>
                    <a:lnTo>
                      <a:pt x="0" y="0"/>
                    </a:lnTo>
                    <a:lnTo>
                      <a:pt x="44903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>
                <a:off x="18234025" y="10153650"/>
                <a:ext cx="492125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75096" y="0"/>
                    </a:lnTo>
                    <a:lnTo>
                      <a:pt x="0" y="0"/>
                    </a:lnTo>
                    <a:lnTo>
                      <a:pt x="44903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2"/>
              <p:cNvSpPr/>
              <p:nvPr/>
            </p:nvSpPr>
            <p:spPr>
              <a:xfrm>
                <a:off x="18438813" y="9650412"/>
                <a:ext cx="133350" cy="234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9729"/>
                    </a:moveTo>
                    <a:lnTo>
                      <a:pt x="120000" y="0"/>
                    </a:lnTo>
                    <a:lnTo>
                      <a:pt x="45714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2"/>
              <p:cNvSpPr/>
              <p:nvPr/>
            </p:nvSpPr>
            <p:spPr>
              <a:xfrm>
                <a:off x="18510250" y="9731375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8181"/>
                    </a:moveTo>
                    <a:lnTo>
                      <a:pt x="120000" y="0"/>
                    </a:lnTo>
                    <a:lnTo>
                      <a:pt x="37142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18583275" y="9793287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3216"/>
                    </a:moveTo>
                    <a:lnTo>
                      <a:pt x="120000" y="0"/>
                    </a:lnTo>
                    <a:lnTo>
                      <a:pt x="45714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2"/>
              <p:cNvSpPr/>
              <p:nvPr/>
            </p:nvSpPr>
            <p:spPr>
              <a:xfrm>
                <a:off x="19362738" y="9763125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724" y="120000"/>
                    </a:moveTo>
                    <a:lnTo>
                      <a:pt x="0" y="110000"/>
                    </a:lnTo>
                    <a:lnTo>
                      <a:pt x="120000" y="0"/>
                    </a:lnTo>
                    <a:lnTo>
                      <a:pt x="51724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2"/>
              <p:cNvSpPr/>
              <p:nvPr/>
            </p:nvSpPr>
            <p:spPr>
              <a:xfrm>
                <a:off x="19362738" y="9763125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724" y="120000"/>
                    </a:moveTo>
                    <a:lnTo>
                      <a:pt x="0" y="110000"/>
                    </a:lnTo>
                    <a:lnTo>
                      <a:pt x="120000" y="0"/>
                    </a:lnTo>
                    <a:lnTo>
                      <a:pt x="51724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2"/>
              <p:cNvSpPr txBox="1"/>
              <p:nvPr/>
            </p:nvSpPr>
            <p:spPr>
              <a:xfrm>
                <a:off x="18438813" y="10061575"/>
                <a:ext cx="204787" cy="225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2"/>
              <p:cNvSpPr txBox="1"/>
              <p:nvPr/>
            </p:nvSpPr>
            <p:spPr>
              <a:xfrm>
                <a:off x="18438813" y="10061575"/>
                <a:ext cx="204787" cy="225425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>
                <a:off x="18367375" y="9988550"/>
                <a:ext cx="71437" cy="298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5106"/>
                    </a:lnTo>
                    <a:lnTo>
                      <a:pt x="0" y="0"/>
                    </a:lnTo>
                    <a:lnTo>
                      <a:pt x="120000" y="2936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2"/>
              <p:cNvSpPr/>
              <p:nvPr/>
            </p:nvSpPr>
            <p:spPr>
              <a:xfrm>
                <a:off x="18367375" y="9988550"/>
                <a:ext cx="71437" cy="298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5106"/>
                    </a:lnTo>
                    <a:lnTo>
                      <a:pt x="0" y="0"/>
                    </a:lnTo>
                    <a:lnTo>
                      <a:pt x="120000" y="29361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>
                <a:off x="18284825" y="9906000"/>
                <a:ext cx="82550" cy="3190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3134"/>
                    </a:lnTo>
                    <a:lnTo>
                      <a:pt x="0" y="0"/>
                    </a:lnTo>
                    <a:lnTo>
                      <a:pt x="120000" y="31044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2"/>
              <p:cNvSpPr/>
              <p:nvPr/>
            </p:nvSpPr>
            <p:spPr>
              <a:xfrm>
                <a:off x="18284825" y="9906000"/>
                <a:ext cx="82550" cy="3190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3134"/>
                    </a:lnTo>
                    <a:lnTo>
                      <a:pt x="0" y="0"/>
                    </a:lnTo>
                    <a:lnTo>
                      <a:pt x="120000" y="31044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2"/>
              <p:cNvSpPr/>
              <p:nvPr/>
            </p:nvSpPr>
            <p:spPr>
              <a:xfrm>
                <a:off x="18438813" y="9979025"/>
                <a:ext cx="103187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03846"/>
                    </a:lnTo>
                    <a:lnTo>
                      <a:pt x="0" y="90000"/>
                    </a:lnTo>
                    <a:lnTo>
                      <a:pt x="0" y="73846"/>
                    </a:lnTo>
                    <a:lnTo>
                      <a:pt x="12923" y="60000"/>
                    </a:lnTo>
                    <a:lnTo>
                      <a:pt x="12923" y="43846"/>
                    </a:lnTo>
                    <a:lnTo>
                      <a:pt x="24000" y="43846"/>
                    </a:lnTo>
                    <a:lnTo>
                      <a:pt x="24000" y="30000"/>
                    </a:lnTo>
                    <a:lnTo>
                      <a:pt x="35076" y="13846"/>
                    </a:lnTo>
                    <a:lnTo>
                      <a:pt x="48000" y="13846"/>
                    </a:lnTo>
                    <a:lnTo>
                      <a:pt x="59076" y="0"/>
                    </a:lnTo>
                    <a:lnTo>
                      <a:pt x="72000" y="0"/>
                    </a:lnTo>
                    <a:lnTo>
                      <a:pt x="83076" y="0"/>
                    </a:lnTo>
                    <a:lnTo>
                      <a:pt x="96000" y="0"/>
                    </a:lnTo>
                    <a:lnTo>
                      <a:pt x="107076" y="0"/>
                    </a:lnTo>
                    <a:lnTo>
                      <a:pt x="120000" y="13846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2"/>
              <p:cNvSpPr/>
              <p:nvPr/>
            </p:nvSpPr>
            <p:spPr>
              <a:xfrm>
                <a:off x="18530888" y="9979025"/>
                <a:ext cx="112712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03846"/>
                    </a:lnTo>
                    <a:lnTo>
                      <a:pt x="120000" y="90000"/>
                    </a:lnTo>
                    <a:lnTo>
                      <a:pt x="120000" y="73846"/>
                    </a:lnTo>
                    <a:lnTo>
                      <a:pt x="109859" y="60000"/>
                    </a:lnTo>
                    <a:lnTo>
                      <a:pt x="109859" y="43846"/>
                    </a:lnTo>
                    <a:lnTo>
                      <a:pt x="98028" y="43846"/>
                    </a:lnTo>
                    <a:lnTo>
                      <a:pt x="98028" y="30000"/>
                    </a:lnTo>
                    <a:lnTo>
                      <a:pt x="87887" y="13846"/>
                    </a:lnTo>
                    <a:lnTo>
                      <a:pt x="65915" y="13846"/>
                    </a:lnTo>
                    <a:lnTo>
                      <a:pt x="65915" y="0"/>
                    </a:lnTo>
                    <a:lnTo>
                      <a:pt x="55774" y="0"/>
                    </a:lnTo>
                    <a:lnTo>
                      <a:pt x="43943" y="0"/>
                    </a:lnTo>
                    <a:lnTo>
                      <a:pt x="33802" y="0"/>
                    </a:lnTo>
                    <a:lnTo>
                      <a:pt x="11830" y="0"/>
                    </a:lnTo>
                    <a:lnTo>
                      <a:pt x="0" y="13846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2"/>
              <p:cNvSpPr/>
              <p:nvPr/>
            </p:nvSpPr>
            <p:spPr>
              <a:xfrm>
                <a:off x="18367375" y="9906000"/>
                <a:ext cx="10160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06153"/>
                    </a:lnTo>
                    <a:lnTo>
                      <a:pt x="0" y="90000"/>
                    </a:lnTo>
                    <a:lnTo>
                      <a:pt x="0" y="76153"/>
                    </a:lnTo>
                    <a:lnTo>
                      <a:pt x="0" y="60000"/>
                    </a:lnTo>
                    <a:lnTo>
                      <a:pt x="0" y="46153"/>
                    </a:lnTo>
                    <a:lnTo>
                      <a:pt x="11250" y="30000"/>
                    </a:lnTo>
                    <a:lnTo>
                      <a:pt x="11250" y="16153"/>
                    </a:lnTo>
                    <a:lnTo>
                      <a:pt x="24375" y="16153"/>
                    </a:lnTo>
                    <a:lnTo>
                      <a:pt x="35625" y="16153"/>
                    </a:lnTo>
                    <a:lnTo>
                      <a:pt x="48750" y="0"/>
                    </a:lnTo>
                    <a:lnTo>
                      <a:pt x="60000" y="0"/>
                    </a:lnTo>
                    <a:lnTo>
                      <a:pt x="73125" y="0"/>
                    </a:lnTo>
                    <a:lnTo>
                      <a:pt x="84375" y="0"/>
                    </a:lnTo>
                    <a:lnTo>
                      <a:pt x="97500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2"/>
              <p:cNvSpPr/>
              <p:nvPr/>
            </p:nvSpPr>
            <p:spPr>
              <a:xfrm>
                <a:off x="18459450" y="9906000"/>
                <a:ext cx="103187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06153"/>
                    </a:lnTo>
                    <a:lnTo>
                      <a:pt x="120000" y="76153"/>
                    </a:lnTo>
                    <a:lnTo>
                      <a:pt x="120000" y="60000"/>
                    </a:lnTo>
                    <a:lnTo>
                      <a:pt x="107076" y="46153"/>
                    </a:lnTo>
                    <a:lnTo>
                      <a:pt x="107076" y="30000"/>
                    </a:lnTo>
                    <a:lnTo>
                      <a:pt x="96000" y="16153"/>
                    </a:lnTo>
                    <a:lnTo>
                      <a:pt x="83076" y="0"/>
                    </a:lnTo>
                    <a:lnTo>
                      <a:pt x="72000" y="0"/>
                    </a:lnTo>
                    <a:lnTo>
                      <a:pt x="59076" y="0"/>
                    </a:lnTo>
                    <a:lnTo>
                      <a:pt x="48000" y="0"/>
                    </a:lnTo>
                    <a:lnTo>
                      <a:pt x="35076" y="0"/>
                    </a:lnTo>
                    <a:lnTo>
                      <a:pt x="24000" y="0"/>
                    </a:lnTo>
                    <a:lnTo>
                      <a:pt x="11076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2"/>
              <p:cNvSpPr/>
              <p:nvPr/>
            </p:nvSpPr>
            <p:spPr>
              <a:xfrm>
                <a:off x="18284825" y="9834562"/>
                <a:ext cx="103187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03846"/>
                    </a:lnTo>
                    <a:lnTo>
                      <a:pt x="0" y="73846"/>
                    </a:lnTo>
                    <a:lnTo>
                      <a:pt x="12923" y="46153"/>
                    </a:lnTo>
                    <a:lnTo>
                      <a:pt x="12923" y="30000"/>
                    </a:lnTo>
                    <a:lnTo>
                      <a:pt x="24000" y="30000"/>
                    </a:lnTo>
                    <a:lnTo>
                      <a:pt x="36923" y="16153"/>
                    </a:lnTo>
                    <a:lnTo>
                      <a:pt x="36923" y="0"/>
                    </a:lnTo>
                    <a:lnTo>
                      <a:pt x="48000" y="0"/>
                    </a:lnTo>
                    <a:lnTo>
                      <a:pt x="59076" y="0"/>
                    </a:lnTo>
                    <a:lnTo>
                      <a:pt x="72000" y="0"/>
                    </a:lnTo>
                    <a:lnTo>
                      <a:pt x="83076" y="0"/>
                    </a:lnTo>
                    <a:lnTo>
                      <a:pt x="96000" y="0"/>
                    </a:lnTo>
                    <a:lnTo>
                      <a:pt x="107076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2"/>
              <p:cNvSpPr/>
              <p:nvPr/>
            </p:nvSpPr>
            <p:spPr>
              <a:xfrm>
                <a:off x="18376900" y="9834562"/>
                <a:ext cx="112712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03846"/>
                    </a:lnTo>
                    <a:lnTo>
                      <a:pt x="120000" y="73846"/>
                    </a:lnTo>
                    <a:lnTo>
                      <a:pt x="120000" y="60000"/>
                    </a:lnTo>
                    <a:lnTo>
                      <a:pt x="120000" y="46153"/>
                    </a:lnTo>
                    <a:lnTo>
                      <a:pt x="109859" y="46153"/>
                    </a:lnTo>
                    <a:lnTo>
                      <a:pt x="109859" y="30000"/>
                    </a:lnTo>
                    <a:lnTo>
                      <a:pt x="98028" y="16153"/>
                    </a:lnTo>
                    <a:lnTo>
                      <a:pt x="87887" y="16153"/>
                    </a:lnTo>
                    <a:lnTo>
                      <a:pt x="87887" y="0"/>
                    </a:lnTo>
                    <a:lnTo>
                      <a:pt x="77746" y="0"/>
                    </a:lnTo>
                    <a:lnTo>
                      <a:pt x="65915" y="0"/>
                    </a:lnTo>
                    <a:lnTo>
                      <a:pt x="55774" y="0"/>
                    </a:lnTo>
                    <a:lnTo>
                      <a:pt x="43943" y="0"/>
                    </a:lnTo>
                    <a:lnTo>
                      <a:pt x="33802" y="0"/>
                    </a:lnTo>
                    <a:lnTo>
                      <a:pt x="1183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2"/>
              <p:cNvSpPr/>
              <p:nvPr/>
            </p:nvSpPr>
            <p:spPr>
              <a:xfrm>
                <a:off x="19434175" y="9804400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793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3793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2"/>
              <p:cNvSpPr/>
              <p:nvPr/>
            </p:nvSpPr>
            <p:spPr>
              <a:xfrm>
                <a:off x="19434175" y="9804400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793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3793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2"/>
              <p:cNvSpPr/>
              <p:nvPr/>
            </p:nvSpPr>
            <p:spPr>
              <a:xfrm>
                <a:off x="19496088" y="9855200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724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1724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2"/>
              <p:cNvSpPr/>
              <p:nvPr/>
            </p:nvSpPr>
            <p:spPr>
              <a:xfrm>
                <a:off x="19496088" y="9855200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724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1724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2"/>
              <p:cNvSpPr/>
              <p:nvPr/>
            </p:nvSpPr>
            <p:spPr>
              <a:xfrm>
                <a:off x="18254663" y="9710737"/>
                <a:ext cx="8096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8076"/>
                    </a:moveTo>
                    <a:lnTo>
                      <a:pt x="0" y="0"/>
                    </a:lnTo>
                    <a:lnTo>
                      <a:pt x="91764" y="120000"/>
                    </a:lnTo>
                    <a:lnTo>
                      <a:pt x="120000" y="980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2"/>
              <p:cNvSpPr/>
              <p:nvPr/>
            </p:nvSpPr>
            <p:spPr>
              <a:xfrm>
                <a:off x="18254663" y="9710737"/>
                <a:ext cx="8096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8076"/>
                    </a:moveTo>
                    <a:lnTo>
                      <a:pt x="0" y="0"/>
                    </a:lnTo>
                    <a:lnTo>
                      <a:pt x="91764" y="120000"/>
                    </a:lnTo>
                    <a:lnTo>
                      <a:pt x="120000" y="980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2"/>
              <p:cNvSpPr/>
              <p:nvPr/>
            </p:nvSpPr>
            <p:spPr>
              <a:xfrm>
                <a:off x="18326100" y="9793287"/>
                <a:ext cx="9207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494"/>
                    </a:moveTo>
                    <a:lnTo>
                      <a:pt x="0" y="0"/>
                    </a:lnTo>
                    <a:lnTo>
                      <a:pt x="80689" y="120000"/>
                    </a:lnTo>
                    <a:lnTo>
                      <a:pt x="120000" y="964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18326100" y="9793287"/>
                <a:ext cx="9207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494"/>
                    </a:moveTo>
                    <a:lnTo>
                      <a:pt x="0" y="0"/>
                    </a:lnTo>
                    <a:lnTo>
                      <a:pt x="80689" y="120000"/>
                    </a:lnTo>
                    <a:lnTo>
                      <a:pt x="120000" y="964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2"/>
              <p:cNvSpPr/>
              <p:nvPr/>
            </p:nvSpPr>
            <p:spPr>
              <a:xfrm>
                <a:off x="18397538" y="9855200"/>
                <a:ext cx="92075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923"/>
                    </a:moveTo>
                    <a:lnTo>
                      <a:pt x="0" y="0"/>
                    </a:lnTo>
                    <a:lnTo>
                      <a:pt x="80689" y="120000"/>
                    </a:lnTo>
                    <a:lnTo>
                      <a:pt x="120000" y="969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2"/>
              <p:cNvSpPr/>
              <p:nvPr/>
            </p:nvSpPr>
            <p:spPr>
              <a:xfrm>
                <a:off x="18397538" y="9855200"/>
                <a:ext cx="92075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923"/>
                    </a:moveTo>
                    <a:lnTo>
                      <a:pt x="0" y="0"/>
                    </a:lnTo>
                    <a:lnTo>
                      <a:pt x="80689" y="120000"/>
                    </a:lnTo>
                    <a:lnTo>
                      <a:pt x="120000" y="969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2"/>
              <p:cNvSpPr/>
              <p:nvPr/>
            </p:nvSpPr>
            <p:spPr>
              <a:xfrm>
                <a:off x="18716625" y="9742487"/>
                <a:ext cx="542925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0689"/>
                    </a:moveTo>
                    <a:lnTo>
                      <a:pt x="8771" y="93103"/>
                    </a:lnTo>
                    <a:lnTo>
                      <a:pt x="15789" y="107586"/>
                    </a:lnTo>
                    <a:lnTo>
                      <a:pt x="22456" y="107586"/>
                    </a:lnTo>
                    <a:lnTo>
                      <a:pt x="31578" y="120000"/>
                    </a:lnTo>
                    <a:lnTo>
                      <a:pt x="38245" y="120000"/>
                    </a:lnTo>
                    <a:lnTo>
                      <a:pt x="45263" y="120000"/>
                    </a:lnTo>
                    <a:lnTo>
                      <a:pt x="54385" y="120000"/>
                    </a:lnTo>
                    <a:lnTo>
                      <a:pt x="61052" y="120000"/>
                    </a:lnTo>
                    <a:lnTo>
                      <a:pt x="67719" y="120000"/>
                    </a:lnTo>
                    <a:lnTo>
                      <a:pt x="76842" y="107586"/>
                    </a:lnTo>
                    <a:lnTo>
                      <a:pt x="83859" y="93103"/>
                    </a:lnTo>
                    <a:lnTo>
                      <a:pt x="90526" y="80689"/>
                    </a:lnTo>
                    <a:lnTo>
                      <a:pt x="97192" y="66206"/>
                    </a:lnTo>
                    <a:lnTo>
                      <a:pt x="104210" y="53793"/>
                    </a:lnTo>
                    <a:lnTo>
                      <a:pt x="113333" y="26896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2"/>
              <p:cNvSpPr/>
              <p:nvPr/>
            </p:nvSpPr>
            <p:spPr>
              <a:xfrm>
                <a:off x="18643600" y="9701212"/>
                <a:ext cx="52387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43846"/>
                    </a:moveTo>
                    <a:lnTo>
                      <a:pt x="7272" y="60000"/>
                    </a:lnTo>
                    <a:lnTo>
                      <a:pt x="14181" y="73846"/>
                    </a:lnTo>
                    <a:lnTo>
                      <a:pt x="21090" y="90000"/>
                    </a:lnTo>
                    <a:lnTo>
                      <a:pt x="30545" y="103846"/>
                    </a:lnTo>
                    <a:lnTo>
                      <a:pt x="37818" y="103846"/>
                    </a:lnTo>
                    <a:lnTo>
                      <a:pt x="44727" y="120000"/>
                    </a:lnTo>
                    <a:lnTo>
                      <a:pt x="51636" y="120000"/>
                    </a:lnTo>
                    <a:lnTo>
                      <a:pt x="61090" y="120000"/>
                    </a:lnTo>
                    <a:lnTo>
                      <a:pt x="68363" y="120000"/>
                    </a:lnTo>
                    <a:lnTo>
                      <a:pt x="75272" y="103846"/>
                    </a:lnTo>
                    <a:lnTo>
                      <a:pt x="82181" y="90000"/>
                    </a:lnTo>
                    <a:lnTo>
                      <a:pt x="89454" y="90000"/>
                    </a:lnTo>
                    <a:lnTo>
                      <a:pt x="98909" y="60000"/>
                    </a:lnTo>
                    <a:lnTo>
                      <a:pt x="105818" y="43846"/>
                    </a:lnTo>
                    <a:lnTo>
                      <a:pt x="112727" y="3000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2"/>
              <p:cNvSpPr/>
              <p:nvPr/>
            </p:nvSpPr>
            <p:spPr>
              <a:xfrm>
                <a:off x="18572163" y="9659937"/>
                <a:ext cx="503237" cy="61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192" y="21538"/>
                    </a:lnTo>
                    <a:lnTo>
                      <a:pt x="14763" y="40000"/>
                    </a:lnTo>
                    <a:lnTo>
                      <a:pt x="21955" y="58461"/>
                    </a:lnTo>
                    <a:lnTo>
                      <a:pt x="29526" y="98461"/>
                    </a:lnTo>
                    <a:lnTo>
                      <a:pt x="36719" y="98461"/>
                    </a:lnTo>
                    <a:lnTo>
                      <a:pt x="43911" y="120000"/>
                    </a:lnTo>
                    <a:lnTo>
                      <a:pt x="51482" y="120000"/>
                    </a:lnTo>
                    <a:lnTo>
                      <a:pt x="58675" y="120000"/>
                    </a:lnTo>
                    <a:lnTo>
                      <a:pt x="68517" y="120000"/>
                    </a:lnTo>
                    <a:lnTo>
                      <a:pt x="75709" y="120000"/>
                    </a:lnTo>
                    <a:lnTo>
                      <a:pt x="83280" y="120000"/>
                    </a:lnTo>
                    <a:lnTo>
                      <a:pt x="90473" y="98461"/>
                    </a:lnTo>
                    <a:lnTo>
                      <a:pt x="98044" y="80000"/>
                    </a:lnTo>
                    <a:lnTo>
                      <a:pt x="105236" y="58461"/>
                    </a:lnTo>
                    <a:lnTo>
                      <a:pt x="112429" y="40000"/>
                    </a:lnTo>
                    <a:lnTo>
                      <a:pt x="120000" y="21538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>
                <a:off x="17916525" y="9845675"/>
                <a:ext cx="481012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524" y="16000"/>
                    </a:lnTo>
                    <a:lnTo>
                      <a:pt x="15049" y="50666"/>
                    </a:lnTo>
                    <a:lnTo>
                      <a:pt x="22970" y="66666"/>
                    </a:lnTo>
                    <a:lnTo>
                      <a:pt x="30495" y="85333"/>
                    </a:lnTo>
                    <a:lnTo>
                      <a:pt x="38019" y="101333"/>
                    </a:lnTo>
                    <a:lnTo>
                      <a:pt x="43168" y="101333"/>
                    </a:lnTo>
                    <a:lnTo>
                      <a:pt x="51089" y="120000"/>
                    </a:lnTo>
                    <a:lnTo>
                      <a:pt x="58613" y="120000"/>
                    </a:lnTo>
                    <a:lnTo>
                      <a:pt x="66534" y="120000"/>
                    </a:lnTo>
                    <a:lnTo>
                      <a:pt x="74059" y="120000"/>
                    </a:lnTo>
                    <a:lnTo>
                      <a:pt x="81584" y="101333"/>
                    </a:lnTo>
                    <a:lnTo>
                      <a:pt x="89504" y="101333"/>
                    </a:lnTo>
                    <a:lnTo>
                      <a:pt x="97029" y="85333"/>
                    </a:lnTo>
                    <a:lnTo>
                      <a:pt x="104554" y="66666"/>
                    </a:lnTo>
                    <a:lnTo>
                      <a:pt x="112475" y="50666"/>
                    </a:lnTo>
                    <a:lnTo>
                      <a:pt x="120000" y="16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2"/>
              <p:cNvSpPr/>
              <p:nvPr/>
            </p:nvSpPr>
            <p:spPr>
              <a:xfrm>
                <a:off x="17884775" y="9752012"/>
                <a:ext cx="44132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8633" y="30000"/>
                    </a:lnTo>
                    <a:lnTo>
                      <a:pt x="13812" y="60000"/>
                    </a:lnTo>
                    <a:lnTo>
                      <a:pt x="22446" y="76153"/>
                    </a:lnTo>
                    <a:lnTo>
                      <a:pt x="28057" y="90000"/>
                    </a:lnTo>
                    <a:lnTo>
                      <a:pt x="36258" y="106153"/>
                    </a:lnTo>
                    <a:lnTo>
                      <a:pt x="44892" y="120000"/>
                    </a:lnTo>
                    <a:lnTo>
                      <a:pt x="50071" y="120000"/>
                    </a:lnTo>
                    <a:lnTo>
                      <a:pt x="58705" y="120000"/>
                    </a:lnTo>
                    <a:lnTo>
                      <a:pt x="66906" y="120000"/>
                    </a:lnTo>
                    <a:lnTo>
                      <a:pt x="75539" y="120000"/>
                    </a:lnTo>
                    <a:lnTo>
                      <a:pt x="81151" y="120000"/>
                    </a:lnTo>
                    <a:lnTo>
                      <a:pt x="89352" y="120000"/>
                    </a:lnTo>
                    <a:lnTo>
                      <a:pt x="97553" y="106153"/>
                    </a:lnTo>
                    <a:lnTo>
                      <a:pt x="106187" y="90000"/>
                    </a:lnTo>
                    <a:lnTo>
                      <a:pt x="114388" y="76153"/>
                    </a:lnTo>
                    <a:lnTo>
                      <a:pt x="120000" y="6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2"/>
              <p:cNvSpPr/>
              <p:nvPr/>
            </p:nvSpPr>
            <p:spPr>
              <a:xfrm>
                <a:off x="17833975" y="9680575"/>
                <a:ext cx="420687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5886" y="30000"/>
                    </a:lnTo>
                    <a:lnTo>
                      <a:pt x="11773" y="43846"/>
                    </a:lnTo>
                    <a:lnTo>
                      <a:pt x="20377" y="73846"/>
                    </a:lnTo>
                    <a:lnTo>
                      <a:pt x="26264" y="90000"/>
                    </a:lnTo>
                    <a:lnTo>
                      <a:pt x="34867" y="103846"/>
                    </a:lnTo>
                    <a:lnTo>
                      <a:pt x="40754" y="103846"/>
                    </a:lnTo>
                    <a:lnTo>
                      <a:pt x="49811" y="120000"/>
                    </a:lnTo>
                    <a:lnTo>
                      <a:pt x="58415" y="120000"/>
                    </a:lnTo>
                    <a:lnTo>
                      <a:pt x="64301" y="120000"/>
                    </a:lnTo>
                    <a:lnTo>
                      <a:pt x="72905" y="120000"/>
                    </a:lnTo>
                    <a:lnTo>
                      <a:pt x="81962" y="120000"/>
                    </a:lnTo>
                    <a:lnTo>
                      <a:pt x="87849" y="120000"/>
                    </a:lnTo>
                    <a:lnTo>
                      <a:pt x="96452" y="103846"/>
                    </a:lnTo>
                    <a:lnTo>
                      <a:pt x="102339" y="90000"/>
                    </a:lnTo>
                    <a:lnTo>
                      <a:pt x="110943" y="73846"/>
                    </a:lnTo>
                    <a:lnTo>
                      <a:pt x="120000" y="6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19454813" y="9680575"/>
                <a:ext cx="655637" cy="1127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7887"/>
                    </a:moveTo>
                    <a:lnTo>
                      <a:pt x="7554" y="98028"/>
                    </a:lnTo>
                    <a:lnTo>
                      <a:pt x="14818" y="109859"/>
                    </a:lnTo>
                    <a:lnTo>
                      <a:pt x="22372" y="120000"/>
                    </a:lnTo>
                    <a:lnTo>
                      <a:pt x="29927" y="120000"/>
                    </a:lnTo>
                    <a:lnTo>
                      <a:pt x="37481" y="120000"/>
                    </a:lnTo>
                    <a:lnTo>
                      <a:pt x="45036" y="120000"/>
                    </a:lnTo>
                    <a:lnTo>
                      <a:pt x="52590" y="120000"/>
                    </a:lnTo>
                    <a:lnTo>
                      <a:pt x="60145" y="109859"/>
                    </a:lnTo>
                    <a:lnTo>
                      <a:pt x="67409" y="109859"/>
                    </a:lnTo>
                    <a:lnTo>
                      <a:pt x="74963" y="98028"/>
                    </a:lnTo>
                    <a:lnTo>
                      <a:pt x="82518" y="87887"/>
                    </a:lnTo>
                    <a:lnTo>
                      <a:pt x="90072" y="76056"/>
                    </a:lnTo>
                    <a:lnTo>
                      <a:pt x="97627" y="54084"/>
                    </a:lnTo>
                    <a:lnTo>
                      <a:pt x="105181" y="43943"/>
                    </a:lnTo>
                    <a:lnTo>
                      <a:pt x="112445" y="21971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2"/>
              <p:cNvSpPr/>
              <p:nvPr/>
            </p:nvSpPr>
            <p:spPr>
              <a:xfrm>
                <a:off x="19526250" y="9752012"/>
                <a:ext cx="728662" cy="93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7118"/>
                    </a:moveTo>
                    <a:lnTo>
                      <a:pt x="6797" y="79322"/>
                    </a:lnTo>
                    <a:lnTo>
                      <a:pt x="13594" y="93559"/>
                    </a:lnTo>
                    <a:lnTo>
                      <a:pt x="21960" y="105762"/>
                    </a:lnTo>
                    <a:lnTo>
                      <a:pt x="28758" y="120000"/>
                    </a:lnTo>
                    <a:lnTo>
                      <a:pt x="37124" y="120000"/>
                    </a:lnTo>
                    <a:lnTo>
                      <a:pt x="43921" y="120000"/>
                    </a:lnTo>
                    <a:lnTo>
                      <a:pt x="52287" y="120000"/>
                    </a:lnTo>
                    <a:lnTo>
                      <a:pt x="59084" y="120000"/>
                    </a:lnTo>
                    <a:lnTo>
                      <a:pt x="67450" y="120000"/>
                    </a:lnTo>
                    <a:lnTo>
                      <a:pt x="74248" y="105762"/>
                    </a:lnTo>
                    <a:lnTo>
                      <a:pt x="82875" y="93559"/>
                    </a:lnTo>
                    <a:lnTo>
                      <a:pt x="89411" y="79322"/>
                    </a:lnTo>
                    <a:lnTo>
                      <a:pt x="98039" y="67118"/>
                    </a:lnTo>
                    <a:lnTo>
                      <a:pt x="104836" y="52881"/>
                    </a:lnTo>
                    <a:lnTo>
                      <a:pt x="111372" y="26440"/>
                    </a:lnTo>
                    <a:lnTo>
                      <a:pt x="119999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2"/>
              <p:cNvSpPr/>
              <p:nvPr/>
            </p:nvSpPr>
            <p:spPr>
              <a:xfrm>
                <a:off x="19588163" y="9845675"/>
                <a:ext cx="779462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6000"/>
                    </a:moveTo>
                    <a:lnTo>
                      <a:pt x="7820" y="50666"/>
                    </a:lnTo>
                    <a:lnTo>
                      <a:pt x="14175" y="66666"/>
                    </a:lnTo>
                    <a:lnTo>
                      <a:pt x="21995" y="85333"/>
                    </a:lnTo>
                    <a:lnTo>
                      <a:pt x="30061" y="101333"/>
                    </a:lnTo>
                    <a:lnTo>
                      <a:pt x="37881" y="101333"/>
                    </a:lnTo>
                    <a:lnTo>
                      <a:pt x="44236" y="120000"/>
                    </a:lnTo>
                    <a:lnTo>
                      <a:pt x="52057" y="120000"/>
                    </a:lnTo>
                    <a:lnTo>
                      <a:pt x="59877" y="120000"/>
                    </a:lnTo>
                    <a:lnTo>
                      <a:pt x="67942" y="120000"/>
                    </a:lnTo>
                    <a:lnTo>
                      <a:pt x="74052" y="101333"/>
                    </a:lnTo>
                    <a:lnTo>
                      <a:pt x="82118" y="101333"/>
                    </a:lnTo>
                    <a:lnTo>
                      <a:pt x="89938" y="85333"/>
                    </a:lnTo>
                    <a:lnTo>
                      <a:pt x="97759" y="66666"/>
                    </a:lnTo>
                    <a:lnTo>
                      <a:pt x="105824" y="50666"/>
                    </a:lnTo>
                    <a:lnTo>
                      <a:pt x="112179" y="1600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2"/>
              <p:cNvSpPr/>
              <p:nvPr/>
            </p:nvSpPr>
            <p:spPr>
              <a:xfrm>
                <a:off x="10387012" y="10121900"/>
                <a:ext cx="26670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0000" y="120000"/>
                    </a:lnTo>
                    <a:lnTo>
                      <a:pt x="0" y="0"/>
                    </a:lnTo>
                    <a:lnTo>
                      <a:pt x="36428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2"/>
              <p:cNvSpPr/>
              <p:nvPr/>
            </p:nvSpPr>
            <p:spPr>
              <a:xfrm>
                <a:off x="10387012" y="10121900"/>
                <a:ext cx="266700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0000" y="120000"/>
                    </a:lnTo>
                    <a:lnTo>
                      <a:pt x="0" y="0"/>
                    </a:lnTo>
                    <a:lnTo>
                      <a:pt x="36428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3" name="Google Shape;773;p42"/>
              <p:cNvCxnSpPr/>
              <p:nvPr/>
            </p:nvCxnSpPr>
            <p:spPr>
              <a:xfrm rot="10800000" flipH="1">
                <a:off x="10509250" y="9772650"/>
                <a:ext cx="1587" cy="4635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42"/>
              <p:cNvCxnSpPr/>
              <p:nvPr/>
            </p:nvCxnSpPr>
            <p:spPr>
              <a:xfrm rot="10800000" flipH="1">
                <a:off x="10550525" y="9866312"/>
                <a:ext cx="1587" cy="4508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75" name="Google Shape;775;p42"/>
              <p:cNvCxnSpPr/>
              <p:nvPr/>
            </p:nvCxnSpPr>
            <p:spPr>
              <a:xfrm rot="10800000" flipH="1">
                <a:off x="10448925" y="9701212"/>
                <a:ext cx="1587" cy="452437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76" name="Google Shape;776;p42"/>
              <p:cNvSpPr/>
              <p:nvPr/>
            </p:nvSpPr>
            <p:spPr>
              <a:xfrm>
                <a:off x="12550775" y="10121900"/>
                <a:ext cx="708025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59192" y="120000"/>
                    </a:lnTo>
                    <a:lnTo>
                      <a:pt x="0" y="0"/>
                    </a:lnTo>
                    <a:lnTo>
                      <a:pt x="40089" y="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2"/>
              <p:cNvSpPr/>
              <p:nvPr/>
            </p:nvSpPr>
            <p:spPr>
              <a:xfrm>
                <a:off x="12550775" y="10121900"/>
                <a:ext cx="708025" cy="268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59192" y="120000"/>
                    </a:lnTo>
                    <a:lnTo>
                      <a:pt x="0" y="0"/>
                    </a:lnTo>
                    <a:lnTo>
                      <a:pt x="40089" y="0"/>
                    </a:lnTo>
                    <a:lnTo>
                      <a:pt x="119999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8" name="Google Shape;778;p42"/>
              <p:cNvCxnSpPr/>
              <p:nvPr/>
            </p:nvCxnSpPr>
            <p:spPr>
              <a:xfrm rot="10800000" flipH="1">
                <a:off x="12868275" y="9772650"/>
                <a:ext cx="1587" cy="4635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79" name="Google Shape;779;p42"/>
              <p:cNvCxnSpPr/>
              <p:nvPr/>
            </p:nvCxnSpPr>
            <p:spPr>
              <a:xfrm rot="10800000" flipH="1">
                <a:off x="12992100" y="9866312"/>
                <a:ext cx="1587" cy="450850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80" name="Google Shape;780;p42"/>
              <p:cNvCxnSpPr/>
              <p:nvPr/>
            </p:nvCxnSpPr>
            <p:spPr>
              <a:xfrm rot="10800000" flipH="1">
                <a:off x="12725400" y="9701212"/>
                <a:ext cx="1587" cy="452437"/>
              </a:xfrm>
              <a:prstGeom prst="straightConnector1">
                <a:avLst/>
              </a:prstGeom>
              <a:noFill/>
              <a:ln w="12050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81" name="Google Shape;781;p42"/>
              <p:cNvSpPr txBox="1"/>
              <p:nvPr/>
            </p:nvSpPr>
            <p:spPr>
              <a:xfrm>
                <a:off x="11987212" y="10029825"/>
                <a:ext cx="30797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42"/>
              <p:cNvSpPr txBox="1"/>
              <p:nvPr/>
            </p:nvSpPr>
            <p:spPr>
              <a:xfrm>
                <a:off x="11987212" y="10029825"/>
                <a:ext cx="307975" cy="38100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2"/>
              <p:cNvSpPr txBox="1"/>
              <p:nvPr/>
            </p:nvSpPr>
            <p:spPr>
              <a:xfrm>
                <a:off x="11741150" y="10061575"/>
                <a:ext cx="193675" cy="307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2"/>
              <p:cNvSpPr txBox="1"/>
              <p:nvPr/>
            </p:nvSpPr>
            <p:spPr>
              <a:xfrm>
                <a:off x="11741150" y="10061575"/>
                <a:ext cx="193675" cy="307975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2"/>
              <p:cNvSpPr txBox="1"/>
              <p:nvPr/>
            </p:nvSpPr>
            <p:spPr>
              <a:xfrm>
                <a:off x="12295187" y="10061575"/>
                <a:ext cx="153987" cy="307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42"/>
              <p:cNvSpPr txBox="1"/>
              <p:nvPr/>
            </p:nvSpPr>
            <p:spPr>
              <a:xfrm>
                <a:off x="12295187" y="10061575"/>
                <a:ext cx="153987" cy="307975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2"/>
              <p:cNvSpPr/>
              <p:nvPr/>
            </p:nvSpPr>
            <p:spPr>
              <a:xfrm>
                <a:off x="11566525" y="9947275"/>
                <a:ext cx="174625" cy="422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76240"/>
                    </a:lnTo>
                    <a:lnTo>
                      <a:pt x="0" y="0"/>
                    </a:lnTo>
                    <a:lnTo>
                      <a:pt x="120000" y="32481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8" name="Google Shape;788;p42"/>
              <p:cNvCxnSpPr/>
              <p:nvPr/>
            </p:nvCxnSpPr>
            <p:spPr>
              <a:xfrm>
                <a:off x="11566525" y="9947275"/>
                <a:ext cx="153987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89" name="Google Shape;789;p42"/>
              <p:cNvCxnSpPr/>
              <p:nvPr/>
            </p:nvCxnSpPr>
            <p:spPr>
              <a:xfrm rot="10800000">
                <a:off x="11720512" y="9947275"/>
                <a:ext cx="214312" cy="11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90" name="Google Shape;790;p42"/>
              <p:cNvCxnSpPr/>
              <p:nvPr/>
            </p:nvCxnSpPr>
            <p:spPr>
              <a:xfrm rot="10800000">
                <a:off x="12233275" y="9947275"/>
                <a:ext cx="2159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91" name="Google Shape;791;p42"/>
              <p:cNvSpPr/>
              <p:nvPr/>
            </p:nvSpPr>
            <p:spPr>
              <a:xfrm>
                <a:off x="11668125" y="9875837"/>
                <a:ext cx="62706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063" y="0"/>
                    </a:lnTo>
                    <a:lnTo>
                      <a:pt x="120000" y="120000"/>
                    </a:lnTo>
                    <a:lnTo>
                      <a:pt x="61063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2"/>
              <p:cNvSpPr/>
              <p:nvPr/>
            </p:nvSpPr>
            <p:spPr>
              <a:xfrm>
                <a:off x="11668125" y="9875837"/>
                <a:ext cx="627062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063" y="0"/>
                    </a:lnTo>
                    <a:lnTo>
                      <a:pt x="120000" y="120000"/>
                    </a:lnTo>
                    <a:lnTo>
                      <a:pt x="61063" y="120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2"/>
              <p:cNvSpPr/>
              <p:nvPr/>
            </p:nvSpPr>
            <p:spPr>
              <a:xfrm>
                <a:off x="11699875" y="9680575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454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2"/>
              <p:cNvSpPr/>
              <p:nvPr/>
            </p:nvSpPr>
            <p:spPr>
              <a:xfrm>
                <a:off x="11699875" y="9680575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454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2"/>
              <p:cNvSpPr/>
              <p:nvPr/>
            </p:nvSpPr>
            <p:spPr>
              <a:xfrm>
                <a:off x="11782425" y="9721850"/>
                <a:ext cx="184150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3448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11782425" y="9721850"/>
                <a:ext cx="184150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3448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42"/>
              <p:cNvSpPr/>
              <p:nvPr/>
            </p:nvSpPr>
            <p:spPr>
              <a:xfrm>
                <a:off x="11874500" y="9763125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454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2"/>
              <p:cNvSpPr/>
              <p:nvPr/>
            </p:nvSpPr>
            <p:spPr>
              <a:xfrm>
                <a:off x="11874500" y="9763125"/>
                <a:ext cx="1746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7454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9" name="Google Shape;799;p42"/>
              <p:cNvCxnSpPr/>
              <p:nvPr/>
            </p:nvCxnSpPr>
            <p:spPr>
              <a:xfrm rot="10800000">
                <a:off x="11945937" y="10369550"/>
                <a:ext cx="41275" cy="412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800" name="Google Shape;800;p42"/>
              <p:cNvCxnSpPr/>
              <p:nvPr/>
            </p:nvCxnSpPr>
            <p:spPr>
              <a:xfrm>
                <a:off x="12141200" y="9947275"/>
                <a:ext cx="92075" cy="15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801" name="Google Shape;801;p42"/>
              <p:cNvSpPr/>
              <p:nvPr/>
            </p:nvSpPr>
            <p:spPr>
              <a:xfrm>
                <a:off x="11668125" y="9875837"/>
                <a:ext cx="319087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0" y="5567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2"/>
              <p:cNvSpPr txBox="1"/>
              <p:nvPr/>
            </p:nvSpPr>
            <p:spPr>
              <a:xfrm>
                <a:off x="11042650" y="10348912"/>
                <a:ext cx="307975" cy="714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2"/>
              <p:cNvSpPr txBox="1"/>
              <p:nvPr/>
            </p:nvSpPr>
            <p:spPr>
              <a:xfrm>
                <a:off x="11042650" y="10348912"/>
                <a:ext cx="307975" cy="7143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>
                <a:off x="10848975" y="10174287"/>
                <a:ext cx="193675" cy="2460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39483"/>
                    </a:lnTo>
                    <a:lnTo>
                      <a:pt x="0" y="0"/>
                    </a:lnTo>
                    <a:lnTo>
                      <a:pt x="120000" y="8516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>
                <a:off x="10848975" y="10174287"/>
                <a:ext cx="193675" cy="2460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39483"/>
                    </a:lnTo>
                    <a:lnTo>
                      <a:pt x="0" y="0"/>
                    </a:lnTo>
                    <a:lnTo>
                      <a:pt x="120000" y="85161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>
                <a:off x="10848975" y="10174287"/>
                <a:ext cx="501650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75949" y="0"/>
                    </a:lnTo>
                    <a:lnTo>
                      <a:pt x="0" y="0"/>
                    </a:lnTo>
                    <a:lnTo>
                      <a:pt x="46329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>
                <a:off x="10848975" y="10174287"/>
                <a:ext cx="501650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75949" y="0"/>
                    </a:lnTo>
                    <a:lnTo>
                      <a:pt x="0" y="0"/>
                    </a:lnTo>
                    <a:lnTo>
                      <a:pt x="46329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>
                <a:off x="11063287" y="9671050"/>
                <a:ext cx="133350" cy="234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9729"/>
                    </a:moveTo>
                    <a:lnTo>
                      <a:pt x="120000" y="0"/>
                    </a:lnTo>
                    <a:lnTo>
                      <a:pt x="37142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>
                <a:off x="11125200" y="9742487"/>
                <a:ext cx="133350" cy="2365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9060"/>
                    </a:moveTo>
                    <a:lnTo>
                      <a:pt x="120000" y="0"/>
                    </a:lnTo>
                    <a:lnTo>
                      <a:pt x="45714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>
                <a:off x="11207750" y="9813925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3216"/>
                    </a:moveTo>
                    <a:lnTo>
                      <a:pt x="120000" y="0"/>
                    </a:lnTo>
                    <a:lnTo>
                      <a:pt x="37142" y="12000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>
                <a:off x="11987212" y="9783762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793" y="120000"/>
                    </a:moveTo>
                    <a:lnTo>
                      <a:pt x="0" y="110000"/>
                    </a:lnTo>
                    <a:lnTo>
                      <a:pt x="120000" y="0"/>
                    </a:lnTo>
                    <a:lnTo>
                      <a:pt x="53793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>
                <a:off x="11987212" y="9783762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793" y="120000"/>
                    </a:moveTo>
                    <a:lnTo>
                      <a:pt x="0" y="110000"/>
                    </a:lnTo>
                    <a:lnTo>
                      <a:pt x="120000" y="0"/>
                    </a:lnTo>
                    <a:lnTo>
                      <a:pt x="53793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2"/>
              <p:cNvSpPr txBox="1"/>
              <p:nvPr/>
            </p:nvSpPr>
            <p:spPr>
              <a:xfrm>
                <a:off x="11063287" y="10080625"/>
                <a:ext cx="195262" cy="2270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2"/>
              <p:cNvSpPr txBox="1"/>
              <p:nvPr/>
            </p:nvSpPr>
            <p:spPr>
              <a:xfrm>
                <a:off x="11063287" y="10080625"/>
                <a:ext cx="195262" cy="2270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2"/>
              <p:cNvSpPr/>
              <p:nvPr/>
            </p:nvSpPr>
            <p:spPr>
              <a:xfrm>
                <a:off x="10982325" y="10009187"/>
                <a:ext cx="80962" cy="298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5106"/>
                    </a:lnTo>
                    <a:lnTo>
                      <a:pt x="0" y="0"/>
                    </a:lnTo>
                    <a:lnTo>
                      <a:pt x="120000" y="28723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2"/>
              <p:cNvSpPr/>
              <p:nvPr/>
            </p:nvSpPr>
            <p:spPr>
              <a:xfrm>
                <a:off x="10982325" y="10009187"/>
                <a:ext cx="80962" cy="298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5106"/>
                    </a:lnTo>
                    <a:lnTo>
                      <a:pt x="0" y="0"/>
                    </a:lnTo>
                    <a:lnTo>
                      <a:pt x="120000" y="28723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10909300" y="9926637"/>
                <a:ext cx="73025" cy="3190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3134"/>
                    </a:lnTo>
                    <a:lnTo>
                      <a:pt x="0" y="0"/>
                    </a:lnTo>
                    <a:lnTo>
                      <a:pt x="120000" y="31044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2"/>
              <p:cNvSpPr/>
              <p:nvPr/>
            </p:nvSpPr>
            <p:spPr>
              <a:xfrm>
                <a:off x="10909300" y="9926637"/>
                <a:ext cx="73025" cy="3190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3134"/>
                    </a:lnTo>
                    <a:lnTo>
                      <a:pt x="0" y="0"/>
                    </a:lnTo>
                    <a:lnTo>
                      <a:pt x="120000" y="31044"/>
                    </a:lnTo>
                    <a:lnTo>
                      <a:pt x="12000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>
                <a:off x="11063287" y="9999662"/>
                <a:ext cx="103187" cy="80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05882"/>
                    </a:lnTo>
                    <a:lnTo>
                      <a:pt x="0" y="91764"/>
                    </a:lnTo>
                    <a:lnTo>
                      <a:pt x="0" y="75294"/>
                    </a:lnTo>
                    <a:lnTo>
                      <a:pt x="0" y="61176"/>
                    </a:lnTo>
                    <a:lnTo>
                      <a:pt x="12923" y="44705"/>
                    </a:lnTo>
                    <a:lnTo>
                      <a:pt x="12923" y="30588"/>
                    </a:lnTo>
                    <a:lnTo>
                      <a:pt x="24000" y="14117"/>
                    </a:lnTo>
                    <a:lnTo>
                      <a:pt x="36923" y="14117"/>
                    </a:lnTo>
                    <a:lnTo>
                      <a:pt x="60923" y="0"/>
                    </a:lnTo>
                    <a:lnTo>
                      <a:pt x="72000" y="0"/>
                    </a:lnTo>
                    <a:lnTo>
                      <a:pt x="83076" y="0"/>
                    </a:lnTo>
                    <a:lnTo>
                      <a:pt x="96000" y="0"/>
                    </a:lnTo>
                    <a:lnTo>
                      <a:pt x="120000" y="1411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11145837" y="9999662"/>
                <a:ext cx="112712" cy="80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105882"/>
                    </a:lnTo>
                    <a:lnTo>
                      <a:pt x="120000" y="91764"/>
                    </a:lnTo>
                    <a:lnTo>
                      <a:pt x="120000" y="75294"/>
                    </a:lnTo>
                    <a:lnTo>
                      <a:pt x="120000" y="61176"/>
                    </a:lnTo>
                    <a:lnTo>
                      <a:pt x="109859" y="44705"/>
                    </a:lnTo>
                    <a:lnTo>
                      <a:pt x="98028" y="30588"/>
                    </a:lnTo>
                    <a:lnTo>
                      <a:pt x="98028" y="14117"/>
                    </a:lnTo>
                    <a:lnTo>
                      <a:pt x="87887" y="14117"/>
                    </a:lnTo>
                    <a:lnTo>
                      <a:pt x="76056" y="14117"/>
                    </a:lnTo>
                    <a:lnTo>
                      <a:pt x="65915" y="0"/>
                    </a:lnTo>
                    <a:lnTo>
                      <a:pt x="54084" y="0"/>
                    </a:lnTo>
                    <a:lnTo>
                      <a:pt x="43943" y="0"/>
                    </a:lnTo>
                    <a:lnTo>
                      <a:pt x="32112" y="0"/>
                    </a:lnTo>
                    <a:lnTo>
                      <a:pt x="21971" y="0"/>
                    </a:lnTo>
                    <a:lnTo>
                      <a:pt x="10140" y="14117"/>
                    </a:lnTo>
                    <a:lnTo>
                      <a:pt x="0" y="14117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42"/>
              <p:cNvSpPr/>
              <p:nvPr/>
            </p:nvSpPr>
            <p:spPr>
              <a:xfrm>
                <a:off x="10982325" y="9926637"/>
                <a:ext cx="10160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90000"/>
                    </a:lnTo>
                    <a:lnTo>
                      <a:pt x="0" y="76153"/>
                    </a:lnTo>
                    <a:lnTo>
                      <a:pt x="0" y="60000"/>
                    </a:lnTo>
                    <a:lnTo>
                      <a:pt x="11250" y="46153"/>
                    </a:lnTo>
                    <a:lnTo>
                      <a:pt x="11250" y="30000"/>
                    </a:lnTo>
                    <a:lnTo>
                      <a:pt x="22500" y="16153"/>
                    </a:lnTo>
                    <a:lnTo>
                      <a:pt x="35625" y="16153"/>
                    </a:lnTo>
                    <a:lnTo>
                      <a:pt x="46875" y="0"/>
                    </a:lnTo>
                    <a:lnTo>
                      <a:pt x="60000" y="0"/>
                    </a:lnTo>
                    <a:lnTo>
                      <a:pt x="71250" y="0"/>
                    </a:lnTo>
                    <a:lnTo>
                      <a:pt x="84375" y="0"/>
                    </a:lnTo>
                    <a:lnTo>
                      <a:pt x="95625" y="0"/>
                    </a:lnTo>
                    <a:lnTo>
                      <a:pt x="108750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>
                <a:off x="11074400" y="9917112"/>
                <a:ext cx="112712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93103"/>
                    </a:lnTo>
                    <a:lnTo>
                      <a:pt x="120000" y="80689"/>
                    </a:lnTo>
                    <a:lnTo>
                      <a:pt x="108169" y="66206"/>
                    </a:lnTo>
                    <a:lnTo>
                      <a:pt x="108169" y="53793"/>
                    </a:lnTo>
                    <a:lnTo>
                      <a:pt x="98028" y="39310"/>
                    </a:lnTo>
                    <a:lnTo>
                      <a:pt x="98028" y="26896"/>
                    </a:lnTo>
                    <a:lnTo>
                      <a:pt x="86197" y="26896"/>
                    </a:lnTo>
                    <a:lnTo>
                      <a:pt x="76056" y="12413"/>
                    </a:lnTo>
                    <a:lnTo>
                      <a:pt x="64225" y="12413"/>
                    </a:lnTo>
                    <a:lnTo>
                      <a:pt x="54084" y="12413"/>
                    </a:lnTo>
                    <a:lnTo>
                      <a:pt x="43943" y="0"/>
                    </a:lnTo>
                    <a:lnTo>
                      <a:pt x="21971" y="12413"/>
                    </a:lnTo>
                    <a:lnTo>
                      <a:pt x="10140" y="12413"/>
                    </a:lnTo>
                    <a:lnTo>
                      <a:pt x="0" y="12413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10909300" y="9855200"/>
                <a:ext cx="103187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90000"/>
                    </a:lnTo>
                    <a:lnTo>
                      <a:pt x="0" y="73846"/>
                    </a:lnTo>
                    <a:lnTo>
                      <a:pt x="0" y="43846"/>
                    </a:lnTo>
                    <a:lnTo>
                      <a:pt x="12923" y="43846"/>
                    </a:lnTo>
                    <a:lnTo>
                      <a:pt x="12923" y="30000"/>
                    </a:lnTo>
                    <a:lnTo>
                      <a:pt x="24000" y="16153"/>
                    </a:lnTo>
                    <a:lnTo>
                      <a:pt x="36923" y="0"/>
                    </a:lnTo>
                    <a:lnTo>
                      <a:pt x="48000" y="0"/>
                    </a:lnTo>
                    <a:lnTo>
                      <a:pt x="60923" y="0"/>
                    </a:lnTo>
                    <a:lnTo>
                      <a:pt x="72000" y="0"/>
                    </a:lnTo>
                    <a:lnTo>
                      <a:pt x="84923" y="0"/>
                    </a:lnTo>
                    <a:lnTo>
                      <a:pt x="96000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11001375" y="9855200"/>
                <a:ext cx="11430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90000"/>
                    </a:lnTo>
                    <a:lnTo>
                      <a:pt x="120000" y="73846"/>
                    </a:lnTo>
                    <a:lnTo>
                      <a:pt x="108333" y="60000"/>
                    </a:lnTo>
                    <a:lnTo>
                      <a:pt x="108333" y="43846"/>
                    </a:lnTo>
                    <a:lnTo>
                      <a:pt x="98333" y="30000"/>
                    </a:lnTo>
                    <a:lnTo>
                      <a:pt x="98333" y="16153"/>
                    </a:lnTo>
                    <a:lnTo>
                      <a:pt x="86666" y="16153"/>
                    </a:lnTo>
                    <a:lnTo>
                      <a:pt x="76666" y="0"/>
                    </a:lnTo>
                    <a:lnTo>
                      <a:pt x="65000" y="0"/>
                    </a:lnTo>
                    <a:lnTo>
                      <a:pt x="55000" y="0"/>
                    </a:lnTo>
                    <a:lnTo>
                      <a:pt x="43333" y="0"/>
                    </a:lnTo>
                    <a:lnTo>
                      <a:pt x="33333" y="0"/>
                    </a:lnTo>
                    <a:lnTo>
                      <a:pt x="21666" y="0"/>
                    </a:lnTo>
                    <a:lnTo>
                      <a:pt x="11666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>
                <a:off x="12049125" y="9825037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724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1724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12049125" y="9825037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724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1724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2"/>
              <p:cNvSpPr/>
              <p:nvPr/>
            </p:nvSpPr>
            <p:spPr>
              <a:xfrm>
                <a:off x="12120562" y="9875837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793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3793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>
                <a:off x="12120562" y="9875837"/>
                <a:ext cx="920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793" y="120000"/>
                    </a:moveTo>
                    <a:lnTo>
                      <a:pt x="0" y="101428"/>
                    </a:lnTo>
                    <a:lnTo>
                      <a:pt x="120000" y="0"/>
                    </a:lnTo>
                    <a:lnTo>
                      <a:pt x="53793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2"/>
              <p:cNvSpPr/>
              <p:nvPr/>
            </p:nvSpPr>
            <p:spPr>
              <a:xfrm>
                <a:off x="10868025" y="9731375"/>
                <a:ext cx="9366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8076"/>
                    </a:moveTo>
                    <a:lnTo>
                      <a:pt x="0" y="0"/>
                    </a:lnTo>
                    <a:lnTo>
                      <a:pt x="79322" y="120000"/>
                    </a:lnTo>
                    <a:lnTo>
                      <a:pt x="120000" y="980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2"/>
              <p:cNvSpPr/>
              <p:nvPr/>
            </p:nvSpPr>
            <p:spPr>
              <a:xfrm>
                <a:off x="10868025" y="9731375"/>
                <a:ext cx="93662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8076"/>
                    </a:moveTo>
                    <a:lnTo>
                      <a:pt x="0" y="0"/>
                    </a:lnTo>
                    <a:lnTo>
                      <a:pt x="79322" y="120000"/>
                    </a:lnTo>
                    <a:lnTo>
                      <a:pt x="120000" y="980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2"/>
              <p:cNvSpPr/>
              <p:nvPr/>
            </p:nvSpPr>
            <p:spPr>
              <a:xfrm>
                <a:off x="10950575" y="9813925"/>
                <a:ext cx="9207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494"/>
                    </a:moveTo>
                    <a:lnTo>
                      <a:pt x="0" y="0"/>
                    </a:lnTo>
                    <a:lnTo>
                      <a:pt x="80689" y="120000"/>
                    </a:lnTo>
                    <a:lnTo>
                      <a:pt x="120000" y="964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>
                <a:off x="10950575" y="9813925"/>
                <a:ext cx="92075" cy="1539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494"/>
                    </a:moveTo>
                    <a:lnTo>
                      <a:pt x="0" y="0"/>
                    </a:lnTo>
                    <a:lnTo>
                      <a:pt x="80689" y="120000"/>
                    </a:lnTo>
                    <a:lnTo>
                      <a:pt x="120000" y="964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2"/>
              <p:cNvSpPr/>
              <p:nvPr/>
            </p:nvSpPr>
            <p:spPr>
              <a:xfrm>
                <a:off x="11022012" y="9875837"/>
                <a:ext cx="82550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923"/>
                    </a:moveTo>
                    <a:lnTo>
                      <a:pt x="0" y="0"/>
                    </a:lnTo>
                    <a:lnTo>
                      <a:pt x="76153" y="120000"/>
                    </a:lnTo>
                    <a:lnTo>
                      <a:pt x="120000" y="969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2"/>
              <p:cNvSpPr/>
              <p:nvPr/>
            </p:nvSpPr>
            <p:spPr>
              <a:xfrm>
                <a:off x="11022012" y="9875837"/>
                <a:ext cx="82550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923"/>
                    </a:moveTo>
                    <a:lnTo>
                      <a:pt x="0" y="0"/>
                    </a:lnTo>
                    <a:lnTo>
                      <a:pt x="76153" y="120000"/>
                    </a:lnTo>
                    <a:lnTo>
                      <a:pt x="120000" y="969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2"/>
              <p:cNvSpPr/>
              <p:nvPr/>
            </p:nvSpPr>
            <p:spPr>
              <a:xfrm>
                <a:off x="11341100" y="9763125"/>
                <a:ext cx="533400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6206"/>
                    </a:moveTo>
                    <a:lnTo>
                      <a:pt x="6785" y="93103"/>
                    </a:lnTo>
                    <a:lnTo>
                      <a:pt x="16071" y="107586"/>
                    </a:lnTo>
                    <a:lnTo>
                      <a:pt x="22857" y="107586"/>
                    </a:lnTo>
                    <a:lnTo>
                      <a:pt x="30000" y="120000"/>
                    </a:lnTo>
                    <a:lnTo>
                      <a:pt x="39285" y="120000"/>
                    </a:lnTo>
                    <a:lnTo>
                      <a:pt x="46071" y="120000"/>
                    </a:lnTo>
                    <a:lnTo>
                      <a:pt x="52857" y="120000"/>
                    </a:lnTo>
                    <a:lnTo>
                      <a:pt x="62142" y="120000"/>
                    </a:lnTo>
                    <a:lnTo>
                      <a:pt x="69285" y="120000"/>
                    </a:lnTo>
                    <a:lnTo>
                      <a:pt x="76071" y="107586"/>
                    </a:lnTo>
                    <a:lnTo>
                      <a:pt x="82857" y="93103"/>
                    </a:lnTo>
                    <a:lnTo>
                      <a:pt x="90000" y="80689"/>
                    </a:lnTo>
                    <a:lnTo>
                      <a:pt x="99285" y="66206"/>
                    </a:lnTo>
                    <a:lnTo>
                      <a:pt x="106071" y="53793"/>
                    </a:lnTo>
                    <a:lnTo>
                      <a:pt x="112857" y="26896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2"/>
              <p:cNvSpPr/>
              <p:nvPr/>
            </p:nvSpPr>
            <p:spPr>
              <a:xfrm>
                <a:off x="11258550" y="9721850"/>
                <a:ext cx="52387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0000"/>
                    </a:moveTo>
                    <a:lnTo>
                      <a:pt x="6909" y="60000"/>
                    </a:lnTo>
                    <a:lnTo>
                      <a:pt x="16363" y="73846"/>
                    </a:lnTo>
                    <a:lnTo>
                      <a:pt x="23636" y="90000"/>
                    </a:lnTo>
                    <a:lnTo>
                      <a:pt x="30545" y="103846"/>
                    </a:lnTo>
                    <a:lnTo>
                      <a:pt x="37454" y="103846"/>
                    </a:lnTo>
                    <a:lnTo>
                      <a:pt x="46909" y="120000"/>
                    </a:lnTo>
                    <a:lnTo>
                      <a:pt x="54181" y="120000"/>
                    </a:lnTo>
                    <a:lnTo>
                      <a:pt x="61090" y="120000"/>
                    </a:lnTo>
                    <a:lnTo>
                      <a:pt x="68000" y="120000"/>
                    </a:lnTo>
                    <a:lnTo>
                      <a:pt x="75272" y="103846"/>
                    </a:lnTo>
                    <a:lnTo>
                      <a:pt x="84727" y="90000"/>
                    </a:lnTo>
                    <a:lnTo>
                      <a:pt x="91636" y="90000"/>
                    </a:lnTo>
                    <a:lnTo>
                      <a:pt x="98545" y="60000"/>
                    </a:lnTo>
                    <a:lnTo>
                      <a:pt x="105818" y="43846"/>
                    </a:lnTo>
                    <a:lnTo>
                      <a:pt x="112727" y="3000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2"/>
              <p:cNvSpPr/>
              <p:nvPr/>
            </p:nvSpPr>
            <p:spPr>
              <a:xfrm>
                <a:off x="11196637" y="9680575"/>
                <a:ext cx="503237" cy="61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570" y="18461"/>
                    </a:lnTo>
                    <a:lnTo>
                      <a:pt x="14763" y="40000"/>
                    </a:lnTo>
                    <a:lnTo>
                      <a:pt x="21955" y="58461"/>
                    </a:lnTo>
                    <a:lnTo>
                      <a:pt x="29526" y="98461"/>
                    </a:lnTo>
                    <a:lnTo>
                      <a:pt x="36719" y="98461"/>
                    </a:lnTo>
                    <a:lnTo>
                      <a:pt x="44290" y="120000"/>
                    </a:lnTo>
                    <a:lnTo>
                      <a:pt x="51482" y="120000"/>
                    </a:lnTo>
                    <a:lnTo>
                      <a:pt x="58675" y="120000"/>
                    </a:lnTo>
                    <a:lnTo>
                      <a:pt x="66246" y="120000"/>
                    </a:lnTo>
                    <a:lnTo>
                      <a:pt x="73438" y="120000"/>
                    </a:lnTo>
                    <a:lnTo>
                      <a:pt x="80630" y="120000"/>
                    </a:lnTo>
                    <a:lnTo>
                      <a:pt x="88201" y="98461"/>
                    </a:lnTo>
                    <a:lnTo>
                      <a:pt x="95394" y="80000"/>
                    </a:lnTo>
                    <a:lnTo>
                      <a:pt x="105236" y="58461"/>
                    </a:lnTo>
                    <a:lnTo>
                      <a:pt x="112429" y="40000"/>
                    </a:lnTo>
                    <a:lnTo>
                      <a:pt x="120000" y="18461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2"/>
              <p:cNvSpPr/>
              <p:nvPr/>
            </p:nvSpPr>
            <p:spPr>
              <a:xfrm>
                <a:off x="10541000" y="9866312"/>
                <a:ext cx="481012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524" y="16000"/>
                    </a:lnTo>
                    <a:lnTo>
                      <a:pt x="12673" y="50666"/>
                    </a:lnTo>
                    <a:lnTo>
                      <a:pt x="20198" y="66666"/>
                    </a:lnTo>
                    <a:lnTo>
                      <a:pt x="28118" y="85333"/>
                    </a:lnTo>
                    <a:lnTo>
                      <a:pt x="35643" y="85333"/>
                    </a:lnTo>
                    <a:lnTo>
                      <a:pt x="43564" y="101333"/>
                    </a:lnTo>
                    <a:lnTo>
                      <a:pt x="51089" y="120000"/>
                    </a:lnTo>
                    <a:lnTo>
                      <a:pt x="58613" y="120000"/>
                    </a:lnTo>
                    <a:lnTo>
                      <a:pt x="66534" y="120000"/>
                    </a:lnTo>
                    <a:lnTo>
                      <a:pt x="74059" y="120000"/>
                    </a:lnTo>
                    <a:lnTo>
                      <a:pt x="81584" y="101333"/>
                    </a:lnTo>
                    <a:lnTo>
                      <a:pt x="86732" y="101333"/>
                    </a:lnTo>
                    <a:lnTo>
                      <a:pt x="97029" y="85333"/>
                    </a:lnTo>
                    <a:lnTo>
                      <a:pt x="104950" y="66666"/>
                    </a:lnTo>
                    <a:lnTo>
                      <a:pt x="110099" y="50666"/>
                    </a:lnTo>
                    <a:lnTo>
                      <a:pt x="120000" y="16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2"/>
              <p:cNvSpPr/>
              <p:nvPr/>
            </p:nvSpPr>
            <p:spPr>
              <a:xfrm>
                <a:off x="10509250" y="9772650"/>
                <a:ext cx="44132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5611" y="30000"/>
                    </a:lnTo>
                    <a:lnTo>
                      <a:pt x="14244" y="60000"/>
                    </a:lnTo>
                    <a:lnTo>
                      <a:pt x="19856" y="76153"/>
                    </a:lnTo>
                    <a:lnTo>
                      <a:pt x="28057" y="90000"/>
                    </a:lnTo>
                    <a:lnTo>
                      <a:pt x="33669" y="106153"/>
                    </a:lnTo>
                    <a:lnTo>
                      <a:pt x="41870" y="120000"/>
                    </a:lnTo>
                    <a:lnTo>
                      <a:pt x="50503" y="120000"/>
                    </a:lnTo>
                    <a:lnTo>
                      <a:pt x="58705" y="120000"/>
                    </a:lnTo>
                    <a:lnTo>
                      <a:pt x="64316" y="120000"/>
                    </a:lnTo>
                    <a:lnTo>
                      <a:pt x="72517" y="120000"/>
                    </a:lnTo>
                    <a:lnTo>
                      <a:pt x="81151" y="120000"/>
                    </a:lnTo>
                    <a:lnTo>
                      <a:pt x="89352" y="120000"/>
                    </a:lnTo>
                    <a:lnTo>
                      <a:pt x="97553" y="106153"/>
                    </a:lnTo>
                    <a:lnTo>
                      <a:pt x="103165" y="90000"/>
                    </a:lnTo>
                    <a:lnTo>
                      <a:pt x="111798" y="76153"/>
                    </a:lnTo>
                    <a:lnTo>
                      <a:pt x="120000" y="6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10448925" y="9701212"/>
                <a:ext cx="430212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8413" y="30000"/>
                    </a:lnTo>
                    <a:lnTo>
                      <a:pt x="14169" y="43846"/>
                    </a:lnTo>
                    <a:lnTo>
                      <a:pt x="19926" y="60000"/>
                    </a:lnTo>
                    <a:lnTo>
                      <a:pt x="28339" y="90000"/>
                    </a:lnTo>
                    <a:lnTo>
                      <a:pt x="34095" y="103846"/>
                    </a:lnTo>
                    <a:lnTo>
                      <a:pt x="42509" y="103846"/>
                    </a:lnTo>
                    <a:lnTo>
                      <a:pt x="51365" y="120000"/>
                    </a:lnTo>
                    <a:lnTo>
                      <a:pt x="57121" y="120000"/>
                    </a:lnTo>
                    <a:lnTo>
                      <a:pt x="65535" y="120000"/>
                    </a:lnTo>
                    <a:lnTo>
                      <a:pt x="71291" y="120000"/>
                    </a:lnTo>
                    <a:lnTo>
                      <a:pt x="79704" y="120000"/>
                    </a:lnTo>
                    <a:lnTo>
                      <a:pt x="88560" y="120000"/>
                    </a:lnTo>
                    <a:lnTo>
                      <a:pt x="94317" y="103846"/>
                    </a:lnTo>
                    <a:lnTo>
                      <a:pt x="102730" y="90000"/>
                    </a:lnTo>
                    <a:lnTo>
                      <a:pt x="111586" y="73846"/>
                    </a:lnTo>
                    <a:lnTo>
                      <a:pt x="120000" y="6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12079287" y="9701212"/>
                <a:ext cx="646112" cy="1127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7887"/>
                    </a:moveTo>
                    <a:lnTo>
                      <a:pt x="7665" y="98028"/>
                    </a:lnTo>
                    <a:lnTo>
                      <a:pt x="15331" y="109859"/>
                    </a:lnTo>
                    <a:lnTo>
                      <a:pt x="22702" y="120000"/>
                    </a:lnTo>
                    <a:lnTo>
                      <a:pt x="30368" y="120000"/>
                    </a:lnTo>
                    <a:lnTo>
                      <a:pt x="38034" y="120000"/>
                    </a:lnTo>
                    <a:lnTo>
                      <a:pt x="45700" y="120000"/>
                    </a:lnTo>
                    <a:lnTo>
                      <a:pt x="53366" y="120000"/>
                    </a:lnTo>
                    <a:lnTo>
                      <a:pt x="61031" y="109859"/>
                    </a:lnTo>
                    <a:lnTo>
                      <a:pt x="68697" y="109859"/>
                    </a:lnTo>
                    <a:lnTo>
                      <a:pt x="76068" y="98028"/>
                    </a:lnTo>
                    <a:lnTo>
                      <a:pt x="83734" y="87887"/>
                    </a:lnTo>
                    <a:lnTo>
                      <a:pt x="91400" y="76056"/>
                    </a:lnTo>
                    <a:lnTo>
                      <a:pt x="99066" y="54084"/>
                    </a:lnTo>
                    <a:lnTo>
                      <a:pt x="104668" y="43943"/>
                    </a:lnTo>
                    <a:lnTo>
                      <a:pt x="112334" y="21971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>
                <a:off x="12141200" y="9772650"/>
                <a:ext cx="727075" cy="93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7118"/>
                    </a:moveTo>
                    <a:lnTo>
                      <a:pt x="6812" y="79322"/>
                    </a:lnTo>
                    <a:lnTo>
                      <a:pt x="15196" y="93559"/>
                    </a:lnTo>
                    <a:lnTo>
                      <a:pt x="22008" y="105762"/>
                    </a:lnTo>
                    <a:lnTo>
                      <a:pt x="30393" y="120000"/>
                    </a:lnTo>
                    <a:lnTo>
                      <a:pt x="37205" y="120000"/>
                    </a:lnTo>
                    <a:lnTo>
                      <a:pt x="45589" y="120000"/>
                    </a:lnTo>
                    <a:lnTo>
                      <a:pt x="52401" y="120000"/>
                    </a:lnTo>
                    <a:lnTo>
                      <a:pt x="60786" y="120000"/>
                    </a:lnTo>
                    <a:lnTo>
                      <a:pt x="67598" y="120000"/>
                    </a:lnTo>
                    <a:lnTo>
                      <a:pt x="75982" y="105762"/>
                    </a:lnTo>
                    <a:lnTo>
                      <a:pt x="82794" y="93559"/>
                    </a:lnTo>
                    <a:lnTo>
                      <a:pt x="91441" y="79322"/>
                    </a:lnTo>
                    <a:lnTo>
                      <a:pt x="97991" y="67118"/>
                    </a:lnTo>
                    <a:lnTo>
                      <a:pt x="104803" y="52881"/>
                    </a:lnTo>
                    <a:lnTo>
                      <a:pt x="113449" y="26440"/>
                    </a:lnTo>
                    <a:lnTo>
                      <a:pt x="119999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2"/>
              <p:cNvSpPr/>
              <p:nvPr/>
            </p:nvSpPr>
            <p:spPr>
              <a:xfrm>
                <a:off x="12201525" y="9866312"/>
                <a:ext cx="790575" cy="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6000"/>
                    </a:moveTo>
                    <a:lnTo>
                      <a:pt x="7951" y="50666"/>
                    </a:lnTo>
                    <a:lnTo>
                      <a:pt x="15662" y="66666"/>
                    </a:lnTo>
                    <a:lnTo>
                      <a:pt x="21927" y="85333"/>
                    </a:lnTo>
                    <a:lnTo>
                      <a:pt x="29638" y="85333"/>
                    </a:lnTo>
                    <a:lnTo>
                      <a:pt x="37590" y="101333"/>
                    </a:lnTo>
                    <a:lnTo>
                      <a:pt x="45301" y="120000"/>
                    </a:lnTo>
                    <a:lnTo>
                      <a:pt x="51566" y="120000"/>
                    </a:lnTo>
                    <a:lnTo>
                      <a:pt x="59277" y="120000"/>
                    </a:lnTo>
                    <a:lnTo>
                      <a:pt x="66987" y="120000"/>
                    </a:lnTo>
                    <a:lnTo>
                      <a:pt x="74939" y="101333"/>
                    </a:lnTo>
                    <a:lnTo>
                      <a:pt x="82650" y="85333"/>
                    </a:lnTo>
                    <a:lnTo>
                      <a:pt x="90361" y="85333"/>
                    </a:lnTo>
                    <a:lnTo>
                      <a:pt x="96626" y="66666"/>
                    </a:lnTo>
                    <a:lnTo>
                      <a:pt x="104337" y="50666"/>
                    </a:lnTo>
                    <a:lnTo>
                      <a:pt x="112289" y="1600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2"/>
              <p:cNvSpPr/>
              <p:nvPr/>
            </p:nvSpPr>
            <p:spPr>
              <a:xfrm>
                <a:off x="9934575" y="8991600"/>
                <a:ext cx="606425" cy="8747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198" y="4355"/>
                    </a:lnTo>
                    <a:lnTo>
                      <a:pt x="4083" y="10018"/>
                    </a:lnTo>
                    <a:lnTo>
                      <a:pt x="6282" y="14156"/>
                    </a:lnTo>
                    <a:lnTo>
                      <a:pt x="6282" y="19818"/>
                    </a:lnTo>
                    <a:lnTo>
                      <a:pt x="8167" y="23956"/>
                    </a:lnTo>
                    <a:lnTo>
                      <a:pt x="10366" y="28312"/>
                    </a:lnTo>
                    <a:lnTo>
                      <a:pt x="12251" y="33974"/>
                    </a:lnTo>
                    <a:lnTo>
                      <a:pt x="16335" y="38112"/>
                    </a:lnTo>
                    <a:lnTo>
                      <a:pt x="18534" y="42468"/>
                    </a:lnTo>
                    <a:lnTo>
                      <a:pt x="20418" y="46606"/>
                    </a:lnTo>
                    <a:lnTo>
                      <a:pt x="24502" y="50744"/>
                    </a:lnTo>
                    <a:lnTo>
                      <a:pt x="28586" y="55099"/>
                    </a:lnTo>
                    <a:lnTo>
                      <a:pt x="30471" y="59237"/>
                    </a:lnTo>
                    <a:lnTo>
                      <a:pt x="34554" y="63593"/>
                    </a:lnTo>
                    <a:lnTo>
                      <a:pt x="38638" y="67731"/>
                    </a:lnTo>
                    <a:lnTo>
                      <a:pt x="40837" y="71869"/>
                    </a:lnTo>
                    <a:lnTo>
                      <a:pt x="46806" y="74700"/>
                    </a:lnTo>
                    <a:lnTo>
                      <a:pt x="49005" y="79056"/>
                    </a:lnTo>
                    <a:lnTo>
                      <a:pt x="54973" y="81887"/>
                    </a:lnTo>
                    <a:lnTo>
                      <a:pt x="59057" y="86025"/>
                    </a:lnTo>
                    <a:lnTo>
                      <a:pt x="63141" y="88856"/>
                    </a:lnTo>
                    <a:lnTo>
                      <a:pt x="67225" y="93212"/>
                    </a:lnTo>
                    <a:lnTo>
                      <a:pt x="73193" y="95825"/>
                    </a:lnTo>
                    <a:lnTo>
                      <a:pt x="77277" y="98656"/>
                    </a:lnTo>
                    <a:lnTo>
                      <a:pt x="81361" y="101488"/>
                    </a:lnTo>
                    <a:lnTo>
                      <a:pt x="87329" y="105843"/>
                    </a:lnTo>
                    <a:lnTo>
                      <a:pt x="93612" y="108675"/>
                    </a:lnTo>
                    <a:lnTo>
                      <a:pt x="97696" y="111506"/>
                    </a:lnTo>
                    <a:lnTo>
                      <a:pt x="103664" y="112813"/>
                    </a:lnTo>
                    <a:lnTo>
                      <a:pt x="109633" y="115644"/>
                    </a:lnTo>
                    <a:lnTo>
                      <a:pt x="115916" y="118475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2"/>
              <p:cNvSpPr/>
              <p:nvPr/>
            </p:nvSpPr>
            <p:spPr>
              <a:xfrm>
                <a:off x="10007600" y="8869362"/>
                <a:ext cx="501650" cy="9350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5297"/>
                    </a:lnTo>
                    <a:lnTo>
                      <a:pt x="2278" y="9168"/>
                    </a:lnTo>
                    <a:lnTo>
                      <a:pt x="2278" y="14465"/>
                    </a:lnTo>
                    <a:lnTo>
                      <a:pt x="2278" y="18336"/>
                    </a:lnTo>
                    <a:lnTo>
                      <a:pt x="4936" y="22410"/>
                    </a:lnTo>
                    <a:lnTo>
                      <a:pt x="7215" y="27707"/>
                    </a:lnTo>
                    <a:lnTo>
                      <a:pt x="7215" y="31578"/>
                    </a:lnTo>
                    <a:lnTo>
                      <a:pt x="9873" y="35449"/>
                    </a:lnTo>
                    <a:lnTo>
                      <a:pt x="12151" y="40747"/>
                    </a:lnTo>
                    <a:lnTo>
                      <a:pt x="14430" y="44821"/>
                    </a:lnTo>
                    <a:lnTo>
                      <a:pt x="17088" y="48692"/>
                    </a:lnTo>
                    <a:lnTo>
                      <a:pt x="19367" y="52767"/>
                    </a:lnTo>
                    <a:lnTo>
                      <a:pt x="24303" y="56638"/>
                    </a:lnTo>
                    <a:lnTo>
                      <a:pt x="26962" y="60509"/>
                    </a:lnTo>
                    <a:lnTo>
                      <a:pt x="31898" y="64584"/>
                    </a:lnTo>
                    <a:lnTo>
                      <a:pt x="34177" y="68455"/>
                    </a:lnTo>
                    <a:lnTo>
                      <a:pt x="39113" y="72529"/>
                    </a:lnTo>
                    <a:lnTo>
                      <a:pt x="41772" y="76400"/>
                    </a:lnTo>
                    <a:lnTo>
                      <a:pt x="46329" y="80475"/>
                    </a:lnTo>
                    <a:lnTo>
                      <a:pt x="51265" y="82920"/>
                    </a:lnTo>
                    <a:lnTo>
                      <a:pt x="56202" y="86994"/>
                    </a:lnTo>
                    <a:lnTo>
                      <a:pt x="61139" y="90865"/>
                    </a:lnTo>
                    <a:lnTo>
                      <a:pt x="66075" y="93514"/>
                    </a:lnTo>
                    <a:lnTo>
                      <a:pt x="71012" y="96162"/>
                    </a:lnTo>
                    <a:lnTo>
                      <a:pt x="75949" y="100237"/>
                    </a:lnTo>
                    <a:lnTo>
                      <a:pt x="80886" y="102886"/>
                    </a:lnTo>
                    <a:lnTo>
                      <a:pt x="88101" y="105331"/>
                    </a:lnTo>
                    <a:lnTo>
                      <a:pt x="93037" y="109405"/>
                    </a:lnTo>
                    <a:lnTo>
                      <a:pt x="100632" y="112054"/>
                    </a:lnTo>
                    <a:lnTo>
                      <a:pt x="105569" y="114702"/>
                    </a:lnTo>
                    <a:lnTo>
                      <a:pt x="112784" y="11735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9709150" y="9866312"/>
                <a:ext cx="831850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9818"/>
                    </a:moveTo>
                    <a:lnTo>
                      <a:pt x="4580" y="77454"/>
                    </a:lnTo>
                    <a:lnTo>
                      <a:pt x="8931" y="84000"/>
                    </a:lnTo>
                    <a:lnTo>
                      <a:pt x="11908" y="91636"/>
                    </a:lnTo>
                    <a:lnTo>
                      <a:pt x="16259" y="98181"/>
                    </a:lnTo>
                    <a:lnTo>
                      <a:pt x="20839" y="105818"/>
                    </a:lnTo>
                    <a:lnTo>
                      <a:pt x="23816" y="112363"/>
                    </a:lnTo>
                    <a:lnTo>
                      <a:pt x="28167" y="112363"/>
                    </a:lnTo>
                    <a:lnTo>
                      <a:pt x="32519" y="120000"/>
                    </a:lnTo>
                    <a:lnTo>
                      <a:pt x="37099" y="120000"/>
                    </a:lnTo>
                    <a:lnTo>
                      <a:pt x="40076" y="120000"/>
                    </a:lnTo>
                    <a:lnTo>
                      <a:pt x="44427" y="120000"/>
                    </a:lnTo>
                    <a:lnTo>
                      <a:pt x="49007" y="120000"/>
                    </a:lnTo>
                    <a:lnTo>
                      <a:pt x="51755" y="120000"/>
                    </a:lnTo>
                    <a:lnTo>
                      <a:pt x="56335" y="120000"/>
                    </a:lnTo>
                    <a:lnTo>
                      <a:pt x="60687" y="120000"/>
                    </a:lnTo>
                    <a:lnTo>
                      <a:pt x="63664" y="120000"/>
                    </a:lnTo>
                    <a:lnTo>
                      <a:pt x="68244" y="120000"/>
                    </a:lnTo>
                    <a:lnTo>
                      <a:pt x="72595" y="112363"/>
                    </a:lnTo>
                    <a:lnTo>
                      <a:pt x="75572" y="112363"/>
                    </a:lnTo>
                    <a:lnTo>
                      <a:pt x="79923" y="105818"/>
                    </a:lnTo>
                    <a:lnTo>
                      <a:pt x="82900" y="98181"/>
                    </a:lnTo>
                    <a:lnTo>
                      <a:pt x="87480" y="98181"/>
                    </a:lnTo>
                    <a:lnTo>
                      <a:pt x="90229" y="84000"/>
                    </a:lnTo>
                    <a:lnTo>
                      <a:pt x="94809" y="84000"/>
                    </a:lnTo>
                    <a:lnTo>
                      <a:pt x="97786" y="77454"/>
                    </a:lnTo>
                    <a:lnTo>
                      <a:pt x="100763" y="63272"/>
                    </a:lnTo>
                    <a:lnTo>
                      <a:pt x="105114" y="55636"/>
                    </a:lnTo>
                    <a:lnTo>
                      <a:pt x="108091" y="49090"/>
                    </a:lnTo>
                    <a:lnTo>
                      <a:pt x="111068" y="34909"/>
                    </a:lnTo>
                    <a:lnTo>
                      <a:pt x="114045" y="27272"/>
                    </a:lnTo>
                    <a:lnTo>
                      <a:pt x="117022" y="1309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2"/>
              <p:cNvSpPr/>
              <p:nvPr/>
            </p:nvSpPr>
            <p:spPr>
              <a:xfrm>
                <a:off x="9648825" y="9804400"/>
                <a:ext cx="860425" cy="1635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2427"/>
                    </a:moveTo>
                    <a:lnTo>
                      <a:pt x="4206" y="67572"/>
                    </a:lnTo>
                    <a:lnTo>
                      <a:pt x="8413" y="74563"/>
                    </a:lnTo>
                    <a:lnTo>
                      <a:pt x="12841" y="82718"/>
                    </a:lnTo>
                    <a:lnTo>
                      <a:pt x="15719" y="89708"/>
                    </a:lnTo>
                    <a:lnTo>
                      <a:pt x="19926" y="97864"/>
                    </a:lnTo>
                    <a:lnTo>
                      <a:pt x="24132" y="97864"/>
                    </a:lnTo>
                    <a:lnTo>
                      <a:pt x="27011" y="104854"/>
                    </a:lnTo>
                    <a:lnTo>
                      <a:pt x="31439" y="113009"/>
                    </a:lnTo>
                    <a:lnTo>
                      <a:pt x="35645" y="113009"/>
                    </a:lnTo>
                    <a:lnTo>
                      <a:pt x="39852" y="120000"/>
                    </a:lnTo>
                    <a:lnTo>
                      <a:pt x="44280" y="120000"/>
                    </a:lnTo>
                    <a:lnTo>
                      <a:pt x="47158" y="120000"/>
                    </a:lnTo>
                    <a:lnTo>
                      <a:pt x="51365" y="120000"/>
                    </a:lnTo>
                    <a:lnTo>
                      <a:pt x="55793" y="120000"/>
                    </a:lnTo>
                    <a:lnTo>
                      <a:pt x="58450" y="120000"/>
                    </a:lnTo>
                    <a:lnTo>
                      <a:pt x="62878" y="120000"/>
                    </a:lnTo>
                    <a:lnTo>
                      <a:pt x="67084" y="120000"/>
                    </a:lnTo>
                    <a:lnTo>
                      <a:pt x="71512" y="113009"/>
                    </a:lnTo>
                    <a:lnTo>
                      <a:pt x="74391" y="113009"/>
                    </a:lnTo>
                    <a:lnTo>
                      <a:pt x="78597" y="104854"/>
                    </a:lnTo>
                    <a:lnTo>
                      <a:pt x="81476" y="104854"/>
                    </a:lnTo>
                    <a:lnTo>
                      <a:pt x="85682" y="97864"/>
                    </a:lnTo>
                    <a:lnTo>
                      <a:pt x="88560" y="89708"/>
                    </a:lnTo>
                    <a:lnTo>
                      <a:pt x="92988" y="82718"/>
                    </a:lnTo>
                    <a:lnTo>
                      <a:pt x="95645" y="74563"/>
                    </a:lnTo>
                    <a:lnTo>
                      <a:pt x="100073" y="67572"/>
                    </a:lnTo>
                    <a:lnTo>
                      <a:pt x="102952" y="59417"/>
                    </a:lnTo>
                    <a:lnTo>
                      <a:pt x="107158" y="45436"/>
                    </a:lnTo>
                    <a:lnTo>
                      <a:pt x="110036" y="37281"/>
                    </a:lnTo>
                    <a:lnTo>
                      <a:pt x="112915" y="22135"/>
                    </a:lnTo>
                    <a:lnTo>
                      <a:pt x="115793" y="15145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12982575" y="9813925"/>
                <a:ext cx="830262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76153"/>
                    </a:moveTo>
                    <a:lnTo>
                      <a:pt x="8718" y="90000"/>
                    </a:lnTo>
                    <a:lnTo>
                      <a:pt x="16290" y="103846"/>
                    </a:lnTo>
                    <a:lnTo>
                      <a:pt x="23632" y="103846"/>
                    </a:lnTo>
                    <a:lnTo>
                      <a:pt x="30975" y="103846"/>
                    </a:lnTo>
                    <a:lnTo>
                      <a:pt x="38546" y="120000"/>
                    </a:lnTo>
                    <a:lnTo>
                      <a:pt x="45889" y="120000"/>
                    </a:lnTo>
                    <a:lnTo>
                      <a:pt x="53231" y="120000"/>
                    </a:lnTo>
                    <a:lnTo>
                      <a:pt x="60573" y="103846"/>
                    </a:lnTo>
                    <a:lnTo>
                      <a:pt x="68145" y="103846"/>
                    </a:lnTo>
                    <a:lnTo>
                      <a:pt x="75487" y="103846"/>
                    </a:lnTo>
                    <a:lnTo>
                      <a:pt x="82829" y="90000"/>
                    </a:lnTo>
                    <a:lnTo>
                      <a:pt x="90401" y="76153"/>
                    </a:lnTo>
                    <a:lnTo>
                      <a:pt x="97743" y="60000"/>
                    </a:lnTo>
                    <a:lnTo>
                      <a:pt x="105086" y="46153"/>
                    </a:lnTo>
                    <a:lnTo>
                      <a:pt x="112657" y="16153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12868275" y="9710737"/>
                <a:ext cx="923925" cy="93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3559"/>
                    </a:moveTo>
                    <a:lnTo>
                      <a:pt x="8041" y="93559"/>
                    </a:lnTo>
                    <a:lnTo>
                      <a:pt x="16082" y="105762"/>
                    </a:lnTo>
                    <a:lnTo>
                      <a:pt x="22680" y="120000"/>
                    </a:lnTo>
                    <a:lnTo>
                      <a:pt x="30721" y="120000"/>
                    </a:lnTo>
                    <a:lnTo>
                      <a:pt x="38762" y="120000"/>
                    </a:lnTo>
                    <a:lnTo>
                      <a:pt x="46804" y="120000"/>
                    </a:lnTo>
                    <a:lnTo>
                      <a:pt x="53402" y="120000"/>
                    </a:lnTo>
                    <a:lnTo>
                      <a:pt x="61443" y="120000"/>
                    </a:lnTo>
                    <a:lnTo>
                      <a:pt x="69278" y="105762"/>
                    </a:lnTo>
                    <a:lnTo>
                      <a:pt x="76082" y="105762"/>
                    </a:lnTo>
                    <a:lnTo>
                      <a:pt x="84123" y="93559"/>
                    </a:lnTo>
                    <a:lnTo>
                      <a:pt x="91958" y="79322"/>
                    </a:lnTo>
                    <a:lnTo>
                      <a:pt x="98762" y="67118"/>
                    </a:lnTo>
                    <a:lnTo>
                      <a:pt x="106597" y="40677"/>
                    </a:lnTo>
                    <a:lnTo>
                      <a:pt x="113402" y="2644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12725400" y="9629775"/>
                <a:ext cx="1076325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3103"/>
                    </a:moveTo>
                    <a:lnTo>
                      <a:pt x="7964" y="105517"/>
                    </a:lnTo>
                    <a:lnTo>
                      <a:pt x="14867" y="105517"/>
                    </a:lnTo>
                    <a:lnTo>
                      <a:pt x="22831" y="120000"/>
                    </a:lnTo>
                    <a:lnTo>
                      <a:pt x="30796" y="120000"/>
                    </a:lnTo>
                    <a:lnTo>
                      <a:pt x="37699" y="120000"/>
                    </a:lnTo>
                    <a:lnTo>
                      <a:pt x="45663" y="120000"/>
                    </a:lnTo>
                    <a:lnTo>
                      <a:pt x="53805" y="120000"/>
                    </a:lnTo>
                    <a:lnTo>
                      <a:pt x="60530" y="105517"/>
                    </a:lnTo>
                    <a:lnTo>
                      <a:pt x="68672" y="105517"/>
                    </a:lnTo>
                    <a:lnTo>
                      <a:pt x="76637" y="93103"/>
                    </a:lnTo>
                    <a:lnTo>
                      <a:pt x="83539" y="78620"/>
                    </a:lnTo>
                    <a:lnTo>
                      <a:pt x="90265" y="66206"/>
                    </a:lnTo>
                    <a:lnTo>
                      <a:pt x="98407" y="53793"/>
                    </a:lnTo>
                    <a:lnTo>
                      <a:pt x="105132" y="39310"/>
                    </a:lnTo>
                    <a:lnTo>
                      <a:pt x="113274" y="12413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16654463" y="9639300"/>
                <a:ext cx="1179512" cy="1031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267" y="24000"/>
                    </a:lnTo>
                    <a:lnTo>
                      <a:pt x="15666" y="48000"/>
                    </a:lnTo>
                    <a:lnTo>
                      <a:pt x="22934" y="72000"/>
                    </a:lnTo>
                    <a:lnTo>
                      <a:pt x="30201" y="83076"/>
                    </a:lnTo>
                    <a:lnTo>
                      <a:pt x="37469" y="96000"/>
                    </a:lnTo>
                    <a:lnTo>
                      <a:pt x="44899" y="107076"/>
                    </a:lnTo>
                    <a:lnTo>
                      <a:pt x="53135" y="120000"/>
                    </a:lnTo>
                    <a:lnTo>
                      <a:pt x="60565" y="120000"/>
                    </a:lnTo>
                    <a:lnTo>
                      <a:pt x="67833" y="120000"/>
                    </a:lnTo>
                    <a:lnTo>
                      <a:pt x="75100" y="120000"/>
                    </a:lnTo>
                    <a:lnTo>
                      <a:pt x="83499" y="107076"/>
                    </a:lnTo>
                    <a:lnTo>
                      <a:pt x="90767" y="107076"/>
                    </a:lnTo>
                    <a:lnTo>
                      <a:pt x="98034" y="96000"/>
                    </a:lnTo>
                    <a:lnTo>
                      <a:pt x="105302" y="83076"/>
                    </a:lnTo>
                    <a:lnTo>
                      <a:pt x="112732" y="59076"/>
                    </a:lnTo>
                    <a:lnTo>
                      <a:pt x="119999" y="48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16654463" y="9731375"/>
                <a:ext cx="1230312" cy="936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967" y="26440"/>
                    </a:lnTo>
                    <a:lnTo>
                      <a:pt x="15019" y="52881"/>
                    </a:lnTo>
                    <a:lnTo>
                      <a:pt x="21987" y="67118"/>
                    </a:lnTo>
                    <a:lnTo>
                      <a:pt x="30038" y="93559"/>
                    </a:lnTo>
                    <a:lnTo>
                      <a:pt x="37935" y="93559"/>
                    </a:lnTo>
                    <a:lnTo>
                      <a:pt x="45058" y="105762"/>
                    </a:lnTo>
                    <a:lnTo>
                      <a:pt x="52954" y="120000"/>
                    </a:lnTo>
                    <a:lnTo>
                      <a:pt x="61006" y="120000"/>
                    </a:lnTo>
                    <a:lnTo>
                      <a:pt x="67974" y="120000"/>
                    </a:lnTo>
                    <a:lnTo>
                      <a:pt x="76025" y="120000"/>
                    </a:lnTo>
                    <a:lnTo>
                      <a:pt x="82993" y="105762"/>
                    </a:lnTo>
                    <a:lnTo>
                      <a:pt x="91045" y="105762"/>
                    </a:lnTo>
                    <a:lnTo>
                      <a:pt x="98012" y="93559"/>
                    </a:lnTo>
                    <a:lnTo>
                      <a:pt x="106064" y="67118"/>
                    </a:lnTo>
                    <a:lnTo>
                      <a:pt x="113032" y="52881"/>
                    </a:lnTo>
                    <a:lnTo>
                      <a:pt x="120000" y="2644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16643350" y="9825037"/>
                <a:ext cx="1273175" cy="80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780" y="30588"/>
                    </a:lnTo>
                    <a:lnTo>
                      <a:pt x="15561" y="61176"/>
                    </a:lnTo>
                    <a:lnTo>
                      <a:pt x="22294" y="75294"/>
                    </a:lnTo>
                    <a:lnTo>
                      <a:pt x="30074" y="89411"/>
                    </a:lnTo>
                    <a:lnTo>
                      <a:pt x="37705" y="105882"/>
                    </a:lnTo>
                    <a:lnTo>
                      <a:pt x="45486" y="120000"/>
                    </a:lnTo>
                    <a:lnTo>
                      <a:pt x="53266" y="120000"/>
                    </a:lnTo>
                    <a:lnTo>
                      <a:pt x="60897" y="120000"/>
                    </a:lnTo>
                    <a:lnTo>
                      <a:pt x="68678" y="120000"/>
                    </a:lnTo>
                    <a:lnTo>
                      <a:pt x="76458" y="120000"/>
                    </a:lnTo>
                    <a:lnTo>
                      <a:pt x="83192" y="120000"/>
                    </a:lnTo>
                    <a:lnTo>
                      <a:pt x="90972" y="105882"/>
                    </a:lnTo>
                    <a:lnTo>
                      <a:pt x="98603" y="89411"/>
                    </a:lnTo>
                    <a:lnTo>
                      <a:pt x="105486" y="75294"/>
                    </a:lnTo>
                    <a:lnTo>
                      <a:pt x="113117" y="44705"/>
                    </a:lnTo>
                    <a:lnTo>
                      <a:pt x="120000" y="30588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20110450" y="9680575"/>
                <a:ext cx="1211262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7234" y="30000"/>
                    </a:lnTo>
                    <a:lnTo>
                      <a:pt x="14311" y="43846"/>
                    </a:lnTo>
                    <a:lnTo>
                      <a:pt x="22332" y="73846"/>
                    </a:lnTo>
                    <a:lnTo>
                      <a:pt x="29567" y="90000"/>
                    </a:lnTo>
                    <a:lnTo>
                      <a:pt x="37588" y="90000"/>
                    </a:lnTo>
                    <a:lnTo>
                      <a:pt x="44823" y="103846"/>
                    </a:lnTo>
                    <a:lnTo>
                      <a:pt x="52844" y="120000"/>
                    </a:lnTo>
                    <a:lnTo>
                      <a:pt x="60078" y="120000"/>
                    </a:lnTo>
                    <a:lnTo>
                      <a:pt x="68099" y="120000"/>
                    </a:lnTo>
                    <a:lnTo>
                      <a:pt x="75176" y="103846"/>
                    </a:lnTo>
                    <a:lnTo>
                      <a:pt x="82411" y="90000"/>
                    </a:lnTo>
                    <a:lnTo>
                      <a:pt x="90432" y="90000"/>
                    </a:lnTo>
                    <a:lnTo>
                      <a:pt x="97667" y="73846"/>
                    </a:lnTo>
                    <a:lnTo>
                      <a:pt x="104744" y="43846"/>
                    </a:lnTo>
                    <a:lnTo>
                      <a:pt x="111821" y="30000"/>
                    </a:lnTo>
                    <a:lnTo>
                      <a:pt x="120000" y="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20243800" y="9763125"/>
                <a:ext cx="1036637" cy="1031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8453" y="24000"/>
                    </a:lnTo>
                    <a:lnTo>
                      <a:pt x="15436" y="48000"/>
                    </a:lnTo>
                    <a:lnTo>
                      <a:pt x="22603" y="59076"/>
                    </a:lnTo>
                    <a:lnTo>
                      <a:pt x="30872" y="83076"/>
                    </a:lnTo>
                    <a:lnTo>
                      <a:pt x="38039" y="96000"/>
                    </a:lnTo>
                    <a:lnTo>
                      <a:pt x="45206" y="107076"/>
                    </a:lnTo>
                    <a:lnTo>
                      <a:pt x="53476" y="107076"/>
                    </a:lnTo>
                    <a:lnTo>
                      <a:pt x="60643" y="120000"/>
                    </a:lnTo>
                    <a:lnTo>
                      <a:pt x="68912" y="120000"/>
                    </a:lnTo>
                    <a:lnTo>
                      <a:pt x="76079" y="120000"/>
                    </a:lnTo>
                    <a:lnTo>
                      <a:pt x="83246" y="107076"/>
                    </a:lnTo>
                    <a:lnTo>
                      <a:pt x="91516" y="107076"/>
                    </a:lnTo>
                    <a:lnTo>
                      <a:pt x="98683" y="96000"/>
                    </a:lnTo>
                    <a:lnTo>
                      <a:pt x="105666" y="83076"/>
                    </a:lnTo>
                    <a:lnTo>
                      <a:pt x="112833" y="72000"/>
                    </a:lnTo>
                    <a:lnTo>
                      <a:pt x="119999" y="48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20367625" y="9845675"/>
                <a:ext cx="912812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8139" y="18571"/>
                    </a:lnTo>
                    <a:lnTo>
                      <a:pt x="14817" y="35714"/>
                    </a:lnTo>
                    <a:lnTo>
                      <a:pt x="22956" y="54285"/>
                    </a:lnTo>
                    <a:lnTo>
                      <a:pt x="29634" y="72857"/>
                    </a:lnTo>
                    <a:lnTo>
                      <a:pt x="37773" y="82857"/>
                    </a:lnTo>
                    <a:lnTo>
                      <a:pt x="44452" y="91428"/>
                    </a:lnTo>
                    <a:lnTo>
                      <a:pt x="52591" y="101428"/>
                    </a:lnTo>
                    <a:lnTo>
                      <a:pt x="60730" y="110000"/>
                    </a:lnTo>
                    <a:lnTo>
                      <a:pt x="67408" y="110000"/>
                    </a:lnTo>
                    <a:lnTo>
                      <a:pt x="75547" y="120000"/>
                    </a:lnTo>
                    <a:lnTo>
                      <a:pt x="82226" y="120000"/>
                    </a:lnTo>
                    <a:lnTo>
                      <a:pt x="90365" y="110000"/>
                    </a:lnTo>
                    <a:lnTo>
                      <a:pt x="98504" y="110000"/>
                    </a:lnTo>
                    <a:lnTo>
                      <a:pt x="105182" y="101428"/>
                    </a:lnTo>
                    <a:lnTo>
                      <a:pt x="113321" y="91428"/>
                    </a:lnTo>
                    <a:lnTo>
                      <a:pt x="120000" y="82857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2"/>
              <p:cNvSpPr txBox="1"/>
              <p:nvPr/>
            </p:nvSpPr>
            <p:spPr>
              <a:xfrm>
                <a:off x="7186612" y="5703887"/>
                <a:ext cx="450850" cy="133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2"/>
              <p:cNvSpPr txBox="1"/>
              <p:nvPr/>
            </p:nvSpPr>
            <p:spPr>
              <a:xfrm>
                <a:off x="7186612" y="5703887"/>
                <a:ext cx="450850" cy="13335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7637462" y="5416550"/>
                <a:ext cx="277812" cy="4206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19999" y="38037"/>
                    </a:lnTo>
                    <a:lnTo>
                      <a:pt x="119999" y="0"/>
                    </a:lnTo>
                    <a:lnTo>
                      <a:pt x="0" y="81962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7637462" y="5416550"/>
                <a:ext cx="277812" cy="4206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19999" y="38037"/>
                    </a:lnTo>
                    <a:lnTo>
                      <a:pt x="119999" y="0"/>
                    </a:lnTo>
                    <a:lnTo>
                      <a:pt x="0" y="81962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7186612" y="5416550"/>
                <a:ext cx="728662" cy="287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5490" y="0"/>
                    </a:lnTo>
                    <a:lnTo>
                      <a:pt x="119999" y="0"/>
                    </a:lnTo>
                    <a:lnTo>
                      <a:pt x="74248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7186612" y="5416550"/>
                <a:ext cx="728662" cy="287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45490" y="0"/>
                    </a:lnTo>
                    <a:lnTo>
                      <a:pt x="119999" y="0"/>
                    </a:lnTo>
                    <a:lnTo>
                      <a:pt x="74248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7494587" y="5005387"/>
                <a:ext cx="255587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608" y="0"/>
                    </a:moveTo>
                    <a:lnTo>
                      <a:pt x="67080" y="0"/>
                    </a:lnTo>
                    <a:lnTo>
                      <a:pt x="72298" y="0"/>
                    </a:lnTo>
                    <a:lnTo>
                      <a:pt x="81242" y="0"/>
                    </a:lnTo>
                    <a:lnTo>
                      <a:pt x="86459" y="2222"/>
                    </a:lnTo>
                    <a:lnTo>
                      <a:pt x="90931" y="2222"/>
                    </a:lnTo>
                    <a:lnTo>
                      <a:pt x="96149" y="4814"/>
                    </a:lnTo>
                    <a:lnTo>
                      <a:pt x="100621" y="7037"/>
                    </a:lnTo>
                    <a:lnTo>
                      <a:pt x="105838" y="9629"/>
                    </a:lnTo>
                    <a:lnTo>
                      <a:pt x="110310" y="11851"/>
                    </a:lnTo>
                    <a:lnTo>
                      <a:pt x="115527" y="14444"/>
                    </a:lnTo>
                    <a:lnTo>
                      <a:pt x="115527" y="19259"/>
                    </a:lnTo>
                    <a:lnTo>
                      <a:pt x="120000" y="21481"/>
                    </a:lnTo>
                    <a:lnTo>
                      <a:pt x="120000" y="24074"/>
                    </a:lnTo>
                    <a:lnTo>
                      <a:pt x="120000" y="26296"/>
                    </a:lnTo>
                    <a:lnTo>
                      <a:pt x="120000" y="28888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28888"/>
                    </a:lnTo>
                    <a:lnTo>
                      <a:pt x="0" y="26296"/>
                    </a:lnTo>
                    <a:lnTo>
                      <a:pt x="0" y="24074"/>
                    </a:lnTo>
                    <a:lnTo>
                      <a:pt x="4472" y="21481"/>
                    </a:lnTo>
                    <a:lnTo>
                      <a:pt x="4472" y="19259"/>
                    </a:lnTo>
                    <a:lnTo>
                      <a:pt x="9689" y="14444"/>
                    </a:lnTo>
                    <a:lnTo>
                      <a:pt x="9689" y="11851"/>
                    </a:lnTo>
                    <a:lnTo>
                      <a:pt x="14161" y="11851"/>
                    </a:lnTo>
                    <a:lnTo>
                      <a:pt x="18633" y="9629"/>
                    </a:lnTo>
                    <a:lnTo>
                      <a:pt x="23850" y="7037"/>
                    </a:lnTo>
                    <a:lnTo>
                      <a:pt x="28322" y="4814"/>
                    </a:lnTo>
                    <a:lnTo>
                      <a:pt x="33540" y="2222"/>
                    </a:lnTo>
                    <a:lnTo>
                      <a:pt x="38012" y="2222"/>
                    </a:lnTo>
                    <a:lnTo>
                      <a:pt x="43229" y="0"/>
                    </a:lnTo>
                    <a:lnTo>
                      <a:pt x="47701" y="0"/>
                    </a:lnTo>
                    <a:lnTo>
                      <a:pt x="57391" y="0"/>
                    </a:lnTo>
                    <a:lnTo>
                      <a:pt x="62608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7494587" y="5005387"/>
                <a:ext cx="255587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608" y="0"/>
                    </a:moveTo>
                    <a:lnTo>
                      <a:pt x="67080" y="0"/>
                    </a:lnTo>
                    <a:lnTo>
                      <a:pt x="72298" y="0"/>
                    </a:lnTo>
                    <a:lnTo>
                      <a:pt x="81242" y="0"/>
                    </a:lnTo>
                    <a:lnTo>
                      <a:pt x="86459" y="2222"/>
                    </a:lnTo>
                    <a:lnTo>
                      <a:pt x="90931" y="2222"/>
                    </a:lnTo>
                    <a:lnTo>
                      <a:pt x="96149" y="4814"/>
                    </a:lnTo>
                    <a:lnTo>
                      <a:pt x="100621" y="7037"/>
                    </a:lnTo>
                    <a:lnTo>
                      <a:pt x="105838" y="9629"/>
                    </a:lnTo>
                    <a:lnTo>
                      <a:pt x="110310" y="11851"/>
                    </a:lnTo>
                    <a:lnTo>
                      <a:pt x="115527" y="14444"/>
                    </a:lnTo>
                    <a:lnTo>
                      <a:pt x="115527" y="19259"/>
                    </a:lnTo>
                    <a:lnTo>
                      <a:pt x="120000" y="21481"/>
                    </a:lnTo>
                    <a:lnTo>
                      <a:pt x="120000" y="24074"/>
                    </a:lnTo>
                    <a:lnTo>
                      <a:pt x="120000" y="26296"/>
                    </a:lnTo>
                    <a:lnTo>
                      <a:pt x="120000" y="28888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28888"/>
                    </a:lnTo>
                    <a:lnTo>
                      <a:pt x="0" y="26296"/>
                    </a:lnTo>
                    <a:lnTo>
                      <a:pt x="0" y="24074"/>
                    </a:lnTo>
                    <a:lnTo>
                      <a:pt x="4472" y="21481"/>
                    </a:lnTo>
                    <a:lnTo>
                      <a:pt x="4472" y="19259"/>
                    </a:lnTo>
                    <a:lnTo>
                      <a:pt x="9689" y="14444"/>
                    </a:lnTo>
                    <a:lnTo>
                      <a:pt x="9689" y="11851"/>
                    </a:lnTo>
                    <a:lnTo>
                      <a:pt x="14161" y="11851"/>
                    </a:lnTo>
                    <a:lnTo>
                      <a:pt x="18633" y="9629"/>
                    </a:lnTo>
                    <a:lnTo>
                      <a:pt x="23850" y="7037"/>
                    </a:lnTo>
                    <a:lnTo>
                      <a:pt x="28322" y="4814"/>
                    </a:lnTo>
                    <a:lnTo>
                      <a:pt x="33540" y="2222"/>
                    </a:lnTo>
                    <a:lnTo>
                      <a:pt x="38012" y="2222"/>
                    </a:lnTo>
                    <a:lnTo>
                      <a:pt x="43229" y="0"/>
                    </a:lnTo>
                    <a:lnTo>
                      <a:pt x="47701" y="0"/>
                    </a:lnTo>
                    <a:lnTo>
                      <a:pt x="57391" y="0"/>
                    </a:lnTo>
                    <a:lnTo>
                      <a:pt x="62608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5" name="Google Shape;865;p42"/>
              <p:cNvCxnSpPr/>
              <p:nvPr/>
            </p:nvCxnSpPr>
            <p:spPr>
              <a:xfrm rot="10800000" flipH="1">
                <a:off x="7596187" y="5519737"/>
                <a:ext cx="153987" cy="1333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866" name="Google Shape;866;p42"/>
              <p:cNvSpPr/>
              <p:nvPr/>
            </p:nvSpPr>
            <p:spPr>
              <a:xfrm>
                <a:off x="7412037" y="5067300"/>
                <a:ext cx="266700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64285" y="0"/>
                    </a:lnTo>
                    <a:lnTo>
                      <a:pt x="73571" y="0"/>
                    </a:lnTo>
                    <a:lnTo>
                      <a:pt x="78571" y="2181"/>
                    </a:lnTo>
                    <a:lnTo>
                      <a:pt x="82857" y="2181"/>
                    </a:lnTo>
                    <a:lnTo>
                      <a:pt x="87857" y="4727"/>
                    </a:lnTo>
                    <a:lnTo>
                      <a:pt x="92142" y="4727"/>
                    </a:lnTo>
                    <a:lnTo>
                      <a:pt x="97142" y="6909"/>
                    </a:lnTo>
                    <a:lnTo>
                      <a:pt x="101428" y="9454"/>
                    </a:lnTo>
                    <a:lnTo>
                      <a:pt x="106428" y="11636"/>
                    </a:lnTo>
                    <a:lnTo>
                      <a:pt x="106428" y="14181"/>
                    </a:lnTo>
                    <a:lnTo>
                      <a:pt x="110714" y="16363"/>
                    </a:lnTo>
                    <a:lnTo>
                      <a:pt x="115000" y="18909"/>
                    </a:lnTo>
                    <a:lnTo>
                      <a:pt x="115000" y="21090"/>
                    </a:lnTo>
                    <a:lnTo>
                      <a:pt x="115000" y="23636"/>
                    </a:lnTo>
                    <a:lnTo>
                      <a:pt x="120000" y="25818"/>
                    </a:lnTo>
                    <a:lnTo>
                      <a:pt x="120000" y="30545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30545"/>
                    </a:lnTo>
                    <a:lnTo>
                      <a:pt x="4285" y="25818"/>
                    </a:lnTo>
                    <a:lnTo>
                      <a:pt x="4285" y="23636"/>
                    </a:lnTo>
                    <a:lnTo>
                      <a:pt x="4285" y="21090"/>
                    </a:lnTo>
                    <a:lnTo>
                      <a:pt x="4285" y="18909"/>
                    </a:lnTo>
                    <a:lnTo>
                      <a:pt x="9285" y="16363"/>
                    </a:lnTo>
                    <a:lnTo>
                      <a:pt x="9285" y="14181"/>
                    </a:lnTo>
                    <a:lnTo>
                      <a:pt x="13571" y="11636"/>
                    </a:lnTo>
                    <a:lnTo>
                      <a:pt x="18571" y="9454"/>
                    </a:lnTo>
                    <a:lnTo>
                      <a:pt x="22857" y="6909"/>
                    </a:lnTo>
                    <a:lnTo>
                      <a:pt x="27857" y="4727"/>
                    </a:lnTo>
                    <a:lnTo>
                      <a:pt x="32142" y="4727"/>
                    </a:lnTo>
                    <a:lnTo>
                      <a:pt x="37142" y="2181"/>
                    </a:lnTo>
                    <a:lnTo>
                      <a:pt x="41428" y="2181"/>
                    </a:lnTo>
                    <a:lnTo>
                      <a:pt x="46428" y="0"/>
                    </a:lnTo>
                    <a:lnTo>
                      <a:pt x="55000" y="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7412037" y="5067300"/>
                <a:ext cx="266700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64285" y="0"/>
                    </a:lnTo>
                    <a:lnTo>
                      <a:pt x="73571" y="0"/>
                    </a:lnTo>
                    <a:lnTo>
                      <a:pt x="78571" y="2181"/>
                    </a:lnTo>
                    <a:lnTo>
                      <a:pt x="82857" y="2181"/>
                    </a:lnTo>
                    <a:lnTo>
                      <a:pt x="87857" y="4727"/>
                    </a:lnTo>
                    <a:lnTo>
                      <a:pt x="92142" y="4727"/>
                    </a:lnTo>
                    <a:lnTo>
                      <a:pt x="97142" y="6909"/>
                    </a:lnTo>
                    <a:lnTo>
                      <a:pt x="101428" y="9454"/>
                    </a:lnTo>
                    <a:lnTo>
                      <a:pt x="106428" y="11636"/>
                    </a:lnTo>
                    <a:lnTo>
                      <a:pt x="106428" y="14181"/>
                    </a:lnTo>
                    <a:lnTo>
                      <a:pt x="110714" y="16363"/>
                    </a:lnTo>
                    <a:lnTo>
                      <a:pt x="115000" y="18909"/>
                    </a:lnTo>
                    <a:lnTo>
                      <a:pt x="115000" y="21090"/>
                    </a:lnTo>
                    <a:lnTo>
                      <a:pt x="115000" y="23636"/>
                    </a:lnTo>
                    <a:lnTo>
                      <a:pt x="120000" y="25818"/>
                    </a:lnTo>
                    <a:lnTo>
                      <a:pt x="120000" y="30545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30545"/>
                    </a:lnTo>
                    <a:lnTo>
                      <a:pt x="4285" y="25818"/>
                    </a:lnTo>
                    <a:lnTo>
                      <a:pt x="4285" y="23636"/>
                    </a:lnTo>
                    <a:lnTo>
                      <a:pt x="4285" y="21090"/>
                    </a:lnTo>
                    <a:lnTo>
                      <a:pt x="4285" y="18909"/>
                    </a:lnTo>
                    <a:lnTo>
                      <a:pt x="9285" y="16363"/>
                    </a:lnTo>
                    <a:lnTo>
                      <a:pt x="9285" y="14181"/>
                    </a:lnTo>
                    <a:lnTo>
                      <a:pt x="13571" y="11636"/>
                    </a:lnTo>
                    <a:lnTo>
                      <a:pt x="18571" y="9454"/>
                    </a:lnTo>
                    <a:lnTo>
                      <a:pt x="22857" y="6909"/>
                    </a:lnTo>
                    <a:lnTo>
                      <a:pt x="27857" y="4727"/>
                    </a:lnTo>
                    <a:lnTo>
                      <a:pt x="32142" y="4727"/>
                    </a:lnTo>
                    <a:lnTo>
                      <a:pt x="37142" y="2181"/>
                    </a:lnTo>
                    <a:lnTo>
                      <a:pt x="41428" y="2181"/>
                    </a:lnTo>
                    <a:lnTo>
                      <a:pt x="46428" y="0"/>
                    </a:lnTo>
                    <a:lnTo>
                      <a:pt x="55000" y="0"/>
                    </a:lnTo>
                    <a:lnTo>
                      <a:pt x="6000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8" name="Google Shape;868;p42"/>
              <p:cNvCxnSpPr/>
              <p:nvPr/>
            </p:nvCxnSpPr>
            <p:spPr>
              <a:xfrm rot="10800000" flipH="1">
                <a:off x="7596187" y="5129212"/>
                <a:ext cx="153987" cy="1333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869" name="Google Shape;869;p42"/>
              <p:cNvSpPr/>
              <p:nvPr/>
            </p:nvSpPr>
            <p:spPr>
              <a:xfrm>
                <a:off x="7329487" y="5129212"/>
                <a:ext cx="266700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65000" y="2181"/>
                    </a:lnTo>
                    <a:lnTo>
                      <a:pt x="74285" y="2181"/>
                    </a:lnTo>
                    <a:lnTo>
                      <a:pt x="78571" y="2181"/>
                    </a:lnTo>
                    <a:lnTo>
                      <a:pt x="83571" y="2181"/>
                    </a:lnTo>
                    <a:lnTo>
                      <a:pt x="87857" y="4727"/>
                    </a:lnTo>
                    <a:lnTo>
                      <a:pt x="92142" y="6909"/>
                    </a:lnTo>
                    <a:lnTo>
                      <a:pt x="97142" y="6909"/>
                    </a:lnTo>
                    <a:lnTo>
                      <a:pt x="101428" y="9454"/>
                    </a:lnTo>
                    <a:lnTo>
                      <a:pt x="106428" y="11636"/>
                    </a:lnTo>
                    <a:lnTo>
                      <a:pt x="110714" y="13818"/>
                    </a:lnTo>
                    <a:lnTo>
                      <a:pt x="110714" y="16363"/>
                    </a:lnTo>
                    <a:lnTo>
                      <a:pt x="115714" y="18545"/>
                    </a:lnTo>
                    <a:lnTo>
                      <a:pt x="115714" y="21090"/>
                    </a:lnTo>
                    <a:lnTo>
                      <a:pt x="115714" y="23272"/>
                    </a:lnTo>
                    <a:lnTo>
                      <a:pt x="120000" y="28000"/>
                    </a:lnTo>
                    <a:lnTo>
                      <a:pt x="120000" y="30545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30545"/>
                    </a:lnTo>
                    <a:lnTo>
                      <a:pt x="5000" y="28000"/>
                    </a:lnTo>
                    <a:lnTo>
                      <a:pt x="5000" y="23272"/>
                    </a:lnTo>
                    <a:lnTo>
                      <a:pt x="5000" y="21090"/>
                    </a:lnTo>
                    <a:lnTo>
                      <a:pt x="5000" y="18545"/>
                    </a:lnTo>
                    <a:lnTo>
                      <a:pt x="9285" y="16363"/>
                    </a:lnTo>
                    <a:lnTo>
                      <a:pt x="14285" y="13818"/>
                    </a:lnTo>
                    <a:lnTo>
                      <a:pt x="14285" y="11636"/>
                    </a:lnTo>
                    <a:lnTo>
                      <a:pt x="18571" y="9454"/>
                    </a:lnTo>
                    <a:lnTo>
                      <a:pt x="23571" y="6909"/>
                    </a:lnTo>
                    <a:lnTo>
                      <a:pt x="27857" y="6909"/>
                    </a:lnTo>
                    <a:lnTo>
                      <a:pt x="32142" y="4727"/>
                    </a:lnTo>
                    <a:lnTo>
                      <a:pt x="37142" y="2181"/>
                    </a:lnTo>
                    <a:lnTo>
                      <a:pt x="41428" y="2181"/>
                    </a:lnTo>
                    <a:lnTo>
                      <a:pt x="50714" y="2181"/>
                    </a:lnTo>
                    <a:lnTo>
                      <a:pt x="55714" y="2181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7329487" y="5129212"/>
                <a:ext cx="266700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65000" y="2181"/>
                    </a:lnTo>
                    <a:lnTo>
                      <a:pt x="74285" y="2181"/>
                    </a:lnTo>
                    <a:lnTo>
                      <a:pt x="78571" y="2181"/>
                    </a:lnTo>
                    <a:lnTo>
                      <a:pt x="83571" y="2181"/>
                    </a:lnTo>
                    <a:lnTo>
                      <a:pt x="87857" y="4727"/>
                    </a:lnTo>
                    <a:lnTo>
                      <a:pt x="92142" y="6909"/>
                    </a:lnTo>
                    <a:lnTo>
                      <a:pt x="97142" y="6909"/>
                    </a:lnTo>
                    <a:lnTo>
                      <a:pt x="101428" y="9454"/>
                    </a:lnTo>
                    <a:lnTo>
                      <a:pt x="106428" y="11636"/>
                    </a:lnTo>
                    <a:lnTo>
                      <a:pt x="110714" y="13818"/>
                    </a:lnTo>
                    <a:lnTo>
                      <a:pt x="110714" y="16363"/>
                    </a:lnTo>
                    <a:lnTo>
                      <a:pt x="115714" y="18545"/>
                    </a:lnTo>
                    <a:lnTo>
                      <a:pt x="115714" y="21090"/>
                    </a:lnTo>
                    <a:lnTo>
                      <a:pt x="115714" y="23272"/>
                    </a:lnTo>
                    <a:lnTo>
                      <a:pt x="120000" y="28000"/>
                    </a:lnTo>
                    <a:lnTo>
                      <a:pt x="120000" y="30545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30545"/>
                    </a:lnTo>
                    <a:lnTo>
                      <a:pt x="5000" y="28000"/>
                    </a:lnTo>
                    <a:lnTo>
                      <a:pt x="5000" y="23272"/>
                    </a:lnTo>
                    <a:lnTo>
                      <a:pt x="5000" y="21090"/>
                    </a:lnTo>
                    <a:lnTo>
                      <a:pt x="5000" y="18545"/>
                    </a:lnTo>
                    <a:lnTo>
                      <a:pt x="9285" y="16363"/>
                    </a:lnTo>
                    <a:lnTo>
                      <a:pt x="14285" y="13818"/>
                    </a:lnTo>
                    <a:lnTo>
                      <a:pt x="14285" y="11636"/>
                    </a:lnTo>
                    <a:lnTo>
                      <a:pt x="18571" y="9454"/>
                    </a:lnTo>
                    <a:lnTo>
                      <a:pt x="23571" y="6909"/>
                    </a:lnTo>
                    <a:lnTo>
                      <a:pt x="27857" y="6909"/>
                    </a:lnTo>
                    <a:lnTo>
                      <a:pt x="32142" y="4727"/>
                    </a:lnTo>
                    <a:lnTo>
                      <a:pt x="37142" y="2181"/>
                    </a:lnTo>
                    <a:lnTo>
                      <a:pt x="41428" y="2181"/>
                    </a:lnTo>
                    <a:lnTo>
                      <a:pt x="50714" y="2181"/>
                    </a:lnTo>
                    <a:lnTo>
                      <a:pt x="55714" y="2181"/>
                    </a:lnTo>
                    <a:lnTo>
                      <a:pt x="6000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7678737" y="4902200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714" y="120000"/>
                    </a:moveTo>
                    <a:lnTo>
                      <a:pt x="0" y="103216"/>
                    </a:lnTo>
                    <a:lnTo>
                      <a:pt x="120000" y="0"/>
                    </a:lnTo>
                    <a:lnTo>
                      <a:pt x="55714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2" name="Google Shape;872;p42"/>
            <p:cNvGrpSpPr/>
            <p:nvPr/>
          </p:nvGrpSpPr>
          <p:grpSpPr>
            <a:xfrm>
              <a:off x="3143250" y="3009900"/>
              <a:ext cx="18098954" cy="10706855"/>
              <a:chOff x="3165475" y="2949575"/>
              <a:chExt cx="18098954" cy="10706855"/>
            </a:xfrm>
          </p:grpSpPr>
          <p:sp>
            <p:nvSpPr>
              <p:cNvPr id="873" name="Google Shape;873;p42"/>
              <p:cNvSpPr/>
              <p:nvPr/>
            </p:nvSpPr>
            <p:spPr>
              <a:xfrm>
                <a:off x="7678737" y="4902200"/>
                <a:ext cx="133350" cy="227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714" y="120000"/>
                    </a:moveTo>
                    <a:lnTo>
                      <a:pt x="0" y="103216"/>
                    </a:lnTo>
                    <a:lnTo>
                      <a:pt x="120000" y="0"/>
                    </a:lnTo>
                    <a:lnTo>
                      <a:pt x="55714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7616825" y="4943475"/>
                <a:ext cx="133350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714" y="120000"/>
                    </a:moveTo>
                    <a:lnTo>
                      <a:pt x="0" y="103235"/>
                    </a:lnTo>
                    <a:lnTo>
                      <a:pt x="120000" y="0"/>
                    </a:lnTo>
                    <a:lnTo>
                      <a:pt x="55714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7616825" y="4943475"/>
                <a:ext cx="133350" cy="2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714" y="120000"/>
                    </a:moveTo>
                    <a:lnTo>
                      <a:pt x="0" y="103235"/>
                    </a:lnTo>
                    <a:lnTo>
                      <a:pt x="120000" y="0"/>
                    </a:lnTo>
                    <a:lnTo>
                      <a:pt x="55714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7524750" y="4984750"/>
                <a:ext cx="1238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230" y="120000"/>
                    </a:moveTo>
                    <a:lnTo>
                      <a:pt x="0" y="103943"/>
                    </a:lnTo>
                    <a:lnTo>
                      <a:pt x="120000" y="0"/>
                    </a:lnTo>
                    <a:lnTo>
                      <a:pt x="4923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7524750" y="4984750"/>
                <a:ext cx="123825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230" y="120000"/>
                    </a:moveTo>
                    <a:lnTo>
                      <a:pt x="0" y="103943"/>
                    </a:lnTo>
                    <a:lnTo>
                      <a:pt x="120000" y="0"/>
                    </a:lnTo>
                    <a:lnTo>
                      <a:pt x="4923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7648575" y="4922837"/>
                <a:ext cx="635000" cy="92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2200" y="14482"/>
                    </a:lnTo>
                    <a:lnTo>
                      <a:pt x="106500" y="41379"/>
                    </a:lnTo>
                    <a:lnTo>
                      <a:pt x="98700" y="68275"/>
                    </a:lnTo>
                    <a:lnTo>
                      <a:pt x="90900" y="80689"/>
                    </a:lnTo>
                    <a:lnTo>
                      <a:pt x="83100" y="93103"/>
                    </a:lnTo>
                    <a:lnTo>
                      <a:pt x="75600" y="107586"/>
                    </a:lnTo>
                    <a:lnTo>
                      <a:pt x="69600" y="120000"/>
                    </a:lnTo>
                    <a:lnTo>
                      <a:pt x="61800" y="120000"/>
                    </a:lnTo>
                    <a:lnTo>
                      <a:pt x="54000" y="120000"/>
                    </a:lnTo>
                    <a:lnTo>
                      <a:pt x="46500" y="120000"/>
                    </a:lnTo>
                    <a:lnTo>
                      <a:pt x="38700" y="120000"/>
                    </a:lnTo>
                    <a:lnTo>
                      <a:pt x="30900" y="120000"/>
                    </a:lnTo>
                    <a:lnTo>
                      <a:pt x="23100" y="120000"/>
                    </a:lnTo>
                    <a:lnTo>
                      <a:pt x="15300" y="107586"/>
                    </a:lnTo>
                    <a:lnTo>
                      <a:pt x="7500" y="93103"/>
                    </a:lnTo>
                    <a:lnTo>
                      <a:pt x="0" y="80689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7740650" y="4789487"/>
                <a:ext cx="604837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4015" y="15000"/>
                    </a:lnTo>
                    <a:lnTo>
                      <a:pt x="105826" y="36923"/>
                    </a:lnTo>
                    <a:lnTo>
                      <a:pt x="99527" y="51923"/>
                    </a:lnTo>
                    <a:lnTo>
                      <a:pt x="93543" y="60000"/>
                    </a:lnTo>
                    <a:lnTo>
                      <a:pt x="85354" y="75000"/>
                    </a:lnTo>
                    <a:lnTo>
                      <a:pt x="79370" y="81923"/>
                    </a:lnTo>
                    <a:lnTo>
                      <a:pt x="71181" y="96923"/>
                    </a:lnTo>
                    <a:lnTo>
                      <a:pt x="62992" y="105000"/>
                    </a:lnTo>
                    <a:lnTo>
                      <a:pt x="57007" y="111923"/>
                    </a:lnTo>
                    <a:lnTo>
                      <a:pt x="48818" y="111923"/>
                    </a:lnTo>
                    <a:lnTo>
                      <a:pt x="40629" y="120000"/>
                    </a:lnTo>
                    <a:lnTo>
                      <a:pt x="32440" y="120000"/>
                    </a:lnTo>
                    <a:lnTo>
                      <a:pt x="24251" y="120000"/>
                    </a:lnTo>
                    <a:lnTo>
                      <a:pt x="16062" y="120000"/>
                    </a:lnTo>
                    <a:lnTo>
                      <a:pt x="8188" y="120000"/>
                    </a:lnTo>
                    <a:lnTo>
                      <a:pt x="0" y="111923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7812087" y="4645025"/>
                <a:ext cx="615950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3814" y="14814"/>
                    </a:lnTo>
                    <a:lnTo>
                      <a:pt x="107938" y="24444"/>
                    </a:lnTo>
                    <a:lnTo>
                      <a:pt x="99896" y="38518"/>
                    </a:lnTo>
                    <a:lnTo>
                      <a:pt x="94020" y="53333"/>
                    </a:lnTo>
                    <a:lnTo>
                      <a:pt x="87835" y="62962"/>
                    </a:lnTo>
                    <a:lnTo>
                      <a:pt x="79793" y="71851"/>
                    </a:lnTo>
                    <a:lnTo>
                      <a:pt x="72061" y="77037"/>
                    </a:lnTo>
                    <a:lnTo>
                      <a:pt x="64020" y="86666"/>
                    </a:lnTo>
                    <a:lnTo>
                      <a:pt x="57835" y="96296"/>
                    </a:lnTo>
                    <a:lnTo>
                      <a:pt x="49793" y="100740"/>
                    </a:lnTo>
                    <a:lnTo>
                      <a:pt x="42061" y="105925"/>
                    </a:lnTo>
                    <a:lnTo>
                      <a:pt x="34020" y="110370"/>
                    </a:lnTo>
                    <a:lnTo>
                      <a:pt x="25979" y="115555"/>
                    </a:lnTo>
                    <a:lnTo>
                      <a:pt x="16082" y="115555"/>
                    </a:lnTo>
                    <a:lnTo>
                      <a:pt x="8041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2"/>
              <p:cNvSpPr txBox="1"/>
              <p:nvPr/>
            </p:nvSpPr>
            <p:spPr>
              <a:xfrm>
                <a:off x="7194550" y="11777662"/>
                <a:ext cx="2262187" cy="341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Underground Cable</a:t>
                </a:r>
                <a:endParaRPr sz="900"/>
              </a:p>
            </p:txBody>
          </p:sp>
          <p:sp>
            <p:nvSpPr>
              <p:cNvPr id="882" name="Google Shape;882;p42"/>
              <p:cNvSpPr/>
              <p:nvPr/>
            </p:nvSpPr>
            <p:spPr>
              <a:xfrm>
                <a:off x="12592050" y="12260262"/>
                <a:ext cx="112712" cy="809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859" y="120000"/>
                    </a:moveTo>
                    <a:lnTo>
                      <a:pt x="10140" y="120000"/>
                    </a:lnTo>
                    <a:lnTo>
                      <a:pt x="10140" y="44705"/>
                    </a:lnTo>
                    <a:lnTo>
                      <a:pt x="0" y="44705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44705"/>
                    </a:lnTo>
                    <a:lnTo>
                      <a:pt x="109859" y="44705"/>
                    </a:lnTo>
                    <a:lnTo>
                      <a:pt x="109859" y="120000"/>
                    </a:lnTo>
                    <a:close/>
                  </a:path>
                </a:pathLst>
              </a:custGeom>
              <a:solidFill>
                <a:srgbClr val="BF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2"/>
              <p:cNvSpPr/>
              <p:nvPr/>
            </p:nvSpPr>
            <p:spPr>
              <a:xfrm>
                <a:off x="12633325" y="12588875"/>
                <a:ext cx="1466850" cy="615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20000"/>
                    </a:lnTo>
                    <a:lnTo>
                      <a:pt x="42727" y="120000"/>
                    </a:lnTo>
                    <a:lnTo>
                      <a:pt x="42727" y="114123"/>
                    </a:lnTo>
                    <a:lnTo>
                      <a:pt x="46103" y="114123"/>
                    </a:lnTo>
                    <a:lnTo>
                      <a:pt x="46103" y="64020"/>
                    </a:lnTo>
                    <a:lnTo>
                      <a:pt x="45324" y="64020"/>
                    </a:lnTo>
                    <a:lnTo>
                      <a:pt x="45324" y="55979"/>
                    </a:lnTo>
                    <a:lnTo>
                      <a:pt x="44415" y="55979"/>
                    </a:lnTo>
                    <a:lnTo>
                      <a:pt x="44415" y="51958"/>
                    </a:lnTo>
                    <a:lnTo>
                      <a:pt x="60389" y="23814"/>
                    </a:lnTo>
                    <a:lnTo>
                      <a:pt x="76363" y="51958"/>
                    </a:lnTo>
                    <a:lnTo>
                      <a:pt x="76363" y="55979"/>
                    </a:lnTo>
                    <a:lnTo>
                      <a:pt x="75454" y="55979"/>
                    </a:lnTo>
                    <a:lnTo>
                      <a:pt x="75454" y="64020"/>
                    </a:lnTo>
                    <a:lnTo>
                      <a:pt x="74675" y="64020"/>
                    </a:lnTo>
                    <a:lnTo>
                      <a:pt x="74675" y="114123"/>
                    </a:lnTo>
                    <a:lnTo>
                      <a:pt x="78051" y="114123"/>
                    </a:lnTo>
                    <a:lnTo>
                      <a:pt x="78051" y="120000"/>
                    </a:lnTo>
                    <a:lnTo>
                      <a:pt x="119999" y="120000"/>
                    </a:lnTo>
                    <a:lnTo>
                      <a:pt x="11999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12561887" y="12577762"/>
                <a:ext cx="1620837" cy="11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3888" y="119999"/>
                    </a:lnTo>
                    <a:lnTo>
                      <a:pt x="5288" y="119999"/>
                    </a:lnTo>
                    <a:lnTo>
                      <a:pt x="0" y="119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42"/>
              <p:cNvSpPr txBox="1"/>
              <p:nvPr/>
            </p:nvSpPr>
            <p:spPr>
              <a:xfrm>
                <a:off x="12961937" y="12630150"/>
                <a:ext cx="101600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2"/>
              <p:cNvSpPr txBox="1"/>
              <p:nvPr/>
            </p:nvSpPr>
            <p:spPr>
              <a:xfrm>
                <a:off x="12961937" y="12722225"/>
                <a:ext cx="101600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42"/>
              <p:cNvSpPr txBox="1"/>
              <p:nvPr/>
            </p:nvSpPr>
            <p:spPr>
              <a:xfrm>
                <a:off x="12725400" y="12630150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42"/>
              <p:cNvSpPr txBox="1"/>
              <p:nvPr/>
            </p:nvSpPr>
            <p:spPr>
              <a:xfrm>
                <a:off x="12725400" y="12722225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2"/>
              <p:cNvSpPr txBox="1"/>
              <p:nvPr/>
            </p:nvSpPr>
            <p:spPr>
              <a:xfrm>
                <a:off x="12961937" y="12947650"/>
                <a:ext cx="101600" cy="9366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42"/>
              <p:cNvSpPr txBox="1"/>
              <p:nvPr/>
            </p:nvSpPr>
            <p:spPr>
              <a:xfrm>
                <a:off x="12961937" y="13041312"/>
                <a:ext cx="101600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42"/>
              <p:cNvSpPr txBox="1"/>
              <p:nvPr/>
            </p:nvSpPr>
            <p:spPr>
              <a:xfrm>
                <a:off x="13925550" y="12630150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42"/>
              <p:cNvSpPr txBox="1"/>
              <p:nvPr/>
            </p:nvSpPr>
            <p:spPr>
              <a:xfrm>
                <a:off x="13925550" y="12722225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42"/>
              <p:cNvSpPr txBox="1"/>
              <p:nvPr/>
            </p:nvSpPr>
            <p:spPr>
              <a:xfrm>
                <a:off x="13679488" y="12630150"/>
                <a:ext cx="103187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42"/>
              <p:cNvSpPr txBox="1"/>
              <p:nvPr/>
            </p:nvSpPr>
            <p:spPr>
              <a:xfrm>
                <a:off x="13679488" y="12722225"/>
                <a:ext cx="103187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42"/>
              <p:cNvSpPr txBox="1"/>
              <p:nvPr/>
            </p:nvSpPr>
            <p:spPr>
              <a:xfrm>
                <a:off x="13925550" y="12947650"/>
                <a:ext cx="92075" cy="9366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42"/>
              <p:cNvSpPr txBox="1"/>
              <p:nvPr/>
            </p:nvSpPr>
            <p:spPr>
              <a:xfrm>
                <a:off x="13925550" y="13041312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42"/>
              <p:cNvSpPr txBox="1"/>
              <p:nvPr/>
            </p:nvSpPr>
            <p:spPr>
              <a:xfrm>
                <a:off x="13679488" y="12947650"/>
                <a:ext cx="92075" cy="9366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42"/>
              <p:cNvSpPr txBox="1"/>
              <p:nvPr/>
            </p:nvSpPr>
            <p:spPr>
              <a:xfrm>
                <a:off x="13679488" y="13041312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42"/>
              <p:cNvSpPr txBox="1"/>
              <p:nvPr/>
            </p:nvSpPr>
            <p:spPr>
              <a:xfrm>
                <a:off x="12725400" y="12947650"/>
                <a:ext cx="92075" cy="9366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42"/>
              <p:cNvSpPr txBox="1"/>
              <p:nvPr/>
            </p:nvSpPr>
            <p:spPr>
              <a:xfrm>
                <a:off x="12725400" y="13041312"/>
                <a:ext cx="92075" cy="92075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13155613" y="12917487"/>
                <a:ext cx="431800" cy="287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07403"/>
                    </a:lnTo>
                    <a:lnTo>
                      <a:pt x="11470" y="107403"/>
                    </a:lnTo>
                    <a:lnTo>
                      <a:pt x="11470" y="0"/>
                    </a:lnTo>
                    <a:lnTo>
                      <a:pt x="22941" y="0"/>
                    </a:lnTo>
                    <a:lnTo>
                      <a:pt x="22941" y="107403"/>
                    </a:lnTo>
                    <a:lnTo>
                      <a:pt x="37058" y="107403"/>
                    </a:lnTo>
                    <a:lnTo>
                      <a:pt x="79852" y="107403"/>
                    </a:lnTo>
                    <a:lnTo>
                      <a:pt x="97058" y="107403"/>
                    </a:lnTo>
                    <a:lnTo>
                      <a:pt x="97058" y="0"/>
                    </a:lnTo>
                    <a:lnTo>
                      <a:pt x="108529" y="0"/>
                    </a:lnTo>
                    <a:lnTo>
                      <a:pt x="108529" y="107403"/>
                    </a:lnTo>
                    <a:lnTo>
                      <a:pt x="120000" y="107403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13238163" y="12917487"/>
                <a:ext cx="266700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22857" y="120000"/>
                    </a:lnTo>
                    <a:lnTo>
                      <a:pt x="22857" y="14074"/>
                    </a:lnTo>
                    <a:lnTo>
                      <a:pt x="92142" y="14074"/>
                    </a:lnTo>
                    <a:lnTo>
                      <a:pt x="92142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13187363" y="12876212"/>
                <a:ext cx="36830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551" y="120000"/>
                    </a:moveTo>
                    <a:lnTo>
                      <a:pt x="103448" y="120000"/>
                    </a:lnTo>
                    <a:lnTo>
                      <a:pt x="116896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3103" y="120000"/>
                    </a:lnTo>
                    <a:lnTo>
                      <a:pt x="16551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3176250" y="12711112"/>
                <a:ext cx="390525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585" y="120000"/>
                    </a:moveTo>
                    <a:lnTo>
                      <a:pt x="3414" y="120000"/>
                    </a:lnTo>
                    <a:lnTo>
                      <a:pt x="0" y="120000"/>
                    </a:lnTo>
                    <a:lnTo>
                      <a:pt x="0" y="105000"/>
                    </a:lnTo>
                    <a:lnTo>
                      <a:pt x="60000" y="0"/>
                    </a:lnTo>
                    <a:lnTo>
                      <a:pt x="120000" y="105000"/>
                    </a:lnTo>
                    <a:lnTo>
                      <a:pt x="120000" y="120000"/>
                    </a:lnTo>
                    <a:lnTo>
                      <a:pt x="116585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13268325" y="12742862"/>
                <a:ext cx="20637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6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42"/>
              <p:cNvSpPr txBox="1"/>
              <p:nvPr/>
            </p:nvSpPr>
            <p:spPr>
              <a:xfrm>
                <a:off x="12930187" y="12630150"/>
                <a:ext cx="31750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42"/>
              <p:cNvSpPr txBox="1"/>
              <p:nvPr/>
            </p:nvSpPr>
            <p:spPr>
              <a:xfrm>
                <a:off x="13063537" y="12630150"/>
                <a:ext cx="31750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42"/>
              <p:cNvSpPr txBox="1"/>
              <p:nvPr/>
            </p:nvSpPr>
            <p:spPr>
              <a:xfrm>
                <a:off x="12684125" y="12630150"/>
                <a:ext cx="41275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42"/>
              <p:cNvSpPr txBox="1"/>
              <p:nvPr/>
            </p:nvSpPr>
            <p:spPr>
              <a:xfrm>
                <a:off x="12817475" y="12630150"/>
                <a:ext cx="41275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42"/>
              <p:cNvSpPr txBox="1"/>
              <p:nvPr/>
            </p:nvSpPr>
            <p:spPr>
              <a:xfrm>
                <a:off x="12930187" y="12947650"/>
                <a:ext cx="31750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42"/>
              <p:cNvSpPr txBox="1"/>
              <p:nvPr/>
            </p:nvSpPr>
            <p:spPr>
              <a:xfrm>
                <a:off x="13063537" y="12947650"/>
                <a:ext cx="31750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13884275" y="12630150"/>
                <a:ext cx="41275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2"/>
              <p:cNvSpPr txBox="1"/>
              <p:nvPr/>
            </p:nvSpPr>
            <p:spPr>
              <a:xfrm>
                <a:off x="14017625" y="12630150"/>
                <a:ext cx="41275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2"/>
              <p:cNvSpPr txBox="1"/>
              <p:nvPr/>
            </p:nvSpPr>
            <p:spPr>
              <a:xfrm>
                <a:off x="13638213" y="12630150"/>
                <a:ext cx="41275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2"/>
              <p:cNvSpPr txBox="1"/>
              <p:nvPr/>
            </p:nvSpPr>
            <p:spPr>
              <a:xfrm>
                <a:off x="13782675" y="12630150"/>
                <a:ext cx="30162" cy="184150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2"/>
              <p:cNvSpPr txBox="1"/>
              <p:nvPr/>
            </p:nvSpPr>
            <p:spPr>
              <a:xfrm>
                <a:off x="13884275" y="12947650"/>
                <a:ext cx="41275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14017625" y="12947650"/>
                <a:ext cx="41275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42"/>
              <p:cNvSpPr txBox="1"/>
              <p:nvPr/>
            </p:nvSpPr>
            <p:spPr>
              <a:xfrm>
                <a:off x="13638213" y="12947650"/>
                <a:ext cx="41275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42"/>
              <p:cNvSpPr txBox="1"/>
              <p:nvPr/>
            </p:nvSpPr>
            <p:spPr>
              <a:xfrm>
                <a:off x="13771563" y="12947650"/>
                <a:ext cx="41275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42"/>
              <p:cNvSpPr txBox="1"/>
              <p:nvPr/>
            </p:nvSpPr>
            <p:spPr>
              <a:xfrm>
                <a:off x="12684125" y="12947650"/>
                <a:ext cx="41275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42"/>
              <p:cNvSpPr txBox="1"/>
              <p:nvPr/>
            </p:nvSpPr>
            <p:spPr>
              <a:xfrm>
                <a:off x="12817475" y="12947650"/>
                <a:ext cx="41275" cy="185737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42"/>
              <p:cNvSpPr txBox="1"/>
              <p:nvPr/>
            </p:nvSpPr>
            <p:spPr>
              <a:xfrm>
                <a:off x="13288963" y="12947650"/>
                <a:ext cx="153987" cy="227012"/>
              </a:xfrm>
              <a:prstGeom prst="rect">
                <a:avLst/>
              </a:pr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3228638" y="12825412"/>
                <a:ext cx="287337" cy="20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16574" y="0"/>
                    </a:lnTo>
                    <a:lnTo>
                      <a:pt x="102762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0080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2"/>
              <p:cNvSpPr txBox="1"/>
              <p:nvPr/>
            </p:nvSpPr>
            <p:spPr>
              <a:xfrm>
                <a:off x="12561887" y="12341225"/>
                <a:ext cx="1620837" cy="236537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6621462" y="12692062"/>
                <a:ext cx="1098550" cy="400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97" y="80000"/>
                    </a:moveTo>
                    <a:lnTo>
                      <a:pt x="68497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50462" y="120000"/>
                    </a:lnTo>
                    <a:lnTo>
                      <a:pt x="50462" y="80000"/>
                    </a:lnTo>
                    <a:lnTo>
                      <a:pt x="37109" y="80000"/>
                    </a:lnTo>
                    <a:lnTo>
                      <a:pt x="37109" y="82857"/>
                    </a:lnTo>
                    <a:lnTo>
                      <a:pt x="15780" y="82857"/>
                    </a:lnTo>
                    <a:lnTo>
                      <a:pt x="15780" y="80000"/>
                    </a:lnTo>
                    <a:lnTo>
                      <a:pt x="11271" y="80000"/>
                    </a:lnTo>
                    <a:lnTo>
                      <a:pt x="11271" y="27619"/>
                    </a:lnTo>
                    <a:lnTo>
                      <a:pt x="15780" y="27619"/>
                    </a:lnTo>
                    <a:lnTo>
                      <a:pt x="15780" y="24285"/>
                    </a:lnTo>
                    <a:lnTo>
                      <a:pt x="37109" y="24285"/>
                    </a:lnTo>
                    <a:lnTo>
                      <a:pt x="37109" y="27619"/>
                    </a:lnTo>
                    <a:lnTo>
                      <a:pt x="41445" y="27619"/>
                    </a:lnTo>
                    <a:lnTo>
                      <a:pt x="41445" y="80000"/>
                    </a:lnTo>
                    <a:lnTo>
                      <a:pt x="50462" y="80000"/>
                    </a:lnTo>
                    <a:lnTo>
                      <a:pt x="50462" y="18095"/>
                    </a:lnTo>
                    <a:lnTo>
                      <a:pt x="68497" y="18095"/>
                    </a:lnTo>
                    <a:lnTo>
                      <a:pt x="68497" y="80000"/>
                    </a:lnTo>
                    <a:lnTo>
                      <a:pt x="81849" y="80000"/>
                    </a:lnTo>
                    <a:lnTo>
                      <a:pt x="81849" y="82857"/>
                    </a:lnTo>
                    <a:lnTo>
                      <a:pt x="103179" y="82857"/>
                    </a:lnTo>
                    <a:lnTo>
                      <a:pt x="103179" y="80000"/>
                    </a:lnTo>
                    <a:lnTo>
                      <a:pt x="107687" y="80000"/>
                    </a:lnTo>
                    <a:lnTo>
                      <a:pt x="107687" y="27619"/>
                    </a:lnTo>
                    <a:lnTo>
                      <a:pt x="103179" y="27619"/>
                    </a:lnTo>
                    <a:lnTo>
                      <a:pt x="103179" y="24285"/>
                    </a:lnTo>
                    <a:lnTo>
                      <a:pt x="81849" y="24285"/>
                    </a:lnTo>
                    <a:lnTo>
                      <a:pt x="81849" y="27619"/>
                    </a:lnTo>
                    <a:lnTo>
                      <a:pt x="77341" y="27619"/>
                    </a:lnTo>
                    <a:lnTo>
                      <a:pt x="77341" y="80000"/>
                    </a:lnTo>
                    <a:lnTo>
                      <a:pt x="68497" y="80000"/>
                    </a:lnTo>
                    <a:close/>
                  </a:path>
                </a:pathLst>
              </a:custGeom>
              <a:solidFill>
                <a:srgbClr val="E0A1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42"/>
              <p:cNvSpPr txBox="1"/>
              <p:nvPr/>
            </p:nvSpPr>
            <p:spPr>
              <a:xfrm>
                <a:off x="6765925" y="12773025"/>
                <a:ext cx="195262" cy="195262"/>
              </a:xfrm>
              <a:prstGeom prst="rect">
                <a:avLst/>
              </a:prstGeom>
              <a:solidFill>
                <a:srgbClr val="FFE1C2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42"/>
              <p:cNvSpPr txBox="1"/>
              <p:nvPr/>
            </p:nvSpPr>
            <p:spPr>
              <a:xfrm>
                <a:off x="7370762" y="12773025"/>
                <a:ext cx="195262" cy="195262"/>
              </a:xfrm>
              <a:prstGeom prst="rect">
                <a:avLst/>
              </a:prstGeom>
              <a:solidFill>
                <a:srgbClr val="FFE1C2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2"/>
              <p:cNvSpPr txBox="1"/>
              <p:nvPr/>
            </p:nvSpPr>
            <p:spPr>
              <a:xfrm>
                <a:off x="6724650" y="12784137"/>
                <a:ext cx="41275" cy="174625"/>
              </a:xfrm>
              <a:prstGeom prst="rect">
                <a:avLst/>
              </a:prstGeom>
              <a:solidFill>
                <a:srgbClr val="C20000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42"/>
              <p:cNvSpPr txBox="1"/>
              <p:nvPr/>
            </p:nvSpPr>
            <p:spPr>
              <a:xfrm>
                <a:off x="6961187" y="12784137"/>
                <a:ext cx="39687" cy="174625"/>
              </a:xfrm>
              <a:prstGeom prst="rect">
                <a:avLst/>
              </a:prstGeom>
              <a:solidFill>
                <a:srgbClr val="C20000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42"/>
              <p:cNvSpPr txBox="1"/>
              <p:nvPr/>
            </p:nvSpPr>
            <p:spPr>
              <a:xfrm>
                <a:off x="6786562" y="12793662"/>
                <a:ext cx="153987" cy="73025"/>
              </a:xfrm>
              <a:prstGeom prst="rect">
                <a:avLst/>
              </a:prstGeom>
              <a:solidFill>
                <a:srgbClr val="C2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2"/>
              <p:cNvSpPr txBox="1"/>
              <p:nvPr/>
            </p:nvSpPr>
            <p:spPr>
              <a:xfrm>
                <a:off x="6786562" y="12885737"/>
                <a:ext cx="153987" cy="61912"/>
              </a:xfrm>
              <a:prstGeom prst="rect">
                <a:avLst/>
              </a:prstGeom>
              <a:solidFill>
                <a:srgbClr val="C2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2"/>
              <p:cNvSpPr txBox="1"/>
              <p:nvPr/>
            </p:nvSpPr>
            <p:spPr>
              <a:xfrm>
                <a:off x="7329487" y="12784137"/>
                <a:ext cx="41275" cy="174625"/>
              </a:xfrm>
              <a:prstGeom prst="rect">
                <a:avLst/>
              </a:prstGeom>
              <a:solidFill>
                <a:srgbClr val="C20000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42"/>
              <p:cNvSpPr txBox="1"/>
              <p:nvPr/>
            </p:nvSpPr>
            <p:spPr>
              <a:xfrm>
                <a:off x="7566025" y="12784137"/>
                <a:ext cx="41275" cy="174625"/>
              </a:xfrm>
              <a:prstGeom prst="rect">
                <a:avLst/>
              </a:prstGeom>
              <a:solidFill>
                <a:srgbClr val="C20000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2"/>
              <p:cNvSpPr txBox="1"/>
              <p:nvPr/>
            </p:nvSpPr>
            <p:spPr>
              <a:xfrm>
                <a:off x="7391400" y="12793662"/>
                <a:ext cx="153987" cy="73025"/>
              </a:xfrm>
              <a:prstGeom prst="rect">
                <a:avLst/>
              </a:prstGeom>
              <a:solidFill>
                <a:srgbClr val="C2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2"/>
              <p:cNvSpPr txBox="1"/>
              <p:nvPr/>
            </p:nvSpPr>
            <p:spPr>
              <a:xfrm>
                <a:off x="7391400" y="12885737"/>
                <a:ext cx="153987" cy="61912"/>
              </a:xfrm>
              <a:prstGeom prst="rect">
                <a:avLst/>
              </a:prstGeom>
              <a:solidFill>
                <a:srgbClr val="C2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42"/>
              <p:cNvSpPr txBox="1"/>
              <p:nvPr/>
            </p:nvSpPr>
            <p:spPr>
              <a:xfrm>
                <a:off x="7083425" y="12752387"/>
                <a:ext cx="165100" cy="268287"/>
              </a:xfrm>
              <a:prstGeom prst="rect">
                <a:avLst/>
              </a:prstGeom>
              <a:solidFill>
                <a:srgbClr val="C20000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2"/>
              <p:cNvSpPr txBox="1"/>
              <p:nvPr/>
            </p:nvSpPr>
            <p:spPr>
              <a:xfrm>
                <a:off x="7083425" y="13020675"/>
                <a:ext cx="165100" cy="3016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2"/>
              <p:cNvSpPr txBox="1"/>
              <p:nvPr/>
            </p:nvSpPr>
            <p:spPr>
              <a:xfrm>
                <a:off x="7083425" y="13050837"/>
                <a:ext cx="165100" cy="3016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2"/>
              <p:cNvSpPr txBox="1"/>
              <p:nvPr/>
            </p:nvSpPr>
            <p:spPr>
              <a:xfrm>
                <a:off x="7083425" y="13081000"/>
                <a:ext cx="165100" cy="2063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6550025" y="12352337"/>
                <a:ext cx="1241425" cy="339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094" y="120000"/>
                    </a:moveTo>
                    <a:lnTo>
                      <a:pt x="120000" y="120000"/>
                    </a:lnTo>
                    <a:lnTo>
                      <a:pt x="120000" y="112710"/>
                    </a:lnTo>
                    <a:lnTo>
                      <a:pt x="111099" y="65046"/>
                    </a:lnTo>
                    <a:lnTo>
                      <a:pt x="111099" y="0"/>
                    </a:lnTo>
                    <a:lnTo>
                      <a:pt x="103120" y="0"/>
                    </a:lnTo>
                    <a:lnTo>
                      <a:pt x="103120" y="36448"/>
                    </a:lnTo>
                    <a:lnTo>
                      <a:pt x="17800" y="36448"/>
                    </a:lnTo>
                    <a:lnTo>
                      <a:pt x="0" y="112710"/>
                    </a:lnTo>
                    <a:lnTo>
                      <a:pt x="0" y="120000"/>
                    </a:lnTo>
                    <a:lnTo>
                      <a:pt x="113094" y="1200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6488112" y="12968287"/>
                <a:ext cx="133350" cy="1127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11428" y="11830"/>
                    </a:lnTo>
                    <a:lnTo>
                      <a:pt x="101428" y="21971"/>
                    </a:lnTo>
                    <a:lnTo>
                      <a:pt x="92857" y="21971"/>
                    </a:lnTo>
                    <a:lnTo>
                      <a:pt x="84285" y="11830"/>
                    </a:lnTo>
                    <a:lnTo>
                      <a:pt x="74285" y="33802"/>
                    </a:lnTo>
                    <a:lnTo>
                      <a:pt x="84285" y="43943"/>
                    </a:lnTo>
                    <a:lnTo>
                      <a:pt x="74285" y="55774"/>
                    </a:lnTo>
                    <a:lnTo>
                      <a:pt x="84285" y="55774"/>
                    </a:lnTo>
                    <a:lnTo>
                      <a:pt x="74285" y="65915"/>
                    </a:lnTo>
                    <a:lnTo>
                      <a:pt x="65714" y="65915"/>
                    </a:lnTo>
                    <a:lnTo>
                      <a:pt x="55714" y="65915"/>
                    </a:lnTo>
                    <a:lnTo>
                      <a:pt x="47142" y="55774"/>
                    </a:lnTo>
                    <a:lnTo>
                      <a:pt x="37142" y="65915"/>
                    </a:lnTo>
                    <a:lnTo>
                      <a:pt x="37142" y="77746"/>
                    </a:lnTo>
                    <a:lnTo>
                      <a:pt x="37142" y="87887"/>
                    </a:lnTo>
                    <a:lnTo>
                      <a:pt x="28571" y="87887"/>
                    </a:lnTo>
                    <a:lnTo>
                      <a:pt x="28571" y="109859"/>
                    </a:lnTo>
                    <a:lnTo>
                      <a:pt x="10000" y="109859"/>
                    </a:ln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7720012" y="12947650"/>
                <a:ext cx="101600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108750" y="120000"/>
                    </a:lnTo>
                    <a:lnTo>
                      <a:pt x="120000" y="111428"/>
                    </a:lnTo>
                    <a:lnTo>
                      <a:pt x="120000" y="92857"/>
                    </a:lnTo>
                    <a:lnTo>
                      <a:pt x="108750" y="92857"/>
                    </a:lnTo>
                    <a:lnTo>
                      <a:pt x="120000" y="84285"/>
                    </a:lnTo>
                    <a:lnTo>
                      <a:pt x="108750" y="74285"/>
                    </a:lnTo>
                    <a:lnTo>
                      <a:pt x="120000" y="65714"/>
                    </a:lnTo>
                    <a:lnTo>
                      <a:pt x="108750" y="55714"/>
                    </a:lnTo>
                    <a:lnTo>
                      <a:pt x="95625" y="55714"/>
                    </a:lnTo>
                    <a:lnTo>
                      <a:pt x="73125" y="65714"/>
                    </a:lnTo>
                    <a:lnTo>
                      <a:pt x="73125" y="55714"/>
                    </a:lnTo>
                    <a:lnTo>
                      <a:pt x="84375" y="47142"/>
                    </a:lnTo>
                    <a:lnTo>
                      <a:pt x="84375" y="37142"/>
                    </a:lnTo>
                    <a:lnTo>
                      <a:pt x="73125" y="37142"/>
                    </a:lnTo>
                    <a:lnTo>
                      <a:pt x="84375" y="18571"/>
                    </a:lnTo>
                    <a:lnTo>
                      <a:pt x="73125" y="18571"/>
                    </a:lnTo>
                    <a:lnTo>
                      <a:pt x="60000" y="28571"/>
                    </a:lnTo>
                    <a:lnTo>
                      <a:pt x="35625" y="28571"/>
                    </a:lnTo>
                    <a:lnTo>
                      <a:pt x="35625" y="18571"/>
                    </a:lnTo>
                    <a:lnTo>
                      <a:pt x="48750" y="10000"/>
                    </a:lnTo>
                    <a:lnTo>
                      <a:pt x="35625" y="10000"/>
                    </a:lnTo>
                    <a:lnTo>
                      <a:pt x="24375" y="0"/>
                    </a:lnTo>
                    <a:lnTo>
                      <a:pt x="0" y="1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008000"/>
              </a:solidFill>
              <a:ln w="9525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42"/>
              <p:cNvSpPr txBox="1"/>
              <p:nvPr/>
            </p:nvSpPr>
            <p:spPr>
              <a:xfrm>
                <a:off x="7115175" y="12784137"/>
                <a:ext cx="39687" cy="82550"/>
              </a:xfrm>
              <a:prstGeom prst="rect">
                <a:avLst/>
              </a:prstGeom>
              <a:solidFill>
                <a:srgbClr val="FFC2C2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42"/>
              <p:cNvSpPr txBox="1"/>
              <p:nvPr/>
            </p:nvSpPr>
            <p:spPr>
              <a:xfrm>
                <a:off x="7175500" y="12784137"/>
                <a:ext cx="41275" cy="82550"/>
              </a:xfrm>
              <a:prstGeom prst="rect">
                <a:avLst/>
              </a:prstGeom>
              <a:solidFill>
                <a:srgbClr val="FFC2C2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42"/>
              <p:cNvSpPr txBox="1"/>
              <p:nvPr/>
            </p:nvSpPr>
            <p:spPr>
              <a:xfrm>
                <a:off x="7115175" y="12876212"/>
                <a:ext cx="39687" cy="82550"/>
              </a:xfrm>
              <a:prstGeom prst="rect">
                <a:avLst/>
              </a:prstGeom>
              <a:solidFill>
                <a:srgbClr val="FFC2C2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2"/>
              <p:cNvSpPr txBox="1"/>
              <p:nvPr/>
            </p:nvSpPr>
            <p:spPr>
              <a:xfrm>
                <a:off x="7175500" y="12876212"/>
                <a:ext cx="41275" cy="82550"/>
              </a:xfrm>
              <a:prstGeom prst="rect">
                <a:avLst/>
              </a:prstGeom>
              <a:solidFill>
                <a:srgbClr val="FFC2C2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7" name="Google Shape;947;p42"/>
              <p:cNvCxnSpPr/>
              <p:nvPr/>
            </p:nvCxnSpPr>
            <p:spPr>
              <a:xfrm rot="10800000">
                <a:off x="9288462" y="4019550"/>
                <a:ext cx="11112" cy="1127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48" name="Google Shape;948;p42"/>
              <p:cNvCxnSpPr/>
              <p:nvPr/>
            </p:nvCxnSpPr>
            <p:spPr>
              <a:xfrm rot="10800000" flipH="1">
                <a:off x="9617075" y="4183062"/>
                <a:ext cx="20637" cy="71437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49" name="Google Shape;949;p42"/>
              <p:cNvCxnSpPr/>
              <p:nvPr/>
            </p:nvCxnSpPr>
            <p:spPr>
              <a:xfrm rot="10800000">
                <a:off x="10028237" y="4368800"/>
                <a:ext cx="9525" cy="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50" name="Google Shape;950;p42"/>
              <p:cNvCxnSpPr/>
              <p:nvPr/>
            </p:nvCxnSpPr>
            <p:spPr>
              <a:xfrm rot="10800000" flipH="1">
                <a:off x="11822112" y="3978275"/>
                <a:ext cx="11112" cy="809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51" name="Google Shape;951;p42"/>
              <p:cNvCxnSpPr/>
              <p:nvPr/>
            </p:nvCxnSpPr>
            <p:spPr>
              <a:xfrm rot="10800000" flipH="1">
                <a:off x="12141200" y="4132262"/>
                <a:ext cx="20637" cy="619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52" name="Google Shape;952;p42"/>
              <p:cNvCxnSpPr/>
              <p:nvPr/>
            </p:nvCxnSpPr>
            <p:spPr>
              <a:xfrm rot="10800000">
                <a:off x="12499975" y="4286250"/>
                <a:ext cx="30162" cy="1031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53" name="Google Shape;953;p42"/>
              <p:cNvCxnSpPr/>
              <p:nvPr/>
            </p:nvCxnSpPr>
            <p:spPr>
              <a:xfrm rot="10800000" flipH="1">
                <a:off x="14038263" y="4040187"/>
                <a:ext cx="50800" cy="809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54" name="Google Shape;954;p42"/>
              <p:cNvCxnSpPr/>
              <p:nvPr/>
            </p:nvCxnSpPr>
            <p:spPr>
              <a:xfrm rot="10800000" flipH="1">
                <a:off x="14376400" y="4183062"/>
                <a:ext cx="11112" cy="619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955" name="Google Shape;955;p42"/>
              <p:cNvCxnSpPr/>
              <p:nvPr/>
            </p:nvCxnSpPr>
            <p:spPr>
              <a:xfrm rot="10800000">
                <a:off x="14674850" y="4316412"/>
                <a:ext cx="9525" cy="1238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956" name="Google Shape;956;p42"/>
              <p:cNvSpPr/>
              <p:nvPr/>
            </p:nvSpPr>
            <p:spPr>
              <a:xfrm>
                <a:off x="20059650" y="11849100"/>
                <a:ext cx="615950" cy="5953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958" y="16640"/>
                    </a:moveTo>
                    <a:lnTo>
                      <a:pt x="51958" y="0"/>
                    </a:lnTo>
                    <a:lnTo>
                      <a:pt x="30000" y="82880"/>
                    </a:lnTo>
                    <a:lnTo>
                      <a:pt x="0" y="76480"/>
                    </a:lnTo>
                    <a:lnTo>
                      <a:pt x="51958" y="120000"/>
                    </a:lnTo>
                    <a:lnTo>
                      <a:pt x="120000" y="109760"/>
                    </a:lnTo>
                    <a:lnTo>
                      <a:pt x="90000" y="101440"/>
                    </a:lnTo>
                    <a:lnTo>
                      <a:pt x="111958" y="166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20059650" y="11849100"/>
                <a:ext cx="615950" cy="5953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958" y="16640"/>
                    </a:moveTo>
                    <a:lnTo>
                      <a:pt x="51958" y="0"/>
                    </a:lnTo>
                    <a:lnTo>
                      <a:pt x="30000" y="82880"/>
                    </a:lnTo>
                    <a:lnTo>
                      <a:pt x="0" y="76480"/>
                    </a:lnTo>
                    <a:lnTo>
                      <a:pt x="51958" y="120000"/>
                    </a:lnTo>
                    <a:lnTo>
                      <a:pt x="120000" y="109760"/>
                    </a:lnTo>
                    <a:lnTo>
                      <a:pt x="90000" y="101440"/>
                    </a:lnTo>
                    <a:lnTo>
                      <a:pt x="111958" y="1664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20069172" y="2949575"/>
                <a:ext cx="615949" cy="6064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89528"/>
                    </a:moveTo>
                    <a:lnTo>
                      <a:pt x="64020" y="120000"/>
                    </a:lnTo>
                    <a:lnTo>
                      <a:pt x="25979" y="44921"/>
                    </a:lnTo>
                    <a:lnTo>
                      <a:pt x="0" y="57172"/>
                    </a:lnTo>
                    <a:lnTo>
                      <a:pt x="42061" y="4083"/>
                    </a:lnTo>
                    <a:lnTo>
                      <a:pt x="110103" y="0"/>
                    </a:lnTo>
                    <a:lnTo>
                      <a:pt x="81958" y="14450"/>
                    </a:lnTo>
                    <a:lnTo>
                      <a:pt x="120000" y="895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20069172" y="2949575"/>
                <a:ext cx="615949" cy="6064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89528"/>
                    </a:moveTo>
                    <a:lnTo>
                      <a:pt x="64020" y="120000"/>
                    </a:lnTo>
                    <a:lnTo>
                      <a:pt x="25979" y="44921"/>
                    </a:lnTo>
                    <a:lnTo>
                      <a:pt x="0" y="57172"/>
                    </a:lnTo>
                    <a:lnTo>
                      <a:pt x="42061" y="4083"/>
                    </a:lnTo>
                    <a:lnTo>
                      <a:pt x="110103" y="0"/>
                    </a:lnTo>
                    <a:lnTo>
                      <a:pt x="81958" y="14450"/>
                    </a:lnTo>
                    <a:lnTo>
                      <a:pt x="120000" y="8952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2"/>
              <p:cNvSpPr txBox="1"/>
              <p:nvPr/>
            </p:nvSpPr>
            <p:spPr>
              <a:xfrm>
                <a:off x="19283072" y="12636503"/>
                <a:ext cx="1629089" cy="410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To Other</a:t>
                </a:r>
                <a:endParaRPr sz="900" dirty="0"/>
              </a:p>
            </p:txBody>
          </p:sp>
          <p:sp>
            <p:nvSpPr>
              <p:cNvPr id="961" name="Google Shape;961;p42"/>
              <p:cNvSpPr txBox="1"/>
              <p:nvPr/>
            </p:nvSpPr>
            <p:spPr>
              <a:xfrm>
                <a:off x="19300824" y="12936540"/>
                <a:ext cx="1925502" cy="567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66KV</a:t>
                </a:r>
                <a:endParaRPr sz="900" dirty="0"/>
              </a:p>
            </p:txBody>
          </p:sp>
          <p:sp>
            <p:nvSpPr>
              <p:cNvPr id="962" name="Google Shape;962;p42"/>
              <p:cNvSpPr txBox="1"/>
              <p:nvPr/>
            </p:nvSpPr>
            <p:spPr>
              <a:xfrm>
                <a:off x="19424648" y="13285792"/>
                <a:ext cx="1839781" cy="370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Substations</a:t>
                </a:r>
                <a:endParaRPr sz="900" dirty="0"/>
              </a:p>
            </p:txBody>
          </p:sp>
          <p:cxnSp>
            <p:nvCxnSpPr>
              <p:cNvPr id="963" name="Google Shape;963;p42"/>
              <p:cNvCxnSpPr/>
              <p:nvPr/>
            </p:nvCxnSpPr>
            <p:spPr>
              <a:xfrm flipH="1">
                <a:off x="14479586" y="11571287"/>
                <a:ext cx="246062" cy="412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964" name="Google Shape;964;p42"/>
              <p:cNvSpPr/>
              <p:nvPr/>
            </p:nvSpPr>
            <p:spPr>
              <a:xfrm>
                <a:off x="14304963" y="11541125"/>
                <a:ext cx="195262" cy="122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90389"/>
                    </a:lnTo>
                    <a:lnTo>
                      <a:pt x="107317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5" name="Google Shape;965;p42"/>
              <p:cNvCxnSpPr/>
              <p:nvPr/>
            </p:nvCxnSpPr>
            <p:spPr>
              <a:xfrm rot="10800000" flipH="1">
                <a:off x="8909050" y="13287376"/>
                <a:ext cx="41275" cy="1031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966" name="Google Shape;966;p42"/>
              <p:cNvSpPr/>
              <p:nvPr/>
            </p:nvSpPr>
            <p:spPr>
              <a:xfrm>
                <a:off x="8888412" y="13133388"/>
                <a:ext cx="123825" cy="1952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7804"/>
                    </a:moveTo>
                    <a:lnTo>
                      <a:pt x="120000" y="0"/>
                    </a:lnTo>
                    <a:lnTo>
                      <a:pt x="109230" y="120000"/>
                    </a:lnTo>
                    <a:lnTo>
                      <a:pt x="0" y="878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42"/>
              <p:cNvSpPr txBox="1"/>
              <p:nvPr/>
            </p:nvSpPr>
            <p:spPr>
              <a:xfrm>
                <a:off x="8909050" y="12927012"/>
                <a:ext cx="257175" cy="1651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42"/>
              <p:cNvSpPr txBox="1"/>
              <p:nvPr/>
            </p:nvSpPr>
            <p:spPr>
              <a:xfrm>
                <a:off x="8918575" y="12936537"/>
                <a:ext cx="238125" cy="14605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5503862" y="10964862"/>
                <a:ext cx="4297362" cy="822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2" y="101930"/>
                    </a:moveTo>
                    <a:lnTo>
                      <a:pt x="842" y="116988"/>
                    </a:lnTo>
                    <a:lnTo>
                      <a:pt x="310" y="113976"/>
                    </a:lnTo>
                    <a:lnTo>
                      <a:pt x="4299" y="113976"/>
                    </a:lnTo>
                    <a:lnTo>
                      <a:pt x="4565" y="113976"/>
                    </a:lnTo>
                    <a:lnTo>
                      <a:pt x="4876" y="115366"/>
                    </a:lnTo>
                    <a:lnTo>
                      <a:pt x="4876" y="116988"/>
                    </a:lnTo>
                    <a:lnTo>
                      <a:pt x="4565" y="118378"/>
                    </a:lnTo>
                    <a:lnTo>
                      <a:pt x="4565" y="120000"/>
                    </a:lnTo>
                    <a:lnTo>
                      <a:pt x="4299" y="120000"/>
                    </a:lnTo>
                    <a:lnTo>
                      <a:pt x="310" y="120000"/>
                    </a:lnTo>
                    <a:lnTo>
                      <a:pt x="310" y="118378"/>
                    </a:lnTo>
                    <a:lnTo>
                      <a:pt x="0" y="118378"/>
                    </a:lnTo>
                    <a:lnTo>
                      <a:pt x="0" y="116988"/>
                    </a:lnTo>
                    <a:lnTo>
                      <a:pt x="0" y="101930"/>
                    </a:lnTo>
                    <a:lnTo>
                      <a:pt x="0" y="100540"/>
                    </a:lnTo>
                    <a:lnTo>
                      <a:pt x="0" y="98918"/>
                    </a:lnTo>
                    <a:lnTo>
                      <a:pt x="310" y="98918"/>
                    </a:lnTo>
                    <a:lnTo>
                      <a:pt x="576" y="98918"/>
                    </a:lnTo>
                    <a:lnTo>
                      <a:pt x="842" y="98918"/>
                    </a:lnTo>
                    <a:lnTo>
                      <a:pt x="842" y="100540"/>
                    </a:lnTo>
                    <a:lnTo>
                      <a:pt x="842" y="101930"/>
                    </a:lnTo>
                    <a:close/>
                    <a:moveTo>
                      <a:pt x="9176" y="113976"/>
                    </a:moveTo>
                    <a:lnTo>
                      <a:pt x="16047" y="113976"/>
                    </a:lnTo>
                    <a:lnTo>
                      <a:pt x="16313" y="113976"/>
                    </a:lnTo>
                    <a:lnTo>
                      <a:pt x="16313" y="115366"/>
                    </a:lnTo>
                    <a:lnTo>
                      <a:pt x="16313" y="116988"/>
                    </a:lnTo>
                    <a:lnTo>
                      <a:pt x="16313" y="118378"/>
                    </a:lnTo>
                    <a:lnTo>
                      <a:pt x="16047" y="118378"/>
                    </a:lnTo>
                    <a:lnTo>
                      <a:pt x="16047" y="120000"/>
                    </a:lnTo>
                    <a:lnTo>
                      <a:pt x="9176" y="120000"/>
                    </a:lnTo>
                    <a:lnTo>
                      <a:pt x="8865" y="118378"/>
                    </a:lnTo>
                    <a:lnTo>
                      <a:pt x="8599" y="116988"/>
                    </a:lnTo>
                    <a:lnTo>
                      <a:pt x="8599" y="115366"/>
                    </a:lnTo>
                    <a:lnTo>
                      <a:pt x="8865" y="113976"/>
                    </a:lnTo>
                    <a:lnTo>
                      <a:pt x="9176" y="113976"/>
                    </a:lnTo>
                    <a:close/>
                    <a:moveTo>
                      <a:pt x="20613" y="113976"/>
                    </a:moveTo>
                    <a:lnTo>
                      <a:pt x="27484" y="113976"/>
                    </a:lnTo>
                    <a:lnTo>
                      <a:pt x="27794" y="113976"/>
                    </a:lnTo>
                    <a:lnTo>
                      <a:pt x="27794" y="115366"/>
                    </a:lnTo>
                    <a:lnTo>
                      <a:pt x="27794" y="116988"/>
                    </a:lnTo>
                    <a:lnTo>
                      <a:pt x="27794" y="118378"/>
                    </a:lnTo>
                    <a:lnTo>
                      <a:pt x="27484" y="118378"/>
                    </a:lnTo>
                    <a:lnTo>
                      <a:pt x="27484" y="120000"/>
                    </a:lnTo>
                    <a:lnTo>
                      <a:pt x="20613" y="120000"/>
                    </a:lnTo>
                    <a:lnTo>
                      <a:pt x="20613" y="118378"/>
                    </a:lnTo>
                    <a:lnTo>
                      <a:pt x="20347" y="118378"/>
                    </a:lnTo>
                    <a:lnTo>
                      <a:pt x="20347" y="116988"/>
                    </a:lnTo>
                    <a:lnTo>
                      <a:pt x="20347" y="115366"/>
                    </a:lnTo>
                    <a:lnTo>
                      <a:pt x="20347" y="113976"/>
                    </a:lnTo>
                    <a:lnTo>
                      <a:pt x="20613" y="113976"/>
                    </a:lnTo>
                    <a:close/>
                    <a:moveTo>
                      <a:pt x="32360" y="113976"/>
                    </a:moveTo>
                    <a:lnTo>
                      <a:pt x="38965" y="113976"/>
                    </a:lnTo>
                    <a:lnTo>
                      <a:pt x="39231" y="113976"/>
                    </a:lnTo>
                    <a:lnTo>
                      <a:pt x="39541" y="115366"/>
                    </a:lnTo>
                    <a:lnTo>
                      <a:pt x="39541" y="116988"/>
                    </a:lnTo>
                    <a:lnTo>
                      <a:pt x="39231" y="118378"/>
                    </a:lnTo>
                    <a:lnTo>
                      <a:pt x="38965" y="120000"/>
                    </a:lnTo>
                    <a:lnTo>
                      <a:pt x="32360" y="120000"/>
                    </a:lnTo>
                    <a:lnTo>
                      <a:pt x="32094" y="120000"/>
                    </a:lnTo>
                    <a:lnTo>
                      <a:pt x="32094" y="118378"/>
                    </a:lnTo>
                    <a:lnTo>
                      <a:pt x="31784" y="118378"/>
                    </a:lnTo>
                    <a:lnTo>
                      <a:pt x="31784" y="116988"/>
                    </a:lnTo>
                    <a:lnTo>
                      <a:pt x="31784" y="115366"/>
                    </a:lnTo>
                    <a:lnTo>
                      <a:pt x="31784" y="113976"/>
                    </a:lnTo>
                    <a:lnTo>
                      <a:pt x="32094" y="113976"/>
                    </a:lnTo>
                    <a:lnTo>
                      <a:pt x="32360" y="113976"/>
                    </a:lnTo>
                    <a:close/>
                    <a:moveTo>
                      <a:pt x="43841" y="113976"/>
                    </a:moveTo>
                    <a:lnTo>
                      <a:pt x="50712" y="113976"/>
                    </a:lnTo>
                    <a:lnTo>
                      <a:pt x="50978" y="113976"/>
                    </a:lnTo>
                    <a:lnTo>
                      <a:pt x="50978" y="115366"/>
                    </a:lnTo>
                    <a:lnTo>
                      <a:pt x="50978" y="116988"/>
                    </a:lnTo>
                    <a:lnTo>
                      <a:pt x="50978" y="118378"/>
                    </a:lnTo>
                    <a:lnTo>
                      <a:pt x="50712" y="118378"/>
                    </a:lnTo>
                    <a:lnTo>
                      <a:pt x="50712" y="120000"/>
                    </a:lnTo>
                    <a:lnTo>
                      <a:pt x="43841" y="120000"/>
                    </a:lnTo>
                    <a:lnTo>
                      <a:pt x="43531" y="118378"/>
                    </a:lnTo>
                    <a:lnTo>
                      <a:pt x="43265" y="116988"/>
                    </a:lnTo>
                    <a:lnTo>
                      <a:pt x="43265" y="115366"/>
                    </a:lnTo>
                    <a:lnTo>
                      <a:pt x="43531" y="113976"/>
                    </a:lnTo>
                    <a:lnTo>
                      <a:pt x="43841" y="113976"/>
                    </a:lnTo>
                    <a:close/>
                    <a:moveTo>
                      <a:pt x="55278" y="113976"/>
                    </a:moveTo>
                    <a:lnTo>
                      <a:pt x="62149" y="113976"/>
                    </a:lnTo>
                    <a:lnTo>
                      <a:pt x="62460" y="113976"/>
                    </a:lnTo>
                    <a:lnTo>
                      <a:pt x="62460" y="115366"/>
                    </a:lnTo>
                    <a:lnTo>
                      <a:pt x="62460" y="116988"/>
                    </a:lnTo>
                    <a:lnTo>
                      <a:pt x="62460" y="118378"/>
                    </a:lnTo>
                    <a:lnTo>
                      <a:pt x="62149" y="118378"/>
                    </a:lnTo>
                    <a:lnTo>
                      <a:pt x="62149" y="120000"/>
                    </a:lnTo>
                    <a:lnTo>
                      <a:pt x="55278" y="120000"/>
                    </a:lnTo>
                    <a:lnTo>
                      <a:pt x="55278" y="118378"/>
                    </a:lnTo>
                    <a:lnTo>
                      <a:pt x="55012" y="118378"/>
                    </a:lnTo>
                    <a:lnTo>
                      <a:pt x="55012" y="116988"/>
                    </a:lnTo>
                    <a:lnTo>
                      <a:pt x="55012" y="115366"/>
                    </a:lnTo>
                    <a:lnTo>
                      <a:pt x="55012" y="113976"/>
                    </a:lnTo>
                    <a:lnTo>
                      <a:pt x="55278" y="113976"/>
                    </a:lnTo>
                    <a:close/>
                    <a:moveTo>
                      <a:pt x="66760" y="113976"/>
                    </a:moveTo>
                    <a:lnTo>
                      <a:pt x="73631" y="113976"/>
                    </a:lnTo>
                    <a:lnTo>
                      <a:pt x="73897" y="113976"/>
                    </a:lnTo>
                    <a:lnTo>
                      <a:pt x="74207" y="115366"/>
                    </a:lnTo>
                    <a:lnTo>
                      <a:pt x="74207" y="116988"/>
                    </a:lnTo>
                    <a:lnTo>
                      <a:pt x="73897" y="118378"/>
                    </a:lnTo>
                    <a:lnTo>
                      <a:pt x="73631" y="120000"/>
                    </a:lnTo>
                    <a:lnTo>
                      <a:pt x="66760" y="120000"/>
                    </a:lnTo>
                    <a:lnTo>
                      <a:pt x="66760" y="118378"/>
                    </a:lnTo>
                    <a:lnTo>
                      <a:pt x="66449" y="118378"/>
                    </a:lnTo>
                    <a:lnTo>
                      <a:pt x="66449" y="116988"/>
                    </a:lnTo>
                    <a:lnTo>
                      <a:pt x="66449" y="115366"/>
                    </a:lnTo>
                    <a:lnTo>
                      <a:pt x="66449" y="113976"/>
                    </a:lnTo>
                    <a:lnTo>
                      <a:pt x="66760" y="113976"/>
                    </a:lnTo>
                    <a:close/>
                    <a:moveTo>
                      <a:pt x="78507" y="113976"/>
                    </a:moveTo>
                    <a:lnTo>
                      <a:pt x="85378" y="113976"/>
                    </a:lnTo>
                    <a:lnTo>
                      <a:pt x="85644" y="113976"/>
                    </a:lnTo>
                    <a:lnTo>
                      <a:pt x="85644" y="115366"/>
                    </a:lnTo>
                    <a:lnTo>
                      <a:pt x="85644" y="116988"/>
                    </a:lnTo>
                    <a:lnTo>
                      <a:pt x="85644" y="118378"/>
                    </a:lnTo>
                    <a:lnTo>
                      <a:pt x="85378" y="118378"/>
                    </a:lnTo>
                    <a:lnTo>
                      <a:pt x="85378" y="120000"/>
                    </a:lnTo>
                    <a:lnTo>
                      <a:pt x="78507" y="120000"/>
                    </a:lnTo>
                    <a:lnTo>
                      <a:pt x="78197" y="118378"/>
                    </a:lnTo>
                    <a:lnTo>
                      <a:pt x="77931" y="116988"/>
                    </a:lnTo>
                    <a:lnTo>
                      <a:pt x="77931" y="115366"/>
                    </a:lnTo>
                    <a:lnTo>
                      <a:pt x="78197" y="113976"/>
                    </a:lnTo>
                    <a:lnTo>
                      <a:pt x="78507" y="113976"/>
                    </a:lnTo>
                    <a:close/>
                    <a:moveTo>
                      <a:pt x="89944" y="113976"/>
                    </a:moveTo>
                    <a:lnTo>
                      <a:pt x="96815" y="113976"/>
                    </a:lnTo>
                    <a:lnTo>
                      <a:pt x="97125" y="113976"/>
                    </a:lnTo>
                    <a:lnTo>
                      <a:pt x="97125" y="115366"/>
                    </a:lnTo>
                    <a:lnTo>
                      <a:pt x="97125" y="116988"/>
                    </a:lnTo>
                    <a:lnTo>
                      <a:pt x="97125" y="118378"/>
                    </a:lnTo>
                    <a:lnTo>
                      <a:pt x="96815" y="118378"/>
                    </a:lnTo>
                    <a:lnTo>
                      <a:pt x="96815" y="120000"/>
                    </a:lnTo>
                    <a:lnTo>
                      <a:pt x="89944" y="120000"/>
                    </a:lnTo>
                    <a:lnTo>
                      <a:pt x="89944" y="118378"/>
                    </a:lnTo>
                    <a:lnTo>
                      <a:pt x="89678" y="118378"/>
                    </a:lnTo>
                    <a:lnTo>
                      <a:pt x="89678" y="116988"/>
                    </a:lnTo>
                    <a:lnTo>
                      <a:pt x="89678" y="115366"/>
                    </a:lnTo>
                    <a:lnTo>
                      <a:pt x="89678" y="113976"/>
                    </a:lnTo>
                    <a:lnTo>
                      <a:pt x="89944" y="113976"/>
                    </a:lnTo>
                    <a:close/>
                    <a:moveTo>
                      <a:pt x="101381" y="113976"/>
                    </a:moveTo>
                    <a:lnTo>
                      <a:pt x="108297" y="113976"/>
                    </a:lnTo>
                    <a:lnTo>
                      <a:pt x="108562" y="113976"/>
                    </a:lnTo>
                    <a:lnTo>
                      <a:pt x="108562" y="115366"/>
                    </a:lnTo>
                    <a:lnTo>
                      <a:pt x="108828" y="115366"/>
                    </a:lnTo>
                    <a:lnTo>
                      <a:pt x="108828" y="116988"/>
                    </a:lnTo>
                    <a:lnTo>
                      <a:pt x="108562" y="116988"/>
                    </a:lnTo>
                    <a:lnTo>
                      <a:pt x="108562" y="118378"/>
                    </a:lnTo>
                    <a:lnTo>
                      <a:pt x="108297" y="120000"/>
                    </a:lnTo>
                    <a:lnTo>
                      <a:pt x="101381" y="120000"/>
                    </a:lnTo>
                    <a:lnTo>
                      <a:pt x="101381" y="118378"/>
                    </a:lnTo>
                    <a:lnTo>
                      <a:pt x="101115" y="118378"/>
                    </a:lnTo>
                    <a:lnTo>
                      <a:pt x="101115" y="116988"/>
                    </a:lnTo>
                    <a:lnTo>
                      <a:pt x="101115" y="115366"/>
                    </a:lnTo>
                    <a:lnTo>
                      <a:pt x="101115" y="113976"/>
                    </a:lnTo>
                    <a:lnTo>
                      <a:pt x="101381" y="113976"/>
                    </a:lnTo>
                    <a:close/>
                    <a:moveTo>
                      <a:pt x="113128" y="113976"/>
                    </a:moveTo>
                    <a:lnTo>
                      <a:pt x="119468" y="113976"/>
                    </a:lnTo>
                    <a:lnTo>
                      <a:pt x="119157" y="116988"/>
                    </a:lnTo>
                    <a:lnTo>
                      <a:pt x="118891" y="115366"/>
                    </a:lnTo>
                    <a:lnTo>
                      <a:pt x="118891" y="113976"/>
                    </a:lnTo>
                    <a:lnTo>
                      <a:pt x="119157" y="112586"/>
                    </a:lnTo>
                    <a:lnTo>
                      <a:pt x="119468" y="112586"/>
                    </a:lnTo>
                    <a:lnTo>
                      <a:pt x="119734" y="112586"/>
                    </a:lnTo>
                    <a:lnTo>
                      <a:pt x="119734" y="113976"/>
                    </a:lnTo>
                    <a:lnTo>
                      <a:pt x="120000" y="115366"/>
                    </a:lnTo>
                    <a:lnTo>
                      <a:pt x="120000" y="116988"/>
                    </a:lnTo>
                    <a:lnTo>
                      <a:pt x="119734" y="116988"/>
                    </a:lnTo>
                    <a:lnTo>
                      <a:pt x="119734" y="118378"/>
                    </a:lnTo>
                    <a:lnTo>
                      <a:pt x="119468" y="120000"/>
                    </a:lnTo>
                    <a:lnTo>
                      <a:pt x="113128" y="120000"/>
                    </a:lnTo>
                    <a:lnTo>
                      <a:pt x="112862" y="120000"/>
                    </a:lnTo>
                    <a:lnTo>
                      <a:pt x="112862" y="118378"/>
                    </a:lnTo>
                    <a:lnTo>
                      <a:pt x="112552" y="116988"/>
                    </a:lnTo>
                    <a:lnTo>
                      <a:pt x="112552" y="115366"/>
                    </a:lnTo>
                    <a:lnTo>
                      <a:pt x="112862" y="113976"/>
                    </a:lnTo>
                    <a:lnTo>
                      <a:pt x="113128" y="113976"/>
                    </a:lnTo>
                    <a:close/>
                    <a:moveTo>
                      <a:pt x="118315" y="88494"/>
                    </a:moveTo>
                    <a:lnTo>
                      <a:pt x="117162" y="50965"/>
                    </a:lnTo>
                    <a:lnTo>
                      <a:pt x="117162" y="49575"/>
                    </a:lnTo>
                    <a:lnTo>
                      <a:pt x="117428" y="49575"/>
                    </a:lnTo>
                    <a:lnTo>
                      <a:pt x="117428" y="47953"/>
                    </a:lnTo>
                    <a:lnTo>
                      <a:pt x="117739" y="47953"/>
                    </a:lnTo>
                    <a:lnTo>
                      <a:pt x="118005" y="49575"/>
                    </a:lnTo>
                    <a:lnTo>
                      <a:pt x="118005" y="50965"/>
                    </a:lnTo>
                    <a:lnTo>
                      <a:pt x="119157" y="88494"/>
                    </a:lnTo>
                    <a:lnTo>
                      <a:pt x="119157" y="89884"/>
                    </a:lnTo>
                    <a:lnTo>
                      <a:pt x="118891" y="89884"/>
                    </a:lnTo>
                    <a:lnTo>
                      <a:pt x="118891" y="91505"/>
                    </a:lnTo>
                    <a:lnTo>
                      <a:pt x="118581" y="91505"/>
                    </a:lnTo>
                    <a:lnTo>
                      <a:pt x="118315" y="89884"/>
                    </a:lnTo>
                    <a:lnTo>
                      <a:pt x="118315" y="88494"/>
                    </a:lnTo>
                    <a:close/>
                    <a:moveTo>
                      <a:pt x="116586" y="25482"/>
                    </a:moveTo>
                    <a:lnTo>
                      <a:pt x="115744" y="3011"/>
                    </a:lnTo>
                    <a:lnTo>
                      <a:pt x="116010" y="1621"/>
                    </a:lnTo>
                    <a:lnTo>
                      <a:pt x="116276" y="0"/>
                    </a:lnTo>
                    <a:lnTo>
                      <a:pt x="116586" y="0"/>
                    </a:lnTo>
                    <a:lnTo>
                      <a:pt x="116586" y="1621"/>
                    </a:lnTo>
                    <a:lnTo>
                      <a:pt x="116852" y="1621"/>
                    </a:lnTo>
                    <a:lnTo>
                      <a:pt x="116852" y="3011"/>
                    </a:lnTo>
                    <a:lnTo>
                      <a:pt x="117428" y="24092"/>
                    </a:lnTo>
                    <a:lnTo>
                      <a:pt x="117428" y="25482"/>
                    </a:lnTo>
                    <a:lnTo>
                      <a:pt x="117162" y="27104"/>
                    </a:lnTo>
                    <a:lnTo>
                      <a:pt x="116852" y="27104"/>
                    </a:lnTo>
                    <a:lnTo>
                      <a:pt x="116586" y="27104"/>
                    </a:lnTo>
                    <a:lnTo>
                      <a:pt x="116586" y="25482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42"/>
              <p:cNvSpPr txBox="1"/>
              <p:nvPr/>
            </p:nvSpPr>
            <p:spPr>
              <a:xfrm>
                <a:off x="3165475" y="10142537"/>
                <a:ext cx="1066800" cy="20970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42"/>
              <p:cNvSpPr txBox="1"/>
              <p:nvPr/>
            </p:nvSpPr>
            <p:spPr>
              <a:xfrm>
                <a:off x="4027487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2"/>
              <p:cNvSpPr txBox="1"/>
              <p:nvPr/>
            </p:nvSpPr>
            <p:spPr>
              <a:xfrm>
                <a:off x="3832225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42"/>
              <p:cNvSpPr txBox="1"/>
              <p:nvPr/>
            </p:nvSpPr>
            <p:spPr>
              <a:xfrm>
                <a:off x="3636962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2"/>
              <p:cNvSpPr txBox="1"/>
              <p:nvPr/>
            </p:nvSpPr>
            <p:spPr>
              <a:xfrm>
                <a:off x="3441700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2"/>
              <p:cNvSpPr txBox="1"/>
              <p:nvPr/>
            </p:nvSpPr>
            <p:spPr>
              <a:xfrm>
                <a:off x="3248025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2"/>
              <p:cNvSpPr txBox="1"/>
              <p:nvPr/>
            </p:nvSpPr>
            <p:spPr>
              <a:xfrm>
                <a:off x="4027487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42"/>
              <p:cNvSpPr txBox="1"/>
              <p:nvPr/>
            </p:nvSpPr>
            <p:spPr>
              <a:xfrm>
                <a:off x="3636962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2"/>
              <p:cNvSpPr txBox="1"/>
              <p:nvPr/>
            </p:nvSpPr>
            <p:spPr>
              <a:xfrm>
                <a:off x="3441700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2"/>
              <p:cNvSpPr txBox="1"/>
              <p:nvPr/>
            </p:nvSpPr>
            <p:spPr>
              <a:xfrm>
                <a:off x="3248025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2"/>
              <p:cNvSpPr txBox="1"/>
              <p:nvPr/>
            </p:nvSpPr>
            <p:spPr>
              <a:xfrm>
                <a:off x="4027487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2"/>
              <p:cNvSpPr txBox="1"/>
              <p:nvPr/>
            </p:nvSpPr>
            <p:spPr>
              <a:xfrm>
                <a:off x="3832225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2"/>
              <p:cNvSpPr txBox="1"/>
              <p:nvPr/>
            </p:nvSpPr>
            <p:spPr>
              <a:xfrm>
                <a:off x="3636962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2"/>
              <p:cNvSpPr txBox="1"/>
              <p:nvPr/>
            </p:nvSpPr>
            <p:spPr>
              <a:xfrm>
                <a:off x="3248025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2"/>
              <p:cNvSpPr txBox="1"/>
              <p:nvPr/>
            </p:nvSpPr>
            <p:spPr>
              <a:xfrm>
                <a:off x="4027487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2"/>
              <p:cNvSpPr txBox="1"/>
              <p:nvPr/>
            </p:nvSpPr>
            <p:spPr>
              <a:xfrm>
                <a:off x="3832225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2"/>
              <p:cNvSpPr txBox="1"/>
              <p:nvPr/>
            </p:nvSpPr>
            <p:spPr>
              <a:xfrm>
                <a:off x="3636962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42"/>
              <p:cNvSpPr txBox="1"/>
              <p:nvPr/>
            </p:nvSpPr>
            <p:spPr>
              <a:xfrm>
                <a:off x="3248025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2"/>
              <p:cNvSpPr txBox="1"/>
              <p:nvPr/>
            </p:nvSpPr>
            <p:spPr>
              <a:xfrm>
                <a:off x="4027487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2"/>
              <p:cNvSpPr txBox="1"/>
              <p:nvPr/>
            </p:nvSpPr>
            <p:spPr>
              <a:xfrm>
                <a:off x="3832225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42"/>
              <p:cNvSpPr txBox="1"/>
              <p:nvPr/>
            </p:nvSpPr>
            <p:spPr>
              <a:xfrm>
                <a:off x="3636962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2"/>
              <p:cNvSpPr txBox="1"/>
              <p:nvPr/>
            </p:nvSpPr>
            <p:spPr>
              <a:xfrm>
                <a:off x="3441700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2"/>
              <p:cNvSpPr txBox="1"/>
              <p:nvPr/>
            </p:nvSpPr>
            <p:spPr>
              <a:xfrm>
                <a:off x="3248025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2"/>
              <p:cNvSpPr txBox="1"/>
              <p:nvPr/>
            </p:nvSpPr>
            <p:spPr>
              <a:xfrm>
                <a:off x="4016375" y="10142537"/>
                <a:ext cx="1066800" cy="20970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2"/>
              <p:cNvSpPr txBox="1"/>
              <p:nvPr/>
            </p:nvSpPr>
            <p:spPr>
              <a:xfrm>
                <a:off x="4878387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2"/>
              <p:cNvSpPr txBox="1"/>
              <p:nvPr/>
            </p:nvSpPr>
            <p:spPr>
              <a:xfrm>
                <a:off x="4683125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42"/>
              <p:cNvSpPr txBox="1"/>
              <p:nvPr/>
            </p:nvSpPr>
            <p:spPr>
              <a:xfrm>
                <a:off x="4487862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42"/>
              <p:cNvSpPr txBox="1"/>
              <p:nvPr/>
            </p:nvSpPr>
            <p:spPr>
              <a:xfrm>
                <a:off x="4294187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2"/>
              <p:cNvSpPr txBox="1"/>
              <p:nvPr/>
            </p:nvSpPr>
            <p:spPr>
              <a:xfrm>
                <a:off x="4098925" y="102250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42"/>
              <p:cNvSpPr txBox="1"/>
              <p:nvPr/>
            </p:nvSpPr>
            <p:spPr>
              <a:xfrm>
                <a:off x="4878387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2"/>
              <p:cNvSpPr txBox="1"/>
              <p:nvPr/>
            </p:nvSpPr>
            <p:spPr>
              <a:xfrm>
                <a:off x="4487862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2"/>
              <p:cNvSpPr txBox="1"/>
              <p:nvPr/>
            </p:nvSpPr>
            <p:spPr>
              <a:xfrm>
                <a:off x="4294187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42"/>
              <p:cNvSpPr txBox="1"/>
              <p:nvPr/>
            </p:nvSpPr>
            <p:spPr>
              <a:xfrm>
                <a:off x="4098925" y="1061561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42"/>
              <p:cNvSpPr txBox="1"/>
              <p:nvPr/>
            </p:nvSpPr>
            <p:spPr>
              <a:xfrm>
                <a:off x="4878387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42"/>
              <p:cNvSpPr txBox="1"/>
              <p:nvPr/>
            </p:nvSpPr>
            <p:spPr>
              <a:xfrm>
                <a:off x="4683125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42"/>
              <p:cNvSpPr txBox="1"/>
              <p:nvPr/>
            </p:nvSpPr>
            <p:spPr>
              <a:xfrm>
                <a:off x="4487862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42"/>
              <p:cNvSpPr txBox="1"/>
              <p:nvPr/>
            </p:nvSpPr>
            <p:spPr>
              <a:xfrm>
                <a:off x="4098925" y="11015662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2"/>
              <p:cNvSpPr txBox="1"/>
              <p:nvPr/>
            </p:nvSpPr>
            <p:spPr>
              <a:xfrm>
                <a:off x="4878387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2"/>
              <p:cNvSpPr txBox="1"/>
              <p:nvPr/>
            </p:nvSpPr>
            <p:spPr>
              <a:xfrm>
                <a:off x="4683125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42"/>
              <p:cNvSpPr txBox="1"/>
              <p:nvPr/>
            </p:nvSpPr>
            <p:spPr>
              <a:xfrm>
                <a:off x="4487862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42"/>
              <p:cNvSpPr txBox="1"/>
              <p:nvPr/>
            </p:nvSpPr>
            <p:spPr>
              <a:xfrm>
                <a:off x="4098925" y="11406187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42"/>
              <p:cNvSpPr txBox="1"/>
              <p:nvPr/>
            </p:nvSpPr>
            <p:spPr>
              <a:xfrm>
                <a:off x="4878387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42"/>
              <p:cNvSpPr txBox="1"/>
              <p:nvPr/>
            </p:nvSpPr>
            <p:spPr>
              <a:xfrm>
                <a:off x="4683125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2"/>
              <p:cNvSpPr txBox="1"/>
              <p:nvPr/>
            </p:nvSpPr>
            <p:spPr>
              <a:xfrm>
                <a:off x="4487862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2"/>
              <p:cNvSpPr txBox="1"/>
              <p:nvPr/>
            </p:nvSpPr>
            <p:spPr>
              <a:xfrm>
                <a:off x="4294187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42"/>
              <p:cNvSpPr txBox="1"/>
              <p:nvPr/>
            </p:nvSpPr>
            <p:spPr>
              <a:xfrm>
                <a:off x="4098925" y="11807825"/>
                <a:ext cx="133350" cy="277812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42"/>
              <p:cNvSpPr txBox="1"/>
              <p:nvPr/>
            </p:nvSpPr>
            <p:spPr>
              <a:xfrm>
                <a:off x="4857750" y="8828087"/>
                <a:ext cx="871537" cy="28146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42"/>
              <p:cNvSpPr txBox="1"/>
              <p:nvPr/>
            </p:nvSpPr>
            <p:spPr>
              <a:xfrm>
                <a:off x="5554662" y="8878887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42"/>
              <p:cNvSpPr txBox="1"/>
              <p:nvPr/>
            </p:nvSpPr>
            <p:spPr>
              <a:xfrm>
                <a:off x="5391150" y="88788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2"/>
              <p:cNvSpPr txBox="1"/>
              <p:nvPr/>
            </p:nvSpPr>
            <p:spPr>
              <a:xfrm>
                <a:off x="5227637" y="88788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2"/>
              <p:cNvSpPr txBox="1"/>
              <p:nvPr/>
            </p:nvSpPr>
            <p:spPr>
              <a:xfrm>
                <a:off x="5062537" y="8878887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42"/>
              <p:cNvSpPr txBox="1"/>
              <p:nvPr/>
            </p:nvSpPr>
            <p:spPr>
              <a:xfrm>
                <a:off x="4899025" y="8878887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42"/>
              <p:cNvSpPr txBox="1"/>
              <p:nvPr/>
            </p:nvSpPr>
            <p:spPr>
              <a:xfrm>
                <a:off x="5554662" y="9186862"/>
                <a:ext cx="144462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42"/>
              <p:cNvSpPr txBox="1"/>
              <p:nvPr/>
            </p:nvSpPr>
            <p:spPr>
              <a:xfrm>
                <a:off x="5391150" y="9186862"/>
                <a:ext cx="142875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42"/>
              <p:cNvSpPr txBox="1"/>
              <p:nvPr/>
            </p:nvSpPr>
            <p:spPr>
              <a:xfrm>
                <a:off x="5227637" y="9186862"/>
                <a:ext cx="142875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42"/>
              <p:cNvSpPr txBox="1"/>
              <p:nvPr/>
            </p:nvSpPr>
            <p:spPr>
              <a:xfrm>
                <a:off x="5062537" y="9186862"/>
                <a:ext cx="153987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42"/>
              <p:cNvSpPr txBox="1"/>
              <p:nvPr/>
            </p:nvSpPr>
            <p:spPr>
              <a:xfrm>
                <a:off x="4899025" y="9186862"/>
                <a:ext cx="153987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42"/>
              <p:cNvSpPr txBox="1"/>
              <p:nvPr/>
            </p:nvSpPr>
            <p:spPr>
              <a:xfrm>
                <a:off x="5554662" y="9505950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42"/>
              <p:cNvSpPr txBox="1"/>
              <p:nvPr/>
            </p:nvSpPr>
            <p:spPr>
              <a:xfrm>
                <a:off x="5391150" y="95059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42"/>
              <p:cNvSpPr txBox="1"/>
              <p:nvPr/>
            </p:nvSpPr>
            <p:spPr>
              <a:xfrm>
                <a:off x="5227637" y="95059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42"/>
              <p:cNvSpPr txBox="1"/>
              <p:nvPr/>
            </p:nvSpPr>
            <p:spPr>
              <a:xfrm>
                <a:off x="5062537" y="9505950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42"/>
              <p:cNvSpPr txBox="1"/>
              <p:nvPr/>
            </p:nvSpPr>
            <p:spPr>
              <a:xfrm>
                <a:off x="4899025" y="9505950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42"/>
              <p:cNvSpPr txBox="1"/>
              <p:nvPr/>
            </p:nvSpPr>
            <p:spPr>
              <a:xfrm>
                <a:off x="5554662" y="9813925"/>
                <a:ext cx="144462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42"/>
              <p:cNvSpPr txBox="1"/>
              <p:nvPr/>
            </p:nvSpPr>
            <p:spPr>
              <a:xfrm>
                <a:off x="5391150" y="9813925"/>
                <a:ext cx="142875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42"/>
              <p:cNvSpPr txBox="1"/>
              <p:nvPr/>
            </p:nvSpPr>
            <p:spPr>
              <a:xfrm>
                <a:off x="5227637" y="9813925"/>
                <a:ext cx="142875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2"/>
              <p:cNvSpPr txBox="1"/>
              <p:nvPr/>
            </p:nvSpPr>
            <p:spPr>
              <a:xfrm>
                <a:off x="5062537" y="9813925"/>
                <a:ext cx="153987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2"/>
              <p:cNvSpPr txBox="1"/>
              <p:nvPr/>
            </p:nvSpPr>
            <p:spPr>
              <a:xfrm>
                <a:off x="4899025" y="9813925"/>
                <a:ext cx="153987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42"/>
              <p:cNvSpPr txBox="1"/>
              <p:nvPr/>
            </p:nvSpPr>
            <p:spPr>
              <a:xfrm>
                <a:off x="5554662" y="10133012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42"/>
              <p:cNvSpPr txBox="1"/>
              <p:nvPr/>
            </p:nvSpPr>
            <p:spPr>
              <a:xfrm>
                <a:off x="5391150" y="10133012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42"/>
              <p:cNvSpPr txBox="1"/>
              <p:nvPr/>
            </p:nvSpPr>
            <p:spPr>
              <a:xfrm>
                <a:off x="5227637" y="10133012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42"/>
              <p:cNvSpPr txBox="1"/>
              <p:nvPr/>
            </p:nvSpPr>
            <p:spPr>
              <a:xfrm>
                <a:off x="5062537" y="10133012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2"/>
              <p:cNvSpPr txBox="1"/>
              <p:nvPr/>
            </p:nvSpPr>
            <p:spPr>
              <a:xfrm>
                <a:off x="4899025" y="10133012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2"/>
              <p:cNvSpPr txBox="1"/>
              <p:nvPr/>
            </p:nvSpPr>
            <p:spPr>
              <a:xfrm>
                <a:off x="5554662" y="10440987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42"/>
              <p:cNvSpPr txBox="1"/>
              <p:nvPr/>
            </p:nvSpPr>
            <p:spPr>
              <a:xfrm>
                <a:off x="5391150" y="104409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42"/>
              <p:cNvSpPr txBox="1"/>
              <p:nvPr/>
            </p:nvSpPr>
            <p:spPr>
              <a:xfrm>
                <a:off x="5227637" y="104409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2"/>
              <p:cNvSpPr txBox="1"/>
              <p:nvPr/>
            </p:nvSpPr>
            <p:spPr>
              <a:xfrm>
                <a:off x="5062537" y="10440987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42"/>
              <p:cNvSpPr txBox="1"/>
              <p:nvPr/>
            </p:nvSpPr>
            <p:spPr>
              <a:xfrm>
                <a:off x="4899025" y="10440987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42"/>
              <p:cNvSpPr txBox="1"/>
              <p:nvPr/>
            </p:nvSpPr>
            <p:spPr>
              <a:xfrm>
                <a:off x="5554662" y="10748962"/>
                <a:ext cx="144462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42"/>
              <p:cNvSpPr txBox="1"/>
              <p:nvPr/>
            </p:nvSpPr>
            <p:spPr>
              <a:xfrm>
                <a:off x="5391150" y="10748962"/>
                <a:ext cx="142875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2"/>
              <p:cNvSpPr txBox="1"/>
              <p:nvPr/>
            </p:nvSpPr>
            <p:spPr>
              <a:xfrm>
                <a:off x="5227637" y="10748962"/>
                <a:ext cx="142875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42"/>
              <p:cNvSpPr txBox="1"/>
              <p:nvPr/>
            </p:nvSpPr>
            <p:spPr>
              <a:xfrm>
                <a:off x="5062537" y="10748962"/>
                <a:ext cx="153987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42"/>
              <p:cNvSpPr txBox="1"/>
              <p:nvPr/>
            </p:nvSpPr>
            <p:spPr>
              <a:xfrm>
                <a:off x="4899025" y="10748962"/>
                <a:ext cx="153987" cy="298450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2"/>
              <p:cNvSpPr txBox="1"/>
              <p:nvPr/>
            </p:nvSpPr>
            <p:spPr>
              <a:xfrm>
                <a:off x="5554662" y="11068050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2"/>
              <p:cNvSpPr txBox="1"/>
              <p:nvPr/>
            </p:nvSpPr>
            <p:spPr>
              <a:xfrm>
                <a:off x="5391150" y="110680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42"/>
              <p:cNvSpPr txBox="1"/>
              <p:nvPr/>
            </p:nvSpPr>
            <p:spPr>
              <a:xfrm>
                <a:off x="5227637" y="110680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2"/>
              <p:cNvSpPr txBox="1"/>
              <p:nvPr/>
            </p:nvSpPr>
            <p:spPr>
              <a:xfrm>
                <a:off x="5062537" y="11068050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2"/>
              <p:cNvSpPr txBox="1"/>
              <p:nvPr/>
            </p:nvSpPr>
            <p:spPr>
              <a:xfrm>
                <a:off x="4899025" y="11068050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2"/>
              <p:cNvSpPr txBox="1"/>
              <p:nvPr/>
            </p:nvSpPr>
            <p:spPr>
              <a:xfrm>
                <a:off x="6170612" y="9248775"/>
                <a:ext cx="862012" cy="28257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2"/>
              <p:cNvSpPr txBox="1"/>
              <p:nvPr/>
            </p:nvSpPr>
            <p:spPr>
              <a:xfrm>
                <a:off x="6858000" y="93106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2"/>
              <p:cNvSpPr txBox="1"/>
              <p:nvPr/>
            </p:nvSpPr>
            <p:spPr>
              <a:xfrm>
                <a:off x="6694487" y="93106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42"/>
              <p:cNvSpPr txBox="1"/>
              <p:nvPr/>
            </p:nvSpPr>
            <p:spPr>
              <a:xfrm>
                <a:off x="6529387" y="9310687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42"/>
              <p:cNvSpPr txBox="1"/>
              <p:nvPr/>
            </p:nvSpPr>
            <p:spPr>
              <a:xfrm>
                <a:off x="6375400" y="9310687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2"/>
              <p:cNvSpPr txBox="1"/>
              <p:nvPr/>
            </p:nvSpPr>
            <p:spPr>
              <a:xfrm>
                <a:off x="6211887" y="9310687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2"/>
              <p:cNvSpPr txBox="1"/>
              <p:nvPr/>
            </p:nvSpPr>
            <p:spPr>
              <a:xfrm>
                <a:off x="6858000" y="9618662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42"/>
              <p:cNvSpPr txBox="1"/>
              <p:nvPr/>
            </p:nvSpPr>
            <p:spPr>
              <a:xfrm>
                <a:off x="6694487" y="9618662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42"/>
              <p:cNvSpPr txBox="1"/>
              <p:nvPr/>
            </p:nvSpPr>
            <p:spPr>
              <a:xfrm>
                <a:off x="6529387" y="9618662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2"/>
              <p:cNvSpPr txBox="1"/>
              <p:nvPr/>
            </p:nvSpPr>
            <p:spPr>
              <a:xfrm>
                <a:off x="6375400" y="9618662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2"/>
              <p:cNvSpPr txBox="1"/>
              <p:nvPr/>
            </p:nvSpPr>
            <p:spPr>
              <a:xfrm>
                <a:off x="6211887" y="9618662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2"/>
              <p:cNvSpPr txBox="1"/>
              <p:nvPr/>
            </p:nvSpPr>
            <p:spPr>
              <a:xfrm>
                <a:off x="6858000" y="99377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2"/>
              <p:cNvSpPr txBox="1"/>
              <p:nvPr/>
            </p:nvSpPr>
            <p:spPr>
              <a:xfrm>
                <a:off x="6694487" y="99377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2"/>
              <p:cNvSpPr txBox="1"/>
              <p:nvPr/>
            </p:nvSpPr>
            <p:spPr>
              <a:xfrm>
                <a:off x="6529387" y="9937750"/>
                <a:ext cx="153987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2"/>
              <p:cNvSpPr txBox="1"/>
              <p:nvPr/>
            </p:nvSpPr>
            <p:spPr>
              <a:xfrm>
                <a:off x="6375400" y="9937750"/>
                <a:ext cx="144462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2"/>
              <p:cNvSpPr txBox="1"/>
              <p:nvPr/>
            </p:nvSpPr>
            <p:spPr>
              <a:xfrm>
                <a:off x="6211887" y="9937750"/>
                <a:ext cx="142875" cy="287337"/>
              </a:xfrm>
              <a:prstGeom prst="rect">
                <a:avLst/>
              </a:prstGeom>
              <a:solidFill>
                <a:srgbClr val="9C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3" name="Google Shape;1073;p42"/>
            <p:cNvSpPr txBox="1"/>
            <p:nvPr/>
          </p:nvSpPr>
          <p:spPr>
            <a:xfrm>
              <a:off x="6858000" y="10245725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2"/>
            <p:cNvSpPr txBox="1"/>
            <p:nvPr/>
          </p:nvSpPr>
          <p:spPr>
            <a:xfrm>
              <a:off x="6694487" y="10245725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2"/>
            <p:cNvSpPr txBox="1"/>
            <p:nvPr/>
          </p:nvSpPr>
          <p:spPr>
            <a:xfrm>
              <a:off x="6529387" y="10245725"/>
              <a:ext cx="153987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2"/>
            <p:cNvSpPr txBox="1"/>
            <p:nvPr/>
          </p:nvSpPr>
          <p:spPr>
            <a:xfrm>
              <a:off x="6375400" y="10245725"/>
              <a:ext cx="144462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2"/>
            <p:cNvSpPr txBox="1"/>
            <p:nvPr/>
          </p:nvSpPr>
          <p:spPr>
            <a:xfrm>
              <a:off x="6211887" y="10245725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2"/>
            <p:cNvSpPr txBox="1"/>
            <p:nvPr/>
          </p:nvSpPr>
          <p:spPr>
            <a:xfrm>
              <a:off x="6858000" y="10553700"/>
              <a:ext cx="142875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2"/>
            <p:cNvSpPr txBox="1"/>
            <p:nvPr/>
          </p:nvSpPr>
          <p:spPr>
            <a:xfrm>
              <a:off x="6694487" y="10553700"/>
              <a:ext cx="142875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2"/>
            <p:cNvSpPr txBox="1"/>
            <p:nvPr/>
          </p:nvSpPr>
          <p:spPr>
            <a:xfrm>
              <a:off x="6529387" y="10553700"/>
              <a:ext cx="153987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2"/>
            <p:cNvSpPr txBox="1"/>
            <p:nvPr/>
          </p:nvSpPr>
          <p:spPr>
            <a:xfrm>
              <a:off x="6375400" y="10553700"/>
              <a:ext cx="144462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2"/>
            <p:cNvSpPr txBox="1"/>
            <p:nvPr/>
          </p:nvSpPr>
          <p:spPr>
            <a:xfrm>
              <a:off x="6211887" y="10553700"/>
              <a:ext cx="142875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2"/>
            <p:cNvSpPr txBox="1"/>
            <p:nvPr/>
          </p:nvSpPr>
          <p:spPr>
            <a:xfrm>
              <a:off x="6858000" y="10872787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2"/>
            <p:cNvSpPr txBox="1"/>
            <p:nvPr/>
          </p:nvSpPr>
          <p:spPr>
            <a:xfrm>
              <a:off x="6694487" y="10872787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2"/>
            <p:cNvSpPr txBox="1"/>
            <p:nvPr/>
          </p:nvSpPr>
          <p:spPr>
            <a:xfrm>
              <a:off x="6529387" y="10872787"/>
              <a:ext cx="153987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2"/>
            <p:cNvSpPr txBox="1"/>
            <p:nvPr/>
          </p:nvSpPr>
          <p:spPr>
            <a:xfrm>
              <a:off x="6375400" y="10872787"/>
              <a:ext cx="144462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2"/>
            <p:cNvSpPr txBox="1"/>
            <p:nvPr/>
          </p:nvSpPr>
          <p:spPr>
            <a:xfrm>
              <a:off x="6211887" y="10872787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2"/>
            <p:cNvSpPr txBox="1"/>
            <p:nvPr/>
          </p:nvSpPr>
          <p:spPr>
            <a:xfrm>
              <a:off x="6858000" y="11180762"/>
              <a:ext cx="142875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2"/>
            <p:cNvSpPr txBox="1"/>
            <p:nvPr/>
          </p:nvSpPr>
          <p:spPr>
            <a:xfrm>
              <a:off x="6694487" y="11180762"/>
              <a:ext cx="142875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2"/>
            <p:cNvSpPr txBox="1"/>
            <p:nvPr/>
          </p:nvSpPr>
          <p:spPr>
            <a:xfrm>
              <a:off x="6529387" y="11180762"/>
              <a:ext cx="153987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2"/>
            <p:cNvSpPr txBox="1"/>
            <p:nvPr/>
          </p:nvSpPr>
          <p:spPr>
            <a:xfrm>
              <a:off x="6375400" y="11180762"/>
              <a:ext cx="144462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2"/>
            <p:cNvSpPr txBox="1"/>
            <p:nvPr/>
          </p:nvSpPr>
          <p:spPr>
            <a:xfrm>
              <a:off x="6211887" y="11180762"/>
              <a:ext cx="142875" cy="298450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2"/>
            <p:cNvSpPr txBox="1"/>
            <p:nvPr/>
          </p:nvSpPr>
          <p:spPr>
            <a:xfrm>
              <a:off x="6858000" y="11499850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2"/>
            <p:cNvSpPr txBox="1"/>
            <p:nvPr/>
          </p:nvSpPr>
          <p:spPr>
            <a:xfrm>
              <a:off x="6694487" y="11499850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2"/>
            <p:cNvSpPr txBox="1"/>
            <p:nvPr/>
          </p:nvSpPr>
          <p:spPr>
            <a:xfrm>
              <a:off x="6529387" y="11499850"/>
              <a:ext cx="153987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2"/>
            <p:cNvSpPr txBox="1"/>
            <p:nvPr/>
          </p:nvSpPr>
          <p:spPr>
            <a:xfrm>
              <a:off x="6375400" y="11499850"/>
              <a:ext cx="144462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2"/>
            <p:cNvSpPr txBox="1"/>
            <p:nvPr/>
          </p:nvSpPr>
          <p:spPr>
            <a:xfrm>
              <a:off x="6211887" y="11499850"/>
              <a:ext cx="142875" cy="287337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2"/>
            <p:cNvSpPr txBox="1"/>
            <p:nvPr/>
          </p:nvSpPr>
          <p:spPr>
            <a:xfrm>
              <a:off x="5216525" y="9896475"/>
              <a:ext cx="1077912" cy="209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2"/>
            <p:cNvSpPr txBox="1"/>
            <p:nvPr/>
          </p:nvSpPr>
          <p:spPr>
            <a:xfrm>
              <a:off x="6078537" y="9979025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2"/>
            <p:cNvSpPr txBox="1"/>
            <p:nvPr/>
          </p:nvSpPr>
          <p:spPr>
            <a:xfrm>
              <a:off x="5883275" y="9979025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2"/>
            <p:cNvSpPr txBox="1"/>
            <p:nvPr/>
          </p:nvSpPr>
          <p:spPr>
            <a:xfrm>
              <a:off x="5688012" y="9979025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2"/>
            <p:cNvSpPr txBox="1"/>
            <p:nvPr/>
          </p:nvSpPr>
          <p:spPr>
            <a:xfrm>
              <a:off x="5494337" y="9979025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2"/>
            <p:cNvSpPr txBox="1"/>
            <p:nvPr/>
          </p:nvSpPr>
          <p:spPr>
            <a:xfrm>
              <a:off x="5299075" y="9979025"/>
              <a:ext cx="142875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2"/>
            <p:cNvSpPr txBox="1"/>
            <p:nvPr/>
          </p:nvSpPr>
          <p:spPr>
            <a:xfrm>
              <a:off x="6078537" y="10379075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2"/>
            <p:cNvSpPr txBox="1"/>
            <p:nvPr/>
          </p:nvSpPr>
          <p:spPr>
            <a:xfrm>
              <a:off x="5688012" y="10379075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2"/>
            <p:cNvSpPr txBox="1"/>
            <p:nvPr/>
          </p:nvSpPr>
          <p:spPr>
            <a:xfrm>
              <a:off x="5494337" y="10379075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2"/>
            <p:cNvSpPr txBox="1"/>
            <p:nvPr/>
          </p:nvSpPr>
          <p:spPr>
            <a:xfrm>
              <a:off x="5299075" y="10379075"/>
              <a:ext cx="142875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2"/>
            <p:cNvSpPr txBox="1"/>
            <p:nvPr/>
          </p:nvSpPr>
          <p:spPr>
            <a:xfrm>
              <a:off x="6078537" y="10769600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2"/>
            <p:cNvSpPr txBox="1"/>
            <p:nvPr/>
          </p:nvSpPr>
          <p:spPr>
            <a:xfrm>
              <a:off x="5883275" y="10769600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2"/>
            <p:cNvSpPr txBox="1"/>
            <p:nvPr/>
          </p:nvSpPr>
          <p:spPr>
            <a:xfrm>
              <a:off x="5688012" y="10769600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2"/>
            <p:cNvSpPr txBox="1"/>
            <p:nvPr/>
          </p:nvSpPr>
          <p:spPr>
            <a:xfrm>
              <a:off x="5299075" y="10769600"/>
              <a:ext cx="142875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2"/>
            <p:cNvSpPr txBox="1"/>
            <p:nvPr/>
          </p:nvSpPr>
          <p:spPr>
            <a:xfrm>
              <a:off x="6078537" y="11160125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2"/>
            <p:cNvSpPr txBox="1"/>
            <p:nvPr/>
          </p:nvSpPr>
          <p:spPr>
            <a:xfrm>
              <a:off x="5883275" y="11160125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2"/>
            <p:cNvSpPr txBox="1"/>
            <p:nvPr/>
          </p:nvSpPr>
          <p:spPr>
            <a:xfrm>
              <a:off x="5688012" y="11160125"/>
              <a:ext cx="133350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2"/>
            <p:cNvSpPr txBox="1"/>
            <p:nvPr/>
          </p:nvSpPr>
          <p:spPr>
            <a:xfrm>
              <a:off x="5299075" y="11160125"/>
              <a:ext cx="142875" cy="277812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6078537" y="11561762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2"/>
            <p:cNvSpPr txBox="1"/>
            <p:nvPr/>
          </p:nvSpPr>
          <p:spPr>
            <a:xfrm>
              <a:off x="5883275" y="11561762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2"/>
            <p:cNvSpPr txBox="1"/>
            <p:nvPr/>
          </p:nvSpPr>
          <p:spPr>
            <a:xfrm>
              <a:off x="5688012" y="11561762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2"/>
            <p:cNvSpPr txBox="1"/>
            <p:nvPr/>
          </p:nvSpPr>
          <p:spPr>
            <a:xfrm>
              <a:off x="5494337" y="11561762"/>
              <a:ext cx="133350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2"/>
            <p:cNvSpPr txBox="1"/>
            <p:nvPr/>
          </p:nvSpPr>
          <p:spPr>
            <a:xfrm>
              <a:off x="5299075" y="11561762"/>
              <a:ext cx="142875" cy="276225"/>
            </a:xfrm>
            <a:prstGeom prst="rect">
              <a:avLst/>
            </a:prstGeom>
            <a:solidFill>
              <a:srgbClr val="9CBA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016625" y="10923587"/>
              <a:ext cx="61912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482"/>
                  </a:moveTo>
                  <a:lnTo>
                    <a:pt x="0" y="14482"/>
                  </a:lnTo>
                  <a:lnTo>
                    <a:pt x="40000" y="14482"/>
                  </a:lnTo>
                  <a:lnTo>
                    <a:pt x="61538" y="0"/>
                  </a:lnTo>
                  <a:lnTo>
                    <a:pt x="80000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8461" y="120000"/>
                  </a:lnTo>
                  <a:lnTo>
                    <a:pt x="80000" y="95172"/>
                  </a:lnTo>
                  <a:lnTo>
                    <a:pt x="61538" y="80689"/>
                  </a:lnTo>
                  <a:lnTo>
                    <a:pt x="61538" y="68275"/>
                  </a:lnTo>
                  <a:lnTo>
                    <a:pt x="40000" y="53793"/>
                  </a:lnTo>
                  <a:lnTo>
                    <a:pt x="21538" y="41379"/>
                  </a:lnTo>
                  <a:lnTo>
                    <a:pt x="21538" y="26896"/>
                  </a:lnTo>
                  <a:lnTo>
                    <a:pt x="21538" y="14482"/>
                  </a:lnTo>
                  <a:lnTo>
                    <a:pt x="0" y="144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2" name="Google Shape;1122;p42"/>
            <p:cNvCxnSpPr/>
            <p:nvPr/>
          </p:nvCxnSpPr>
          <p:spPr>
            <a:xfrm flipH="1">
              <a:off x="4827587" y="11417300"/>
              <a:ext cx="287337" cy="158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123" name="Google Shape;1123;p42"/>
            <p:cNvSpPr/>
            <p:nvPr/>
          </p:nvSpPr>
          <p:spPr>
            <a:xfrm>
              <a:off x="10037762" y="4389437"/>
              <a:ext cx="2492375" cy="142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5333"/>
                  </a:moveTo>
                  <a:lnTo>
                    <a:pt x="7414" y="50666"/>
                  </a:lnTo>
                  <a:lnTo>
                    <a:pt x="14828" y="68000"/>
                  </a:lnTo>
                  <a:lnTo>
                    <a:pt x="22700" y="85333"/>
                  </a:lnTo>
                  <a:lnTo>
                    <a:pt x="30114" y="102666"/>
                  </a:lnTo>
                  <a:lnTo>
                    <a:pt x="38063" y="112000"/>
                  </a:lnTo>
                  <a:lnTo>
                    <a:pt x="45936" y="112000"/>
                  </a:lnTo>
                  <a:lnTo>
                    <a:pt x="53350" y="120000"/>
                  </a:lnTo>
                  <a:lnTo>
                    <a:pt x="61222" y="120000"/>
                  </a:lnTo>
                  <a:lnTo>
                    <a:pt x="69171" y="112000"/>
                  </a:lnTo>
                  <a:lnTo>
                    <a:pt x="76585" y="112000"/>
                  </a:lnTo>
                  <a:lnTo>
                    <a:pt x="84458" y="102666"/>
                  </a:lnTo>
                  <a:lnTo>
                    <a:pt x="91872" y="85333"/>
                  </a:lnTo>
                  <a:lnTo>
                    <a:pt x="98751" y="68000"/>
                  </a:lnTo>
                  <a:lnTo>
                    <a:pt x="106165" y="50666"/>
                  </a:lnTo>
                  <a:lnTo>
                    <a:pt x="113121" y="25333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3678237" y="4902200"/>
              <a:ext cx="1804987" cy="1952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03007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5" name="Google Shape;1125;p42"/>
            <p:cNvCxnSpPr/>
            <p:nvPr/>
          </p:nvCxnSpPr>
          <p:spPr>
            <a:xfrm>
              <a:off x="4714875" y="4624387"/>
              <a:ext cx="1587" cy="9048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126" name="Google Shape;1126;p42"/>
            <p:cNvCxnSpPr/>
            <p:nvPr/>
          </p:nvCxnSpPr>
          <p:spPr>
            <a:xfrm>
              <a:off x="4191000" y="4624387"/>
              <a:ext cx="1587" cy="9048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127" name="Google Shape;1127;p42"/>
            <p:cNvSpPr/>
            <p:nvPr/>
          </p:nvSpPr>
          <p:spPr>
            <a:xfrm>
              <a:off x="7154862" y="2754312"/>
              <a:ext cx="3621087" cy="3905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3" y="341"/>
                  </a:moveTo>
                  <a:lnTo>
                    <a:pt x="683" y="10439"/>
                  </a:lnTo>
                  <a:lnTo>
                    <a:pt x="683" y="10731"/>
                  </a:lnTo>
                  <a:lnTo>
                    <a:pt x="368" y="10731"/>
                  </a:lnTo>
                  <a:lnTo>
                    <a:pt x="0" y="10731"/>
                  </a:lnTo>
                  <a:lnTo>
                    <a:pt x="0" y="10439"/>
                  </a:lnTo>
                  <a:lnTo>
                    <a:pt x="0" y="341"/>
                  </a:lnTo>
                  <a:lnTo>
                    <a:pt x="0" y="0"/>
                  </a:lnTo>
                  <a:lnTo>
                    <a:pt x="368" y="0"/>
                  </a:lnTo>
                  <a:lnTo>
                    <a:pt x="683" y="0"/>
                  </a:lnTo>
                  <a:lnTo>
                    <a:pt x="683" y="341"/>
                  </a:lnTo>
                  <a:close/>
                  <a:moveTo>
                    <a:pt x="683" y="16731"/>
                  </a:moveTo>
                  <a:lnTo>
                    <a:pt x="683" y="26536"/>
                  </a:lnTo>
                  <a:lnTo>
                    <a:pt x="683" y="26878"/>
                  </a:lnTo>
                  <a:lnTo>
                    <a:pt x="368" y="26878"/>
                  </a:lnTo>
                  <a:lnTo>
                    <a:pt x="0" y="26878"/>
                  </a:lnTo>
                  <a:lnTo>
                    <a:pt x="0" y="26536"/>
                  </a:lnTo>
                  <a:lnTo>
                    <a:pt x="0" y="16731"/>
                  </a:lnTo>
                  <a:lnTo>
                    <a:pt x="0" y="16439"/>
                  </a:lnTo>
                  <a:lnTo>
                    <a:pt x="368" y="16146"/>
                  </a:lnTo>
                  <a:lnTo>
                    <a:pt x="683" y="16439"/>
                  </a:lnTo>
                  <a:lnTo>
                    <a:pt x="683" y="16731"/>
                  </a:lnTo>
                  <a:close/>
                  <a:moveTo>
                    <a:pt x="683" y="32878"/>
                  </a:moveTo>
                  <a:lnTo>
                    <a:pt x="683" y="42975"/>
                  </a:lnTo>
                  <a:lnTo>
                    <a:pt x="368" y="42975"/>
                  </a:lnTo>
                  <a:lnTo>
                    <a:pt x="368" y="43268"/>
                  </a:lnTo>
                  <a:lnTo>
                    <a:pt x="368" y="42975"/>
                  </a:lnTo>
                  <a:lnTo>
                    <a:pt x="0" y="42975"/>
                  </a:lnTo>
                  <a:lnTo>
                    <a:pt x="0" y="32878"/>
                  </a:lnTo>
                  <a:lnTo>
                    <a:pt x="0" y="32536"/>
                  </a:lnTo>
                  <a:lnTo>
                    <a:pt x="368" y="32536"/>
                  </a:lnTo>
                  <a:lnTo>
                    <a:pt x="368" y="32243"/>
                  </a:lnTo>
                  <a:lnTo>
                    <a:pt x="368" y="32536"/>
                  </a:lnTo>
                  <a:lnTo>
                    <a:pt x="683" y="32536"/>
                  </a:lnTo>
                  <a:lnTo>
                    <a:pt x="683" y="32878"/>
                  </a:lnTo>
                  <a:close/>
                  <a:moveTo>
                    <a:pt x="683" y="48975"/>
                  </a:moveTo>
                  <a:lnTo>
                    <a:pt x="683" y="59073"/>
                  </a:lnTo>
                  <a:lnTo>
                    <a:pt x="683" y="59365"/>
                  </a:lnTo>
                  <a:lnTo>
                    <a:pt x="368" y="59365"/>
                  </a:lnTo>
                  <a:lnTo>
                    <a:pt x="0" y="59365"/>
                  </a:lnTo>
                  <a:lnTo>
                    <a:pt x="0" y="59073"/>
                  </a:lnTo>
                  <a:lnTo>
                    <a:pt x="0" y="48975"/>
                  </a:lnTo>
                  <a:lnTo>
                    <a:pt x="0" y="48634"/>
                  </a:lnTo>
                  <a:lnTo>
                    <a:pt x="368" y="48634"/>
                  </a:lnTo>
                  <a:lnTo>
                    <a:pt x="683" y="48634"/>
                  </a:lnTo>
                  <a:lnTo>
                    <a:pt x="683" y="48975"/>
                  </a:lnTo>
                  <a:close/>
                  <a:moveTo>
                    <a:pt x="683" y="65073"/>
                  </a:moveTo>
                  <a:lnTo>
                    <a:pt x="683" y="75170"/>
                  </a:lnTo>
                  <a:lnTo>
                    <a:pt x="683" y="75463"/>
                  </a:lnTo>
                  <a:lnTo>
                    <a:pt x="368" y="75463"/>
                  </a:lnTo>
                  <a:lnTo>
                    <a:pt x="0" y="75463"/>
                  </a:lnTo>
                  <a:lnTo>
                    <a:pt x="0" y="75170"/>
                  </a:lnTo>
                  <a:lnTo>
                    <a:pt x="0" y="65073"/>
                  </a:lnTo>
                  <a:lnTo>
                    <a:pt x="0" y="64731"/>
                  </a:lnTo>
                  <a:lnTo>
                    <a:pt x="368" y="64731"/>
                  </a:lnTo>
                  <a:lnTo>
                    <a:pt x="683" y="64731"/>
                  </a:lnTo>
                  <a:lnTo>
                    <a:pt x="683" y="65073"/>
                  </a:lnTo>
                  <a:close/>
                  <a:moveTo>
                    <a:pt x="683" y="81170"/>
                  </a:moveTo>
                  <a:lnTo>
                    <a:pt x="683" y="91268"/>
                  </a:lnTo>
                  <a:lnTo>
                    <a:pt x="683" y="91560"/>
                  </a:lnTo>
                  <a:lnTo>
                    <a:pt x="368" y="91560"/>
                  </a:lnTo>
                  <a:lnTo>
                    <a:pt x="0" y="91560"/>
                  </a:lnTo>
                  <a:lnTo>
                    <a:pt x="0" y="91268"/>
                  </a:lnTo>
                  <a:lnTo>
                    <a:pt x="0" y="81170"/>
                  </a:lnTo>
                  <a:lnTo>
                    <a:pt x="0" y="80829"/>
                  </a:lnTo>
                  <a:lnTo>
                    <a:pt x="368" y="80829"/>
                  </a:lnTo>
                  <a:lnTo>
                    <a:pt x="683" y="80829"/>
                  </a:lnTo>
                  <a:lnTo>
                    <a:pt x="683" y="81170"/>
                  </a:lnTo>
                  <a:close/>
                  <a:moveTo>
                    <a:pt x="683" y="97560"/>
                  </a:moveTo>
                  <a:lnTo>
                    <a:pt x="683" y="107365"/>
                  </a:lnTo>
                  <a:lnTo>
                    <a:pt x="683" y="107707"/>
                  </a:lnTo>
                  <a:lnTo>
                    <a:pt x="368" y="108000"/>
                  </a:lnTo>
                  <a:lnTo>
                    <a:pt x="0" y="107707"/>
                  </a:lnTo>
                  <a:lnTo>
                    <a:pt x="0" y="107365"/>
                  </a:lnTo>
                  <a:lnTo>
                    <a:pt x="0" y="97560"/>
                  </a:lnTo>
                  <a:lnTo>
                    <a:pt x="0" y="97268"/>
                  </a:lnTo>
                  <a:lnTo>
                    <a:pt x="368" y="96975"/>
                  </a:lnTo>
                  <a:lnTo>
                    <a:pt x="683" y="97268"/>
                  </a:lnTo>
                  <a:lnTo>
                    <a:pt x="683" y="97560"/>
                  </a:lnTo>
                  <a:close/>
                  <a:moveTo>
                    <a:pt x="683" y="113707"/>
                  </a:moveTo>
                  <a:lnTo>
                    <a:pt x="683" y="119707"/>
                  </a:lnTo>
                  <a:lnTo>
                    <a:pt x="368" y="119365"/>
                  </a:lnTo>
                  <a:lnTo>
                    <a:pt x="4419" y="119365"/>
                  </a:lnTo>
                  <a:lnTo>
                    <a:pt x="4787" y="119365"/>
                  </a:lnTo>
                  <a:lnTo>
                    <a:pt x="4787" y="119707"/>
                  </a:lnTo>
                  <a:lnTo>
                    <a:pt x="4787" y="120000"/>
                  </a:lnTo>
                  <a:lnTo>
                    <a:pt x="4419" y="120000"/>
                  </a:lnTo>
                  <a:lnTo>
                    <a:pt x="368" y="120000"/>
                  </a:lnTo>
                  <a:lnTo>
                    <a:pt x="0" y="120000"/>
                  </a:lnTo>
                  <a:lnTo>
                    <a:pt x="0" y="119707"/>
                  </a:lnTo>
                  <a:lnTo>
                    <a:pt x="0" y="113707"/>
                  </a:lnTo>
                  <a:lnTo>
                    <a:pt x="0" y="113365"/>
                  </a:lnTo>
                  <a:lnTo>
                    <a:pt x="368" y="113365"/>
                  </a:lnTo>
                  <a:lnTo>
                    <a:pt x="683" y="113365"/>
                  </a:lnTo>
                  <a:lnTo>
                    <a:pt x="683" y="113707"/>
                  </a:lnTo>
                  <a:close/>
                  <a:moveTo>
                    <a:pt x="10574" y="119365"/>
                  </a:moveTo>
                  <a:lnTo>
                    <a:pt x="20780" y="119365"/>
                  </a:lnTo>
                  <a:lnTo>
                    <a:pt x="21096" y="119365"/>
                  </a:lnTo>
                  <a:lnTo>
                    <a:pt x="21096" y="119707"/>
                  </a:lnTo>
                  <a:lnTo>
                    <a:pt x="21096" y="120000"/>
                  </a:lnTo>
                  <a:lnTo>
                    <a:pt x="20780" y="120000"/>
                  </a:lnTo>
                  <a:lnTo>
                    <a:pt x="10574" y="120000"/>
                  </a:lnTo>
                  <a:lnTo>
                    <a:pt x="10206" y="120000"/>
                  </a:lnTo>
                  <a:lnTo>
                    <a:pt x="10206" y="119707"/>
                  </a:lnTo>
                  <a:lnTo>
                    <a:pt x="10206" y="119365"/>
                  </a:lnTo>
                  <a:lnTo>
                    <a:pt x="10574" y="119365"/>
                  </a:lnTo>
                  <a:close/>
                  <a:moveTo>
                    <a:pt x="26882" y="119365"/>
                  </a:moveTo>
                  <a:lnTo>
                    <a:pt x="37404" y="119365"/>
                  </a:lnTo>
                  <a:lnTo>
                    <a:pt x="37772" y="119707"/>
                  </a:lnTo>
                  <a:lnTo>
                    <a:pt x="37404" y="120000"/>
                  </a:lnTo>
                  <a:lnTo>
                    <a:pt x="26882" y="120000"/>
                  </a:lnTo>
                  <a:lnTo>
                    <a:pt x="26882" y="119707"/>
                  </a:lnTo>
                  <a:lnTo>
                    <a:pt x="26882" y="119365"/>
                  </a:lnTo>
                  <a:close/>
                  <a:moveTo>
                    <a:pt x="43507" y="119365"/>
                  </a:moveTo>
                  <a:lnTo>
                    <a:pt x="53713" y="119365"/>
                  </a:lnTo>
                  <a:lnTo>
                    <a:pt x="54081" y="119365"/>
                  </a:lnTo>
                  <a:lnTo>
                    <a:pt x="54081" y="119707"/>
                  </a:lnTo>
                  <a:lnTo>
                    <a:pt x="54081" y="120000"/>
                  </a:lnTo>
                  <a:lnTo>
                    <a:pt x="53713" y="120000"/>
                  </a:lnTo>
                  <a:lnTo>
                    <a:pt x="43507" y="120000"/>
                  </a:lnTo>
                  <a:lnTo>
                    <a:pt x="43191" y="120000"/>
                  </a:lnTo>
                  <a:lnTo>
                    <a:pt x="43191" y="119707"/>
                  </a:lnTo>
                  <a:lnTo>
                    <a:pt x="43191" y="119365"/>
                  </a:lnTo>
                  <a:lnTo>
                    <a:pt x="43507" y="119365"/>
                  </a:lnTo>
                  <a:close/>
                  <a:moveTo>
                    <a:pt x="59868" y="119365"/>
                  </a:moveTo>
                  <a:lnTo>
                    <a:pt x="70021" y="119365"/>
                  </a:lnTo>
                  <a:lnTo>
                    <a:pt x="70390" y="119365"/>
                  </a:lnTo>
                  <a:lnTo>
                    <a:pt x="70390" y="119707"/>
                  </a:lnTo>
                  <a:lnTo>
                    <a:pt x="70390" y="120000"/>
                  </a:lnTo>
                  <a:lnTo>
                    <a:pt x="70021" y="120000"/>
                  </a:lnTo>
                  <a:lnTo>
                    <a:pt x="59868" y="120000"/>
                  </a:lnTo>
                  <a:lnTo>
                    <a:pt x="59500" y="119707"/>
                  </a:lnTo>
                  <a:lnTo>
                    <a:pt x="59868" y="119365"/>
                  </a:lnTo>
                  <a:close/>
                  <a:moveTo>
                    <a:pt x="76492" y="119365"/>
                  </a:moveTo>
                  <a:lnTo>
                    <a:pt x="86698" y="119365"/>
                  </a:lnTo>
                  <a:lnTo>
                    <a:pt x="87067" y="119365"/>
                  </a:lnTo>
                  <a:lnTo>
                    <a:pt x="87067" y="119707"/>
                  </a:lnTo>
                  <a:lnTo>
                    <a:pt x="87067" y="120000"/>
                  </a:lnTo>
                  <a:lnTo>
                    <a:pt x="86698" y="120000"/>
                  </a:lnTo>
                  <a:lnTo>
                    <a:pt x="76492" y="120000"/>
                  </a:lnTo>
                  <a:lnTo>
                    <a:pt x="76177" y="120000"/>
                  </a:lnTo>
                  <a:lnTo>
                    <a:pt x="76177" y="119707"/>
                  </a:lnTo>
                  <a:lnTo>
                    <a:pt x="75808" y="119707"/>
                  </a:lnTo>
                  <a:lnTo>
                    <a:pt x="76177" y="119707"/>
                  </a:lnTo>
                  <a:lnTo>
                    <a:pt x="76177" y="119365"/>
                  </a:lnTo>
                  <a:lnTo>
                    <a:pt x="76492" y="119365"/>
                  </a:lnTo>
                  <a:close/>
                  <a:moveTo>
                    <a:pt x="92801" y="119365"/>
                  </a:moveTo>
                  <a:lnTo>
                    <a:pt x="103007" y="119365"/>
                  </a:lnTo>
                  <a:lnTo>
                    <a:pt x="103375" y="119365"/>
                  </a:lnTo>
                  <a:lnTo>
                    <a:pt x="103375" y="119707"/>
                  </a:lnTo>
                  <a:lnTo>
                    <a:pt x="103375" y="120000"/>
                  </a:lnTo>
                  <a:lnTo>
                    <a:pt x="103007" y="120000"/>
                  </a:lnTo>
                  <a:lnTo>
                    <a:pt x="92801" y="120000"/>
                  </a:lnTo>
                  <a:lnTo>
                    <a:pt x="92485" y="120000"/>
                  </a:lnTo>
                  <a:lnTo>
                    <a:pt x="92485" y="119707"/>
                  </a:lnTo>
                  <a:lnTo>
                    <a:pt x="92485" y="119365"/>
                  </a:lnTo>
                  <a:lnTo>
                    <a:pt x="92801" y="119365"/>
                  </a:lnTo>
                  <a:close/>
                  <a:moveTo>
                    <a:pt x="109162" y="119365"/>
                  </a:moveTo>
                  <a:lnTo>
                    <a:pt x="119684" y="119365"/>
                  </a:lnTo>
                  <a:lnTo>
                    <a:pt x="120000" y="119707"/>
                  </a:lnTo>
                  <a:lnTo>
                    <a:pt x="119684" y="120000"/>
                  </a:lnTo>
                  <a:lnTo>
                    <a:pt x="109162" y="120000"/>
                  </a:lnTo>
                  <a:lnTo>
                    <a:pt x="108794" y="119707"/>
                  </a:lnTo>
                  <a:lnTo>
                    <a:pt x="109162" y="119365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7165975" y="2765425"/>
              <a:ext cx="15643225" cy="11395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777" y="40908"/>
                  </a:moveTo>
                  <a:lnTo>
                    <a:pt x="27777" y="83204"/>
                  </a:lnTo>
                  <a:lnTo>
                    <a:pt x="74357" y="83204"/>
                  </a:lnTo>
                  <a:lnTo>
                    <a:pt x="74357" y="119999"/>
                  </a:lnTo>
                  <a:lnTo>
                    <a:pt x="120000" y="119999"/>
                  </a:ln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42"/>
          <p:cNvSpPr txBox="1">
            <a:spLocks noGrp="1"/>
          </p:cNvSpPr>
          <p:nvPr>
            <p:ph type="title"/>
          </p:nvPr>
        </p:nvSpPr>
        <p:spPr>
          <a:xfrm>
            <a:off x="2425700" y="230187"/>
            <a:ext cx="7340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</a:pPr>
            <a:r>
              <a:rPr lang="en-US" sz="2000" b="1" dirty="0">
                <a:solidFill>
                  <a:schemeClr val="dk2"/>
                </a:solidFill>
                <a:latin typeface="Arial Black" pitchFamily="34" charset="0"/>
                <a:sym typeface="Arial"/>
              </a:rPr>
              <a:t>POWER SYSTEM </a:t>
            </a:r>
            <a:r>
              <a:rPr lang="en-US" sz="2400" b="1" dirty="0">
                <a:solidFill>
                  <a:schemeClr val="dk2"/>
                </a:solidFill>
                <a:latin typeface="Arial Black" pitchFamily="34" charset="0"/>
                <a:sym typeface="Arial"/>
              </a:rPr>
              <a:t>COMPONENTS</a:t>
            </a:r>
            <a:endParaRPr sz="2000" b="1" dirty="0">
              <a:latin typeface="Arial Black" pitchFamily="34" charset="0"/>
            </a:endParaRPr>
          </a:p>
        </p:txBody>
      </p:sp>
      <p:sp>
        <p:nvSpPr>
          <p:cNvPr id="1130" name="Google Shape;1130;p42"/>
          <p:cNvSpPr txBox="1"/>
          <p:nvPr/>
        </p:nvSpPr>
        <p:spPr>
          <a:xfrm>
            <a:off x="4427220" y="1508760"/>
            <a:ext cx="31242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Transmission(132/220/400/765KV)</a:t>
            </a:r>
            <a:endParaRPr sz="900" dirty="0"/>
          </a:p>
        </p:txBody>
      </p:sp>
      <p:sp>
        <p:nvSpPr>
          <p:cNvPr id="1131" name="Google Shape;1131;p42"/>
          <p:cNvSpPr txBox="1"/>
          <p:nvPr/>
        </p:nvSpPr>
        <p:spPr>
          <a:xfrm>
            <a:off x="6621780" y="3566160"/>
            <a:ext cx="2811780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Transmission (66/132KV)</a:t>
            </a:r>
            <a:endParaRPr sz="900" dirty="0"/>
          </a:p>
        </p:txBody>
      </p:sp>
      <p:sp>
        <p:nvSpPr>
          <p:cNvPr id="1132" name="Google Shape;1132;p42"/>
          <p:cNvSpPr txBox="1"/>
          <p:nvPr/>
        </p:nvSpPr>
        <p:spPr>
          <a:xfrm>
            <a:off x="3886201" y="2590800"/>
            <a:ext cx="441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</a:t>
            </a:r>
            <a:endParaRPr sz="900"/>
          </a:p>
        </p:txBody>
      </p:sp>
      <p:sp>
        <p:nvSpPr>
          <p:cNvPr id="1133" name="Google Shape;1133;p42"/>
          <p:cNvSpPr txBox="1"/>
          <p:nvPr/>
        </p:nvSpPr>
        <p:spPr>
          <a:xfrm>
            <a:off x="3276600" y="2590800"/>
            <a:ext cx="647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X’mer</a:t>
            </a:r>
            <a:endParaRPr sz="900"/>
          </a:p>
        </p:txBody>
      </p:sp>
      <p:sp>
        <p:nvSpPr>
          <p:cNvPr id="1134" name="Google Shape;1134;p42"/>
          <p:cNvSpPr txBox="1"/>
          <p:nvPr/>
        </p:nvSpPr>
        <p:spPr>
          <a:xfrm>
            <a:off x="3101340" y="2703512"/>
            <a:ext cx="8166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(11/220kV)</a:t>
            </a:r>
            <a:endParaRPr sz="900" dirty="0"/>
          </a:p>
        </p:txBody>
      </p:sp>
      <p:sp>
        <p:nvSpPr>
          <p:cNvPr id="1135" name="Google Shape;1135;p42"/>
          <p:cNvSpPr txBox="1"/>
          <p:nvPr/>
        </p:nvSpPr>
        <p:spPr>
          <a:xfrm>
            <a:off x="1981200" y="2667000"/>
            <a:ext cx="1676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7848600" y="2743200"/>
            <a:ext cx="1676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Bus-bar</a:t>
            </a:r>
            <a:endParaRPr sz="900"/>
          </a:p>
        </p:txBody>
      </p:sp>
      <p:sp>
        <p:nvSpPr>
          <p:cNvPr id="1137" name="Google Shape;1137;p42"/>
          <p:cNvSpPr txBox="1"/>
          <p:nvPr/>
        </p:nvSpPr>
        <p:spPr>
          <a:xfrm>
            <a:off x="3581400" y="2590800"/>
            <a:ext cx="1676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Bus-bar</a:t>
            </a:r>
            <a:endParaRPr sz="900"/>
          </a:p>
        </p:txBody>
      </p:sp>
      <p:sp>
        <p:nvSpPr>
          <p:cNvPr id="1138" name="Google Shape;1138;p42"/>
          <p:cNvSpPr txBox="1"/>
          <p:nvPr/>
        </p:nvSpPr>
        <p:spPr>
          <a:xfrm>
            <a:off x="5410200" y="2590800"/>
            <a:ext cx="1676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Steel Tower</a:t>
            </a:r>
            <a:endParaRPr sz="900"/>
          </a:p>
        </p:txBody>
      </p:sp>
      <p:sp>
        <p:nvSpPr>
          <p:cNvPr id="1139" name="Google Shape;1139;p42"/>
          <p:cNvSpPr txBox="1"/>
          <p:nvPr/>
        </p:nvSpPr>
        <p:spPr>
          <a:xfrm>
            <a:off x="7315201" y="1981200"/>
            <a:ext cx="441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</a:t>
            </a:r>
            <a:endParaRPr sz="9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707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13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71" y="0"/>
            <a:ext cx="645785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943600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 err="1" smtClean="0"/>
              <a:t>Nagrath</a:t>
            </a:r>
            <a:r>
              <a:rPr lang="en-US" dirty="0" smtClean="0"/>
              <a:t> and Kothari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7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CC3300"/>
              </a:buClr>
            </a:pPr>
            <a:r>
              <a:rPr lang="en-US" sz="2800" b="1" dirty="0">
                <a:solidFill>
                  <a:srgbClr val="CC33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EVOLUTION OF POWER SYSTEM IN  INDIA</a:t>
            </a:r>
            <a:endParaRPr dirty="0"/>
          </a:p>
        </p:txBody>
      </p:sp>
      <p:sp>
        <p:nvSpPr>
          <p:cNvPr id="1412" name="Google Shape;1412;p77"/>
          <p:cNvSpPr txBox="1">
            <a:spLocks noGrp="1"/>
          </p:cNvSpPr>
          <p:nvPr>
            <p:ph type="body" idx="1"/>
          </p:nvPr>
        </p:nvSpPr>
        <p:spPr>
          <a:xfrm>
            <a:off x="585216" y="990598"/>
            <a:ext cx="9777984" cy="52705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 sz="1600" dirty="0">
                <a:latin typeface="Baskerville Old Face" pitchFamily="18" charset="0"/>
              </a:rPr>
              <a:t>Pre Independence - Small Isolated System </a:t>
            </a:r>
            <a:endParaRPr lang="en-IN" sz="1600" dirty="0">
              <a:latin typeface="Baskerville Old Face" pitchFamily="18" charset="0"/>
            </a:endParaRPr>
          </a:p>
          <a:p>
            <a:r>
              <a:rPr lang="en-US" sz="1600" dirty="0">
                <a:latin typeface="Baskerville Old Face" pitchFamily="18" charset="0"/>
              </a:rPr>
              <a:t>Prior to 60s -  	Generation/ Transmission By State Electricity Boards</a:t>
            </a:r>
            <a:endParaRPr lang="en-IN" sz="1600" dirty="0">
              <a:latin typeface="Baskerville Old Face" pitchFamily="18" charset="0"/>
            </a:endParaRPr>
          </a:p>
          <a:p>
            <a:r>
              <a:rPr lang="en-US" sz="1600" dirty="0">
                <a:latin typeface="Baskerville Old Face" pitchFamily="18" charset="0"/>
              </a:rPr>
              <a:t>During 60s  - 	Limited  Interconnection Between Neighboring States </a:t>
            </a:r>
            <a:endParaRPr lang="en-IN" sz="1600" dirty="0">
              <a:latin typeface="Baskerville Old Face" pitchFamily="18" charset="0"/>
            </a:endParaRPr>
          </a:p>
          <a:p>
            <a:r>
              <a:rPr lang="en-US" sz="1600" dirty="0">
                <a:latin typeface="Baskerville Old Face" pitchFamily="18" charset="0"/>
              </a:rPr>
              <a:t>70s -  </a:t>
            </a:r>
            <a:r>
              <a:rPr lang="en-US" sz="1500" dirty="0">
                <a:latin typeface="Baskerville Old Face" pitchFamily="18" charset="0"/>
              </a:rPr>
              <a:t>Emergence Of  Central Sector on planning of generation/transmission on regional basis          </a:t>
            </a:r>
            <a:r>
              <a:rPr lang="en-US" sz="1600" dirty="0">
                <a:latin typeface="Baskerville Old Face" pitchFamily="18" charset="0"/>
              </a:rPr>
              <a:t>			 ( </a:t>
            </a:r>
            <a:r>
              <a:rPr lang="en-US" sz="1600" dirty="0" smtClean="0">
                <a:latin typeface="Baskerville Old Face" pitchFamily="18" charset="0"/>
              </a:rPr>
              <a:t>NTPC</a:t>
            </a:r>
            <a:r>
              <a:rPr lang="en-US" sz="1600" dirty="0">
                <a:latin typeface="Baskerville Old Face" pitchFamily="18" charset="0"/>
              </a:rPr>
              <a:t>,</a:t>
            </a:r>
            <a:r>
              <a:rPr lang="en-US" sz="1600" dirty="0" smtClean="0">
                <a:latin typeface="Baskerville Old Face" pitchFamily="18" charset="0"/>
              </a:rPr>
              <a:t> etc.)</a:t>
            </a:r>
            <a:endParaRPr lang="en-IN" sz="1600" dirty="0">
              <a:latin typeface="Baskerville Old Face" pitchFamily="18" charset="0"/>
            </a:endParaRPr>
          </a:p>
          <a:p>
            <a:r>
              <a:rPr lang="en-US" sz="1600" dirty="0">
                <a:latin typeface="Baskerville Old Face" pitchFamily="18" charset="0"/>
              </a:rPr>
              <a:t>Late 80s – 	Integrated Grid Operation Through 400kv System </a:t>
            </a:r>
            <a:endParaRPr lang="en-IN" sz="1600" dirty="0">
              <a:latin typeface="Baskerville Old Face" pitchFamily="18" charset="0"/>
            </a:endParaRPr>
          </a:p>
          <a:p>
            <a:r>
              <a:rPr lang="en-US" sz="1600" dirty="0">
                <a:latin typeface="Baskerville Old Face" pitchFamily="18" charset="0"/>
              </a:rPr>
              <a:t>Late 90s  -  	asynchronous inter regional links long distance </a:t>
            </a:r>
            <a:r>
              <a:rPr lang="en-US" sz="1600" dirty="0" err="1">
                <a:latin typeface="Baskerville Old Face" pitchFamily="18" charset="0"/>
              </a:rPr>
              <a:t>hvdc</a:t>
            </a:r>
            <a:r>
              <a:rPr lang="en-US" sz="1600" dirty="0">
                <a:latin typeface="Baskerville Old Face" pitchFamily="18" charset="0"/>
              </a:rPr>
              <a:t> links / b2b stations </a:t>
            </a:r>
            <a:endParaRPr lang="en-IN" sz="1600" dirty="0">
              <a:latin typeface="Baskerville Old Face" pitchFamily="18" charset="0"/>
            </a:endParaRPr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0952" y="3393059"/>
            <a:ext cx="4853785" cy="332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4943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35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8450" y="352425"/>
            <a:ext cx="7194550" cy="58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2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277" y="442078"/>
            <a:ext cx="9620371" cy="59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6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83"/>
          <p:cNvGrpSpPr/>
          <p:nvPr/>
        </p:nvGrpSpPr>
        <p:grpSpPr>
          <a:xfrm>
            <a:off x="1600201" y="3657600"/>
            <a:ext cx="2241549" cy="2774950"/>
            <a:chOff x="304800" y="3397250"/>
            <a:chExt cx="2635249" cy="2927350"/>
          </a:xfrm>
        </p:grpSpPr>
        <p:sp>
          <p:nvSpPr>
            <p:cNvPr id="1447" name="Google Shape;1447;p83"/>
            <p:cNvSpPr/>
            <p:nvPr/>
          </p:nvSpPr>
          <p:spPr>
            <a:xfrm>
              <a:off x="1436687" y="4314825"/>
              <a:ext cx="904875" cy="1023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6" y="9668"/>
                  </a:moveTo>
                  <a:cubicBezTo>
                    <a:pt x="41611" y="7298"/>
                    <a:pt x="43647" y="7962"/>
                    <a:pt x="48229" y="10236"/>
                  </a:cubicBezTo>
                  <a:cubicBezTo>
                    <a:pt x="49756" y="13554"/>
                    <a:pt x="51537" y="14407"/>
                    <a:pt x="55864" y="15355"/>
                  </a:cubicBezTo>
                  <a:cubicBezTo>
                    <a:pt x="57391" y="15734"/>
                    <a:pt x="60445" y="16492"/>
                    <a:pt x="60445" y="16492"/>
                  </a:cubicBezTo>
                  <a:cubicBezTo>
                    <a:pt x="61208" y="16303"/>
                    <a:pt x="61972" y="15734"/>
                    <a:pt x="62735" y="15924"/>
                  </a:cubicBezTo>
                  <a:cubicBezTo>
                    <a:pt x="67571" y="17156"/>
                    <a:pt x="65790" y="18388"/>
                    <a:pt x="69607" y="18767"/>
                  </a:cubicBezTo>
                  <a:cubicBezTo>
                    <a:pt x="72661" y="19052"/>
                    <a:pt x="75715" y="19146"/>
                    <a:pt x="78769" y="19336"/>
                  </a:cubicBezTo>
                  <a:cubicBezTo>
                    <a:pt x="79533" y="19146"/>
                    <a:pt x="80296" y="18672"/>
                    <a:pt x="81060" y="18767"/>
                  </a:cubicBezTo>
                  <a:cubicBezTo>
                    <a:pt x="82714" y="18862"/>
                    <a:pt x="85641" y="19905"/>
                    <a:pt x="85641" y="19905"/>
                  </a:cubicBezTo>
                  <a:cubicBezTo>
                    <a:pt x="89204" y="19052"/>
                    <a:pt x="92004" y="20189"/>
                    <a:pt x="95567" y="19336"/>
                  </a:cubicBezTo>
                  <a:cubicBezTo>
                    <a:pt x="98494" y="17156"/>
                    <a:pt x="98366" y="18199"/>
                    <a:pt x="97094" y="14786"/>
                  </a:cubicBezTo>
                  <a:cubicBezTo>
                    <a:pt x="96712" y="13649"/>
                    <a:pt x="95567" y="11374"/>
                    <a:pt x="95567" y="11374"/>
                  </a:cubicBezTo>
                  <a:cubicBezTo>
                    <a:pt x="97730" y="6540"/>
                    <a:pt x="96585" y="1800"/>
                    <a:pt x="103966" y="0"/>
                  </a:cubicBezTo>
                  <a:cubicBezTo>
                    <a:pt x="107910" y="947"/>
                    <a:pt x="107274" y="2654"/>
                    <a:pt x="106256" y="5687"/>
                  </a:cubicBezTo>
                  <a:cubicBezTo>
                    <a:pt x="105874" y="6824"/>
                    <a:pt x="104729" y="9099"/>
                    <a:pt x="104729" y="9099"/>
                  </a:cubicBezTo>
                  <a:cubicBezTo>
                    <a:pt x="105747" y="11279"/>
                    <a:pt x="106256" y="12417"/>
                    <a:pt x="109310" y="13080"/>
                  </a:cubicBezTo>
                  <a:cubicBezTo>
                    <a:pt x="111346" y="13459"/>
                    <a:pt x="115418" y="14218"/>
                    <a:pt x="115418" y="14218"/>
                  </a:cubicBezTo>
                  <a:cubicBezTo>
                    <a:pt x="118091" y="15545"/>
                    <a:pt x="118981" y="16492"/>
                    <a:pt x="120000" y="18767"/>
                  </a:cubicBezTo>
                  <a:cubicBezTo>
                    <a:pt x="119236" y="21706"/>
                    <a:pt x="119490" y="22843"/>
                    <a:pt x="116182" y="24454"/>
                  </a:cubicBezTo>
                  <a:cubicBezTo>
                    <a:pt x="113128" y="23696"/>
                    <a:pt x="112619" y="22748"/>
                    <a:pt x="111601" y="20473"/>
                  </a:cubicBezTo>
                  <a:cubicBezTo>
                    <a:pt x="107529" y="21516"/>
                    <a:pt x="110328" y="22274"/>
                    <a:pt x="106256" y="23317"/>
                  </a:cubicBezTo>
                  <a:cubicBezTo>
                    <a:pt x="105747" y="22748"/>
                    <a:pt x="105111" y="22180"/>
                    <a:pt x="104729" y="21611"/>
                  </a:cubicBezTo>
                  <a:cubicBezTo>
                    <a:pt x="104347" y="21042"/>
                    <a:pt x="104729" y="19905"/>
                    <a:pt x="103966" y="19905"/>
                  </a:cubicBezTo>
                  <a:cubicBezTo>
                    <a:pt x="103075" y="19905"/>
                    <a:pt x="103202" y="21137"/>
                    <a:pt x="102439" y="21611"/>
                  </a:cubicBezTo>
                  <a:cubicBezTo>
                    <a:pt x="101802" y="21990"/>
                    <a:pt x="100911" y="21990"/>
                    <a:pt x="100148" y="22180"/>
                  </a:cubicBezTo>
                  <a:cubicBezTo>
                    <a:pt x="99003" y="24644"/>
                    <a:pt x="98748" y="26350"/>
                    <a:pt x="102439" y="27298"/>
                  </a:cubicBezTo>
                  <a:cubicBezTo>
                    <a:pt x="104602" y="29763"/>
                    <a:pt x="107274" y="30616"/>
                    <a:pt x="108547" y="33554"/>
                  </a:cubicBezTo>
                  <a:cubicBezTo>
                    <a:pt x="104602" y="34502"/>
                    <a:pt x="105111" y="35260"/>
                    <a:pt x="102439" y="36966"/>
                  </a:cubicBezTo>
                  <a:cubicBezTo>
                    <a:pt x="101039" y="37819"/>
                    <a:pt x="97857" y="39241"/>
                    <a:pt x="97857" y="39241"/>
                  </a:cubicBezTo>
                  <a:cubicBezTo>
                    <a:pt x="99130" y="42938"/>
                    <a:pt x="97476" y="40663"/>
                    <a:pt x="100911" y="42085"/>
                  </a:cubicBezTo>
                  <a:cubicBezTo>
                    <a:pt x="102566" y="42748"/>
                    <a:pt x="105493" y="44360"/>
                    <a:pt x="105493" y="44360"/>
                  </a:cubicBezTo>
                  <a:cubicBezTo>
                    <a:pt x="106002" y="45497"/>
                    <a:pt x="107529" y="46635"/>
                    <a:pt x="107020" y="47772"/>
                  </a:cubicBezTo>
                  <a:cubicBezTo>
                    <a:pt x="106511" y="48909"/>
                    <a:pt x="105493" y="51184"/>
                    <a:pt x="105493" y="51184"/>
                  </a:cubicBezTo>
                  <a:cubicBezTo>
                    <a:pt x="107274" y="55260"/>
                    <a:pt x="106129" y="53554"/>
                    <a:pt x="108547" y="56303"/>
                  </a:cubicBezTo>
                  <a:cubicBezTo>
                    <a:pt x="108801" y="57251"/>
                    <a:pt x="108928" y="58199"/>
                    <a:pt x="109310" y="59146"/>
                  </a:cubicBezTo>
                  <a:cubicBezTo>
                    <a:pt x="109692" y="60284"/>
                    <a:pt x="110837" y="62559"/>
                    <a:pt x="110837" y="62559"/>
                  </a:cubicBezTo>
                  <a:cubicBezTo>
                    <a:pt x="111474" y="67677"/>
                    <a:pt x="112873" y="70521"/>
                    <a:pt x="111601" y="75639"/>
                  </a:cubicBezTo>
                  <a:cubicBezTo>
                    <a:pt x="111346" y="76777"/>
                    <a:pt x="110074" y="79052"/>
                    <a:pt x="110074" y="79052"/>
                  </a:cubicBezTo>
                  <a:cubicBezTo>
                    <a:pt x="109183" y="78578"/>
                    <a:pt x="106892" y="77251"/>
                    <a:pt x="105493" y="77345"/>
                  </a:cubicBezTo>
                  <a:cubicBezTo>
                    <a:pt x="103838" y="77440"/>
                    <a:pt x="100911" y="78483"/>
                    <a:pt x="100911" y="78483"/>
                  </a:cubicBezTo>
                  <a:cubicBezTo>
                    <a:pt x="97730" y="74976"/>
                    <a:pt x="102693" y="74123"/>
                    <a:pt x="97857" y="71658"/>
                  </a:cubicBezTo>
                  <a:cubicBezTo>
                    <a:pt x="96203" y="75450"/>
                    <a:pt x="94040" y="76966"/>
                    <a:pt x="89459" y="78483"/>
                  </a:cubicBezTo>
                  <a:cubicBezTo>
                    <a:pt x="87932" y="78957"/>
                    <a:pt x="84878" y="79620"/>
                    <a:pt x="84878" y="79620"/>
                  </a:cubicBezTo>
                  <a:cubicBezTo>
                    <a:pt x="82460" y="82369"/>
                    <a:pt x="83605" y="80663"/>
                    <a:pt x="81823" y="84739"/>
                  </a:cubicBezTo>
                  <a:cubicBezTo>
                    <a:pt x="81569" y="85308"/>
                    <a:pt x="81060" y="86445"/>
                    <a:pt x="81060" y="86445"/>
                  </a:cubicBezTo>
                  <a:cubicBezTo>
                    <a:pt x="82460" y="89478"/>
                    <a:pt x="81187" y="91090"/>
                    <a:pt x="78006" y="92701"/>
                  </a:cubicBezTo>
                  <a:cubicBezTo>
                    <a:pt x="76224" y="94786"/>
                    <a:pt x="74570" y="94786"/>
                    <a:pt x="71898" y="96113"/>
                  </a:cubicBezTo>
                  <a:cubicBezTo>
                    <a:pt x="71643" y="96682"/>
                    <a:pt x="71770" y="97440"/>
                    <a:pt x="71134" y="97819"/>
                  </a:cubicBezTo>
                  <a:cubicBezTo>
                    <a:pt x="68844" y="99052"/>
                    <a:pt x="63881" y="99431"/>
                    <a:pt x="61208" y="100094"/>
                  </a:cubicBezTo>
                  <a:cubicBezTo>
                    <a:pt x="61208" y="100094"/>
                    <a:pt x="65535" y="96492"/>
                    <a:pt x="60445" y="97251"/>
                  </a:cubicBezTo>
                  <a:cubicBezTo>
                    <a:pt x="59172" y="97440"/>
                    <a:pt x="58536" y="100094"/>
                    <a:pt x="58154" y="100663"/>
                  </a:cubicBezTo>
                  <a:cubicBezTo>
                    <a:pt x="56882" y="102559"/>
                    <a:pt x="56627" y="102369"/>
                    <a:pt x="54337" y="103507"/>
                  </a:cubicBezTo>
                  <a:cubicBezTo>
                    <a:pt x="52555" y="105497"/>
                    <a:pt x="51283" y="106161"/>
                    <a:pt x="48229" y="106919"/>
                  </a:cubicBezTo>
                  <a:cubicBezTo>
                    <a:pt x="44793" y="110805"/>
                    <a:pt x="43393" y="109004"/>
                    <a:pt x="39830" y="106350"/>
                  </a:cubicBezTo>
                  <a:cubicBezTo>
                    <a:pt x="37794" y="106540"/>
                    <a:pt x="35758" y="106540"/>
                    <a:pt x="33722" y="106919"/>
                  </a:cubicBezTo>
                  <a:cubicBezTo>
                    <a:pt x="31177" y="107393"/>
                    <a:pt x="29777" y="109857"/>
                    <a:pt x="27613" y="110900"/>
                  </a:cubicBezTo>
                  <a:cubicBezTo>
                    <a:pt x="27359" y="112037"/>
                    <a:pt x="27486" y="114881"/>
                    <a:pt x="24559" y="114881"/>
                  </a:cubicBezTo>
                  <a:cubicBezTo>
                    <a:pt x="22905" y="114881"/>
                    <a:pt x="19978" y="113744"/>
                    <a:pt x="19978" y="113744"/>
                  </a:cubicBezTo>
                  <a:cubicBezTo>
                    <a:pt x="19469" y="114312"/>
                    <a:pt x="18833" y="114786"/>
                    <a:pt x="18451" y="115450"/>
                  </a:cubicBezTo>
                  <a:cubicBezTo>
                    <a:pt x="18069" y="116208"/>
                    <a:pt x="18451" y="117251"/>
                    <a:pt x="17688" y="117725"/>
                  </a:cubicBezTo>
                  <a:cubicBezTo>
                    <a:pt x="15779" y="118957"/>
                    <a:pt x="12852" y="118957"/>
                    <a:pt x="10816" y="120000"/>
                  </a:cubicBezTo>
                  <a:cubicBezTo>
                    <a:pt x="1908" y="119336"/>
                    <a:pt x="0" y="119431"/>
                    <a:pt x="7762" y="116587"/>
                  </a:cubicBezTo>
                  <a:cubicBezTo>
                    <a:pt x="10053" y="114028"/>
                    <a:pt x="12216" y="110900"/>
                    <a:pt x="13870" y="108056"/>
                  </a:cubicBezTo>
                  <a:cubicBezTo>
                    <a:pt x="14506" y="106919"/>
                    <a:pt x="15397" y="104644"/>
                    <a:pt x="15397" y="104644"/>
                  </a:cubicBezTo>
                  <a:cubicBezTo>
                    <a:pt x="13616" y="100758"/>
                    <a:pt x="15652" y="105497"/>
                    <a:pt x="13870" y="98957"/>
                  </a:cubicBezTo>
                  <a:cubicBezTo>
                    <a:pt x="13743" y="98388"/>
                    <a:pt x="13488" y="97819"/>
                    <a:pt x="13107" y="97251"/>
                  </a:cubicBezTo>
                  <a:cubicBezTo>
                    <a:pt x="12725" y="96682"/>
                    <a:pt x="10689" y="95734"/>
                    <a:pt x="11580" y="95545"/>
                  </a:cubicBezTo>
                  <a:cubicBezTo>
                    <a:pt x="13616" y="95165"/>
                    <a:pt x="16797" y="96966"/>
                    <a:pt x="18451" y="97819"/>
                  </a:cubicBezTo>
                  <a:cubicBezTo>
                    <a:pt x="19724" y="97630"/>
                    <a:pt x="21505" y="98009"/>
                    <a:pt x="22269" y="97251"/>
                  </a:cubicBezTo>
                  <a:cubicBezTo>
                    <a:pt x="24050" y="95639"/>
                    <a:pt x="18451" y="91563"/>
                    <a:pt x="18451" y="91563"/>
                  </a:cubicBezTo>
                  <a:cubicBezTo>
                    <a:pt x="18197" y="90805"/>
                    <a:pt x="17688" y="90047"/>
                    <a:pt x="17688" y="89289"/>
                  </a:cubicBezTo>
                  <a:cubicBezTo>
                    <a:pt x="17688" y="82180"/>
                    <a:pt x="19851" y="83696"/>
                    <a:pt x="28377" y="83033"/>
                  </a:cubicBezTo>
                  <a:cubicBezTo>
                    <a:pt x="29904" y="81327"/>
                    <a:pt x="31431" y="79620"/>
                    <a:pt x="32958" y="77914"/>
                  </a:cubicBezTo>
                  <a:cubicBezTo>
                    <a:pt x="33467" y="77345"/>
                    <a:pt x="34485" y="76208"/>
                    <a:pt x="34485" y="76208"/>
                  </a:cubicBezTo>
                  <a:cubicBezTo>
                    <a:pt x="35630" y="72890"/>
                    <a:pt x="37539" y="69383"/>
                    <a:pt x="42120" y="68246"/>
                  </a:cubicBezTo>
                  <a:cubicBezTo>
                    <a:pt x="43902" y="64170"/>
                    <a:pt x="42757" y="65876"/>
                    <a:pt x="45174" y="63127"/>
                  </a:cubicBezTo>
                  <a:cubicBezTo>
                    <a:pt x="43902" y="60379"/>
                    <a:pt x="44538" y="57819"/>
                    <a:pt x="40593" y="56872"/>
                  </a:cubicBezTo>
                  <a:cubicBezTo>
                    <a:pt x="40848" y="56303"/>
                    <a:pt x="41866" y="55639"/>
                    <a:pt x="41357" y="55165"/>
                  </a:cubicBezTo>
                  <a:cubicBezTo>
                    <a:pt x="40339" y="54028"/>
                    <a:pt x="36776" y="52890"/>
                    <a:pt x="36776" y="52890"/>
                  </a:cubicBezTo>
                  <a:cubicBezTo>
                    <a:pt x="35121" y="50995"/>
                    <a:pt x="33085" y="50236"/>
                    <a:pt x="31431" y="48341"/>
                  </a:cubicBezTo>
                  <a:cubicBezTo>
                    <a:pt x="32322" y="46445"/>
                    <a:pt x="33594" y="45118"/>
                    <a:pt x="34485" y="43222"/>
                  </a:cubicBezTo>
                  <a:cubicBezTo>
                    <a:pt x="33722" y="42843"/>
                    <a:pt x="32195" y="42748"/>
                    <a:pt x="32195" y="42085"/>
                  </a:cubicBezTo>
                  <a:cubicBezTo>
                    <a:pt x="32195" y="39052"/>
                    <a:pt x="38303" y="42843"/>
                    <a:pt x="32195" y="39810"/>
                  </a:cubicBezTo>
                  <a:cubicBezTo>
                    <a:pt x="30159" y="35260"/>
                    <a:pt x="29141" y="35071"/>
                    <a:pt x="36776" y="34123"/>
                  </a:cubicBezTo>
                  <a:cubicBezTo>
                    <a:pt x="38812" y="29668"/>
                    <a:pt x="41993" y="29857"/>
                    <a:pt x="47465" y="29004"/>
                  </a:cubicBezTo>
                  <a:cubicBezTo>
                    <a:pt x="44284" y="27393"/>
                    <a:pt x="42502" y="25402"/>
                    <a:pt x="41357" y="22748"/>
                  </a:cubicBezTo>
                  <a:cubicBezTo>
                    <a:pt x="43138" y="17630"/>
                    <a:pt x="42248" y="19715"/>
                    <a:pt x="43647" y="16492"/>
                  </a:cubicBezTo>
                  <a:cubicBezTo>
                    <a:pt x="41993" y="14597"/>
                    <a:pt x="39957" y="13838"/>
                    <a:pt x="38303" y="11943"/>
                  </a:cubicBezTo>
                  <a:cubicBezTo>
                    <a:pt x="39321" y="9668"/>
                    <a:pt x="39830" y="10426"/>
                    <a:pt x="36776" y="9668"/>
                  </a:cubicBez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83"/>
            <p:cNvSpPr/>
            <p:nvPr/>
          </p:nvSpPr>
          <p:spPr>
            <a:xfrm>
              <a:off x="757237" y="5143500"/>
              <a:ext cx="1019175" cy="118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3" y="46767"/>
                  </a:moveTo>
                  <a:cubicBezTo>
                    <a:pt x="1262" y="45452"/>
                    <a:pt x="1650" y="44136"/>
                    <a:pt x="2038" y="42821"/>
                  </a:cubicBezTo>
                  <a:cubicBezTo>
                    <a:pt x="2330" y="41835"/>
                    <a:pt x="3203" y="39863"/>
                    <a:pt x="3203" y="39863"/>
                  </a:cubicBezTo>
                  <a:cubicBezTo>
                    <a:pt x="0" y="38958"/>
                    <a:pt x="1747" y="38301"/>
                    <a:pt x="3203" y="36410"/>
                  </a:cubicBezTo>
                  <a:cubicBezTo>
                    <a:pt x="3980" y="29589"/>
                    <a:pt x="3203" y="32630"/>
                    <a:pt x="7864" y="29999"/>
                  </a:cubicBezTo>
                  <a:cubicBezTo>
                    <a:pt x="9223" y="30164"/>
                    <a:pt x="8834" y="27945"/>
                    <a:pt x="10194" y="28191"/>
                  </a:cubicBezTo>
                  <a:cubicBezTo>
                    <a:pt x="10776" y="28273"/>
                    <a:pt x="10679" y="24082"/>
                    <a:pt x="12718" y="26794"/>
                  </a:cubicBezTo>
                  <a:cubicBezTo>
                    <a:pt x="13106" y="26465"/>
                    <a:pt x="13300" y="29999"/>
                    <a:pt x="13106" y="29506"/>
                  </a:cubicBezTo>
                  <a:cubicBezTo>
                    <a:pt x="13300" y="28191"/>
                    <a:pt x="13106" y="26794"/>
                    <a:pt x="13689" y="25561"/>
                  </a:cubicBezTo>
                  <a:cubicBezTo>
                    <a:pt x="13883" y="24821"/>
                    <a:pt x="14077" y="25890"/>
                    <a:pt x="14854" y="25808"/>
                  </a:cubicBezTo>
                  <a:cubicBezTo>
                    <a:pt x="15631" y="25726"/>
                    <a:pt x="17087" y="25479"/>
                    <a:pt x="18349" y="25068"/>
                  </a:cubicBezTo>
                  <a:cubicBezTo>
                    <a:pt x="19611" y="24657"/>
                    <a:pt x="20873" y="23671"/>
                    <a:pt x="22427" y="23095"/>
                  </a:cubicBezTo>
                  <a:cubicBezTo>
                    <a:pt x="24563" y="21698"/>
                    <a:pt x="26213" y="23424"/>
                    <a:pt x="27669" y="21616"/>
                  </a:cubicBezTo>
                  <a:cubicBezTo>
                    <a:pt x="28932" y="17260"/>
                    <a:pt x="26990" y="19315"/>
                    <a:pt x="34660" y="17178"/>
                  </a:cubicBezTo>
                  <a:cubicBezTo>
                    <a:pt x="35242" y="17013"/>
                    <a:pt x="34757" y="15945"/>
                    <a:pt x="35242" y="15698"/>
                  </a:cubicBezTo>
                  <a:cubicBezTo>
                    <a:pt x="36310" y="15205"/>
                    <a:pt x="37572" y="15369"/>
                    <a:pt x="38737" y="15205"/>
                  </a:cubicBezTo>
                  <a:cubicBezTo>
                    <a:pt x="39514" y="14219"/>
                    <a:pt x="40291" y="13232"/>
                    <a:pt x="41067" y="12246"/>
                  </a:cubicBezTo>
                  <a:cubicBezTo>
                    <a:pt x="43203" y="9616"/>
                    <a:pt x="40679" y="8219"/>
                    <a:pt x="45728" y="6821"/>
                  </a:cubicBezTo>
                  <a:cubicBezTo>
                    <a:pt x="47281" y="5506"/>
                    <a:pt x="48155" y="2383"/>
                    <a:pt x="49805" y="1890"/>
                  </a:cubicBezTo>
                  <a:cubicBezTo>
                    <a:pt x="51456" y="1397"/>
                    <a:pt x="53300" y="1561"/>
                    <a:pt x="55048" y="1397"/>
                  </a:cubicBezTo>
                  <a:cubicBezTo>
                    <a:pt x="58349" y="0"/>
                    <a:pt x="59029" y="739"/>
                    <a:pt x="62038" y="1890"/>
                  </a:cubicBezTo>
                  <a:cubicBezTo>
                    <a:pt x="63203" y="2301"/>
                    <a:pt x="65533" y="2876"/>
                    <a:pt x="65533" y="2876"/>
                  </a:cubicBezTo>
                  <a:cubicBezTo>
                    <a:pt x="66699" y="3863"/>
                    <a:pt x="68446" y="4356"/>
                    <a:pt x="69611" y="5342"/>
                  </a:cubicBezTo>
                  <a:cubicBezTo>
                    <a:pt x="70388" y="5835"/>
                    <a:pt x="67572" y="6082"/>
                    <a:pt x="67572" y="6739"/>
                  </a:cubicBezTo>
                  <a:cubicBezTo>
                    <a:pt x="67572" y="7397"/>
                    <a:pt x="68640" y="8465"/>
                    <a:pt x="69611" y="9287"/>
                  </a:cubicBezTo>
                  <a:cubicBezTo>
                    <a:pt x="69805" y="9945"/>
                    <a:pt x="72621" y="11260"/>
                    <a:pt x="73106" y="11753"/>
                  </a:cubicBezTo>
                  <a:cubicBezTo>
                    <a:pt x="73495" y="12164"/>
                    <a:pt x="74271" y="12082"/>
                    <a:pt x="74854" y="12246"/>
                  </a:cubicBezTo>
                  <a:cubicBezTo>
                    <a:pt x="75048" y="13232"/>
                    <a:pt x="74757" y="14383"/>
                    <a:pt x="75436" y="15205"/>
                  </a:cubicBezTo>
                  <a:cubicBezTo>
                    <a:pt x="75825" y="15616"/>
                    <a:pt x="75533" y="14054"/>
                    <a:pt x="76019" y="13726"/>
                  </a:cubicBezTo>
                  <a:cubicBezTo>
                    <a:pt x="76601" y="13315"/>
                    <a:pt x="76990" y="15369"/>
                    <a:pt x="77766" y="15205"/>
                  </a:cubicBezTo>
                  <a:cubicBezTo>
                    <a:pt x="77864" y="15780"/>
                    <a:pt x="78737" y="17013"/>
                    <a:pt x="78932" y="17917"/>
                  </a:cubicBezTo>
                  <a:cubicBezTo>
                    <a:pt x="79126" y="18821"/>
                    <a:pt x="78446" y="20383"/>
                    <a:pt x="78932" y="20630"/>
                  </a:cubicBezTo>
                  <a:lnTo>
                    <a:pt x="81747" y="19561"/>
                  </a:lnTo>
                  <a:lnTo>
                    <a:pt x="86116" y="20136"/>
                  </a:lnTo>
                  <a:cubicBezTo>
                    <a:pt x="87378" y="19890"/>
                    <a:pt x="88349" y="18575"/>
                    <a:pt x="89417" y="18164"/>
                  </a:cubicBezTo>
                  <a:cubicBezTo>
                    <a:pt x="90485" y="17753"/>
                    <a:pt x="91262" y="18493"/>
                    <a:pt x="92330" y="17671"/>
                  </a:cubicBezTo>
                  <a:cubicBezTo>
                    <a:pt x="94271" y="17095"/>
                    <a:pt x="93786" y="13561"/>
                    <a:pt x="95728" y="12986"/>
                  </a:cubicBezTo>
                  <a:cubicBezTo>
                    <a:pt x="96796" y="12000"/>
                    <a:pt x="96601" y="14465"/>
                    <a:pt x="97572" y="14630"/>
                  </a:cubicBezTo>
                  <a:cubicBezTo>
                    <a:pt x="98252" y="14712"/>
                    <a:pt x="98932" y="13726"/>
                    <a:pt x="99611" y="13643"/>
                  </a:cubicBezTo>
                  <a:cubicBezTo>
                    <a:pt x="100291" y="13561"/>
                    <a:pt x="101456" y="14547"/>
                    <a:pt x="101844" y="14136"/>
                  </a:cubicBezTo>
                  <a:cubicBezTo>
                    <a:pt x="102233" y="13726"/>
                    <a:pt x="101456" y="11917"/>
                    <a:pt x="101941" y="11260"/>
                  </a:cubicBezTo>
                  <a:cubicBezTo>
                    <a:pt x="102427" y="10602"/>
                    <a:pt x="103980" y="10767"/>
                    <a:pt x="104466" y="10273"/>
                  </a:cubicBezTo>
                  <a:cubicBezTo>
                    <a:pt x="104951" y="9780"/>
                    <a:pt x="104660" y="8547"/>
                    <a:pt x="105048" y="8301"/>
                  </a:cubicBezTo>
                  <a:cubicBezTo>
                    <a:pt x="105436" y="8054"/>
                    <a:pt x="106601" y="8876"/>
                    <a:pt x="106893" y="8794"/>
                  </a:cubicBezTo>
                  <a:cubicBezTo>
                    <a:pt x="107184" y="8712"/>
                    <a:pt x="106407" y="7972"/>
                    <a:pt x="106796" y="7726"/>
                  </a:cubicBezTo>
                  <a:cubicBezTo>
                    <a:pt x="107184" y="7479"/>
                    <a:pt x="108349" y="6904"/>
                    <a:pt x="109223" y="7068"/>
                  </a:cubicBezTo>
                  <a:cubicBezTo>
                    <a:pt x="110097" y="7232"/>
                    <a:pt x="111262" y="8301"/>
                    <a:pt x="112135" y="8794"/>
                  </a:cubicBezTo>
                  <a:cubicBezTo>
                    <a:pt x="113398" y="8876"/>
                    <a:pt x="113300" y="9780"/>
                    <a:pt x="114466" y="10027"/>
                  </a:cubicBezTo>
                  <a:cubicBezTo>
                    <a:pt x="115631" y="10273"/>
                    <a:pt x="120000" y="9041"/>
                    <a:pt x="119126" y="10273"/>
                  </a:cubicBezTo>
                  <a:cubicBezTo>
                    <a:pt x="119514" y="11013"/>
                    <a:pt x="110291" y="16767"/>
                    <a:pt x="109223" y="17671"/>
                  </a:cubicBezTo>
                  <a:cubicBezTo>
                    <a:pt x="106699" y="19808"/>
                    <a:pt x="103980" y="21945"/>
                    <a:pt x="101067" y="23589"/>
                  </a:cubicBezTo>
                  <a:cubicBezTo>
                    <a:pt x="99805" y="24328"/>
                    <a:pt x="94660" y="27452"/>
                    <a:pt x="92233" y="28520"/>
                  </a:cubicBezTo>
                  <a:cubicBezTo>
                    <a:pt x="90970" y="29671"/>
                    <a:pt x="94854" y="29342"/>
                    <a:pt x="95145" y="29917"/>
                  </a:cubicBezTo>
                  <a:cubicBezTo>
                    <a:pt x="95436" y="30493"/>
                    <a:pt x="94951" y="31150"/>
                    <a:pt x="94077" y="31972"/>
                  </a:cubicBezTo>
                  <a:cubicBezTo>
                    <a:pt x="93786" y="32712"/>
                    <a:pt x="91553" y="34767"/>
                    <a:pt x="90000" y="34931"/>
                  </a:cubicBezTo>
                  <a:cubicBezTo>
                    <a:pt x="88446" y="35342"/>
                    <a:pt x="86310" y="34356"/>
                    <a:pt x="84757" y="34684"/>
                  </a:cubicBezTo>
                  <a:cubicBezTo>
                    <a:pt x="82621" y="35342"/>
                    <a:pt x="82524" y="35753"/>
                    <a:pt x="80873" y="37068"/>
                  </a:cubicBezTo>
                  <a:cubicBezTo>
                    <a:pt x="79805" y="38054"/>
                    <a:pt x="79805" y="40931"/>
                    <a:pt x="78932" y="41342"/>
                  </a:cubicBezTo>
                  <a:cubicBezTo>
                    <a:pt x="78058" y="41753"/>
                    <a:pt x="76699" y="39452"/>
                    <a:pt x="75436" y="39369"/>
                  </a:cubicBezTo>
                  <a:cubicBezTo>
                    <a:pt x="73980" y="40602"/>
                    <a:pt x="72718" y="39616"/>
                    <a:pt x="71359" y="40849"/>
                  </a:cubicBezTo>
                  <a:cubicBezTo>
                    <a:pt x="70000" y="42082"/>
                    <a:pt x="67669" y="44794"/>
                    <a:pt x="67281" y="46767"/>
                  </a:cubicBezTo>
                  <a:cubicBezTo>
                    <a:pt x="66699" y="48739"/>
                    <a:pt x="68932" y="51287"/>
                    <a:pt x="69029" y="52684"/>
                  </a:cubicBezTo>
                  <a:cubicBezTo>
                    <a:pt x="69320" y="54082"/>
                    <a:pt x="68932" y="53671"/>
                    <a:pt x="69029" y="55315"/>
                  </a:cubicBezTo>
                  <a:cubicBezTo>
                    <a:pt x="68252" y="57452"/>
                    <a:pt x="70970" y="60575"/>
                    <a:pt x="69611" y="62547"/>
                  </a:cubicBezTo>
                  <a:cubicBezTo>
                    <a:pt x="69805" y="64191"/>
                    <a:pt x="70776" y="63945"/>
                    <a:pt x="70679" y="65013"/>
                  </a:cubicBezTo>
                  <a:cubicBezTo>
                    <a:pt x="70582" y="66082"/>
                    <a:pt x="69514" y="67726"/>
                    <a:pt x="69223" y="69123"/>
                  </a:cubicBezTo>
                  <a:cubicBezTo>
                    <a:pt x="68737" y="70273"/>
                    <a:pt x="69320" y="72082"/>
                    <a:pt x="68932" y="73315"/>
                  </a:cubicBezTo>
                  <a:cubicBezTo>
                    <a:pt x="68543" y="74547"/>
                    <a:pt x="67572" y="75123"/>
                    <a:pt x="66699" y="76356"/>
                  </a:cubicBezTo>
                  <a:cubicBezTo>
                    <a:pt x="67378" y="78739"/>
                    <a:pt x="61262" y="79643"/>
                    <a:pt x="63689" y="80958"/>
                  </a:cubicBezTo>
                  <a:cubicBezTo>
                    <a:pt x="62815" y="83671"/>
                    <a:pt x="65242" y="93780"/>
                    <a:pt x="64563" y="96246"/>
                  </a:cubicBezTo>
                  <a:cubicBezTo>
                    <a:pt x="63883" y="98712"/>
                    <a:pt x="61165" y="95013"/>
                    <a:pt x="59708" y="95589"/>
                  </a:cubicBezTo>
                  <a:cubicBezTo>
                    <a:pt x="57864" y="98712"/>
                    <a:pt x="58058" y="96493"/>
                    <a:pt x="55631" y="99534"/>
                  </a:cubicBezTo>
                  <a:cubicBezTo>
                    <a:pt x="54660" y="100767"/>
                    <a:pt x="54077" y="102164"/>
                    <a:pt x="53300" y="103479"/>
                  </a:cubicBezTo>
                  <a:cubicBezTo>
                    <a:pt x="53300" y="104465"/>
                    <a:pt x="53689" y="105698"/>
                    <a:pt x="54466" y="106356"/>
                  </a:cubicBezTo>
                  <a:cubicBezTo>
                    <a:pt x="55242" y="107013"/>
                    <a:pt x="58932" y="107095"/>
                    <a:pt x="57961" y="107424"/>
                  </a:cubicBezTo>
                  <a:cubicBezTo>
                    <a:pt x="56990" y="107753"/>
                    <a:pt x="50485" y="108082"/>
                    <a:pt x="48640" y="108410"/>
                  </a:cubicBezTo>
                  <a:cubicBezTo>
                    <a:pt x="46893" y="108904"/>
                    <a:pt x="47475" y="108904"/>
                    <a:pt x="46893" y="109397"/>
                  </a:cubicBezTo>
                  <a:cubicBezTo>
                    <a:pt x="46310" y="109890"/>
                    <a:pt x="45728" y="110219"/>
                    <a:pt x="45145" y="111369"/>
                  </a:cubicBezTo>
                  <a:cubicBezTo>
                    <a:pt x="44077" y="112931"/>
                    <a:pt x="44466" y="114986"/>
                    <a:pt x="43398" y="116301"/>
                  </a:cubicBezTo>
                  <a:cubicBezTo>
                    <a:pt x="42330" y="117616"/>
                    <a:pt x="39805" y="118684"/>
                    <a:pt x="38737" y="119260"/>
                  </a:cubicBezTo>
                  <a:cubicBezTo>
                    <a:pt x="38155" y="119095"/>
                    <a:pt x="37766" y="119917"/>
                    <a:pt x="37184" y="119671"/>
                  </a:cubicBezTo>
                  <a:cubicBezTo>
                    <a:pt x="36601" y="119424"/>
                    <a:pt x="35922" y="119999"/>
                    <a:pt x="35242" y="119753"/>
                  </a:cubicBezTo>
                  <a:cubicBezTo>
                    <a:pt x="33592" y="119260"/>
                    <a:pt x="32038" y="117616"/>
                    <a:pt x="30291" y="117287"/>
                  </a:cubicBezTo>
                  <a:cubicBezTo>
                    <a:pt x="28252" y="116136"/>
                    <a:pt x="27864" y="116054"/>
                    <a:pt x="26504" y="114328"/>
                  </a:cubicBezTo>
                  <a:cubicBezTo>
                    <a:pt x="25728" y="111534"/>
                    <a:pt x="23689" y="109315"/>
                    <a:pt x="21844" y="106931"/>
                  </a:cubicBezTo>
                  <a:cubicBezTo>
                    <a:pt x="20485" y="102410"/>
                    <a:pt x="22135" y="104136"/>
                    <a:pt x="20097" y="101506"/>
                  </a:cubicBezTo>
                  <a:cubicBezTo>
                    <a:pt x="19611" y="99945"/>
                    <a:pt x="20970" y="99945"/>
                    <a:pt x="20679" y="98054"/>
                  </a:cubicBezTo>
                  <a:cubicBezTo>
                    <a:pt x="20194" y="96164"/>
                    <a:pt x="18155" y="92958"/>
                    <a:pt x="17087" y="90328"/>
                  </a:cubicBezTo>
                  <a:cubicBezTo>
                    <a:pt x="16893" y="86876"/>
                    <a:pt x="15242" y="84410"/>
                    <a:pt x="14271" y="82273"/>
                  </a:cubicBezTo>
                  <a:cubicBezTo>
                    <a:pt x="13203" y="80136"/>
                    <a:pt x="11747" y="78904"/>
                    <a:pt x="10776" y="77506"/>
                  </a:cubicBezTo>
                  <a:cubicBezTo>
                    <a:pt x="9320" y="75698"/>
                    <a:pt x="9126" y="75863"/>
                    <a:pt x="8349" y="73808"/>
                  </a:cubicBezTo>
                  <a:cubicBezTo>
                    <a:pt x="7669" y="71753"/>
                    <a:pt x="6407" y="68136"/>
                    <a:pt x="5825" y="65506"/>
                  </a:cubicBezTo>
                  <a:cubicBezTo>
                    <a:pt x="5242" y="62876"/>
                    <a:pt x="5145" y="60493"/>
                    <a:pt x="4951" y="58109"/>
                  </a:cubicBezTo>
                  <a:cubicBezTo>
                    <a:pt x="4757" y="55726"/>
                    <a:pt x="4854" y="52849"/>
                    <a:pt x="4368" y="51205"/>
                  </a:cubicBezTo>
                  <a:cubicBezTo>
                    <a:pt x="3300" y="48575"/>
                    <a:pt x="4466" y="50712"/>
                    <a:pt x="2038" y="48246"/>
                  </a:cubicBezTo>
                  <a:cubicBezTo>
                    <a:pt x="1553" y="47753"/>
                    <a:pt x="873" y="46767"/>
                    <a:pt x="873" y="46767"/>
                  </a:cubicBezTo>
                  <a:close/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83"/>
            <p:cNvSpPr/>
            <p:nvPr/>
          </p:nvSpPr>
          <p:spPr>
            <a:xfrm>
              <a:off x="304800" y="4445000"/>
              <a:ext cx="1471612" cy="1189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66" y="24489"/>
                  </a:moveTo>
                  <a:cubicBezTo>
                    <a:pt x="1777" y="26122"/>
                    <a:pt x="0" y="27755"/>
                    <a:pt x="1435" y="29877"/>
                  </a:cubicBezTo>
                  <a:cubicBezTo>
                    <a:pt x="2051" y="30775"/>
                    <a:pt x="3897" y="31836"/>
                    <a:pt x="3897" y="31836"/>
                  </a:cubicBezTo>
                  <a:cubicBezTo>
                    <a:pt x="4786" y="35020"/>
                    <a:pt x="6837" y="35265"/>
                    <a:pt x="9230" y="35755"/>
                  </a:cubicBezTo>
                  <a:cubicBezTo>
                    <a:pt x="11555" y="37551"/>
                    <a:pt x="13196" y="35428"/>
                    <a:pt x="15794" y="34775"/>
                  </a:cubicBezTo>
                  <a:cubicBezTo>
                    <a:pt x="13948" y="38122"/>
                    <a:pt x="13059" y="38693"/>
                    <a:pt x="9641" y="39183"/>
                  </a:cubicBezTo>
                  <a:cubicBezTo>
                    <a:pt x="8820" y="39510"/>
                    <a:pt x="8000" y="39836"/>
                    <a:pt x="7179" y="40163"/>
                  </a:cubicBezTo>
                  <a:cubicBezTo>
                    <a:pt x="6769" y="40326"/>
                    <a:pt x="5948" y="40653"/>
                    <a:pt x="5948" y="40653"/>
                  </a:cubicBezTo>
                  <a:cubicBezTo>
                    <a:pt x="6837" y="37551"/>
                    <a:pt x="5333" y="38285"/>
                    <a:pt x="4307" y="40163"/>
                  </a:cubicBezTo>
                  <a:cubicBezTo>
                    <a:pt x="4854" y="42938"/>
                    <a:pt x="5606" y="45959"/>
                    <a:pt x="7589" y="47510"/>
                  </a:cubicBezTo>
                  <a:cubicBezTo>
                    <a:pt x="8136" y="49469"/>
                    <a:pt x="9025" y="50285"/>
                    <a:pt x="10461" y="51428"/>
                  </a:cubicBezTo>
                  <a:cubicBezTo>
                    <a:pt x="11213" y="52734"/>
                    <a:pt x="13333" y="55673"/>
                    <a:pt x="14564" y="56326"/>
                  </a:cubicBezTo>
                  <a:cubicBezTo>
                    <a:pt x="15384" y="56734"/>
                    <a:pt x="17025" y="57306"/>
                    <a:pt x="17025" y="57306"/>
                  </a:cubicBezTo>
                  <a:cubicBezTo>
                    <a:pt x="19487" y="56326"/>
                    <a:pt x="20786" y="55346"/>
                    <a:pt x="23589" y="54857"/>
                  </a:cubicBezTo>
                  <a:cubicBezTo>
                    <a:pt x="24888" y="53795"/>
                    <a:pt x="26188" y="53714"/>
                    <a:pt x="26871" y="51918"/>
                  </a:cubicBezTo>
                  <a:cubicBezTo>
                    <a:pt x="27213" y="50938"/>
                    <a:pt x="27692" y="48979"/>
                    <a:pt x="27692" y="48979"/>
                  </a:cubicBezTo>
                  <a:cubicBezTo>
                    <a:pt x="27829" y="47183"/>
                    <a:pt x="27555" y="45306"/>
                    <a:pt x="28102" y="43591"/>
                  </a:cubicBezTo>
                  <a:cubicBezTo>
                    <a:pt x="28239" y="43102"/>
                    <a:pt x="29128" y="43591"/>
                    <a:pt x="29333" y="44081"/>
                  </a:cubicBezTo>
                  <a:cubicBezTo>
                    <a:pt x="29811" y="45224"/>
                    <a:pt x="28102" y="46204"/>
                    <a:pt x="27692" y="46530"/>
                  </a:cubicBezTo>
                  <a:cubicBezTo>
                    <a:pt x="31111" y="47918"/>
                    <a:pt x="26324" y="47591"/>
                    <a:pt x="29743" y="48979"/>
                  </a:cubicBezTo>
                  <a:cubicBezTo>
                    <a:pt x="30769" y="52571"/>
                    <a:pt x="30632" y="56489"/>
                    <a:pt x="31384" y="60244"/>
                  </a:cubicBezTo>
                  <a:cubicBezTo>
                    <a:pt x="30905" y="62530"/>
                    <a:pt x="30222" y="64816"/>
                    <a:pt x="29743" y="67102"/>
                  </a:cubicBezTo>
                  <a:cubicBezTo>
                    <a:pt x="30085" y="76489"/>
                    <a:pt x="30085" y="86040"/>
                    <a:pt x="32615" y="95020"/>
                  </a:cubicBezTo>
                  <a:cubicBezTo>
                    <a:pt x="33025" y="102367"/>
                    <a:pt x="33914" y="113469"/>
                    <a:pt x="37538" y="120000"/>
                  </a:cubicBezTo>
                  <a:cubicBezTo>
                    <a:pt x="40615" y="118775"/>
                    <a:pt x="39111" y="115755"/>
                    <a:pt x="38769" y="112653"/>
                  </a:cubicBezTo>
                  <a:cubicBezTo>
                    <a:pt x="39111" y="110122"/>
                    <a:pt x="39794" y="109061"/>
                    <a:pt x="40410" y="106775"/>
                  </a:cubicBezTo>
                  <a:cubicBezTo>
                    <a:pt x="40547" y="105469"/>
                    <a:pt x="40410" y="104081"/>
                    <a:pt x="40820" y="102857"/>
                  </a:cubicBezTo>
                  <a:cubicBezTo>
                    <a:pt x="41094" y="101959"/>
                    <a:pt x="43829" y="100897"/>
                    <a:pt x="44512" y="100408"/>
                  </a:cubicBezTo>
                  <a:cubicBezTo>
                    <a:pt x="46017" y="97632"/>
                    <a:pt x="44444" y="99755"/>
                    <a:pt x="47794" y="98448"/>
                  </a:cubicBezTo>
                  <a:cubicBezTo>
                    <a:pt x="47794" y="98448"/>
                    <a:pt x="50051" y="97061"/>
                    <a:pt x="50256" y="96979"/>
                  </a:cubicBezTo>
                  <a:cubicBezTo>
                    <a:pt x="52034" y="93877"/>
                    <a:pt x="52923" y="94448"/>
                    <a:pt x="56410" y="94040"/>
                  </a:cubicBezTo>
                  <a:cubicBezTo>
                    <a:pt x="57777" y="92979"/>
                    <a:pt x="58324" y="91673"/>
                    <a:pt x="59692" y="90612"/>
                  </a:cubicBezTo>
                  <a:cubicBezTo>
                    <a:pt x="60786" y="86693"/>
                    <a:pt x="59145" y="91265"/>
                    <a:pt x="61333" y="88653"/>
                  </a:cubicBezTo>
                  <a:cubicBezTo>
                    <a:pt x="63316" y="86285"/>
                    <a:pt x="62085" y="85877"/>
                    <a:pt x="64205" y="84734"/>
                  </a:cubicBezTo>
                  <a:cubicBezTo>
                    <a:pt x="65025" y="84326"/>
                    <a:pt x="66666" y="83755"/>
                    <a:pt x="66666" y="83755"/>
                  </a:cubicBezTo>
                  <a:cubicBezTo>
                    <a:pt x="68581" y="80408"/>
                    <a:pt x="67350" y="81224"/>
                    <a:pt x="69538" y="80326"/>
                  </a:cubicBezTo>
                  <a:cubicBezTo>
                    <a:pt x="68786" y="77714"/>
                    <a:pt x="69333" y="75346"/>
                    <a:pt x="71589" y="74448"/>
                  </a:cubicBezTo>
                  <a:cubicBezTo>
                    <a:pt x="72547" y="70938"/>
                    <a:pt x="71658" y="72081"/>
                    <a:pt x="73641" y="70530"/>
                  </a:cubicBezTo>
                  <a:cubicBezTo>
                    <a:pt x="76649" y="71265"/>
                    <a:pt x="79111" y="72897"/>
                    <a:pt x="82256" y="73469"/>
                  </a:cubicBezTo>
                  <a:cubicBezTo>
                    <a:pt x="86153" y="75020"/>
                    <a:pt x="85401" y="75428"/>
                    <a:pt x="86769" y="80326"/>
                  </a:cubicBezTo>
                  <a:cubicBezTo>
                    <a:pt x="86905" y="80816"/>
                    <a:pt x="87589" y="80571"/>
                    <a:pt x="88000" y="80816"/>
                  </a:cubicBezTo>
                  <a:cubicBezTo>
                    <a:pt x="88410" y="81061"/>
                    <a:pt x="88820" y="81469"/>
                    <a:pt x="89230" y="81795"/>
                  </a:cubicBezTo>
                  <a:cubicBezTo>
                    <a:pt x="89777" y="83755"/>
                    <a:pt x="90256" y="84571"/>
                    <a:pt x="91692" y="85714"/>
                  </a:cubicBezTo>
                  <a:cubicBezTo>
                    <a:pt x="92239" y="87673"/>
                    <a:pt x="92512" y="88489"/>
                    <a:pt x="94153" y="89142"/>
                  </a:cubicBezTo>
                  <a:cubicBezTo>
                    <a:pt x="94769" y="91265"/>
                    <a:pt x="95316" y="91265"/>
                    <a:pt x="97025" y="90612"/>
                  </a:cubicBezTo>
                  <a:cubicBezTo>
                    <a:pt x="97162" y="90122"/>
                    <a:pt x="97162" y="89551"/>
                    <a:pt x="97435" y="89142"/>
                  </a:cubicBezTo>
                  <a:cubicBezTo>
                    <a:pt x="97777" y="88653"/>
                    <a:pt x="98393" y="88653"/>
                    <a:pt x="98666" y="88163"/>
                  </a:cubicBezTo>
                  <a:cubicBezTo>
                    <a:pt x="100649" y="84326"/>
                    <a:pt x="98119" y="85795"/>
                    <a:pt x="100717" y="84734"/>
                  </a:cubicBezTo>
                  <a:cubicBezTo>
                    <a:pt x="100854" y="84244"/>
                    <a:pt x="100854" y="83673"/>
                    <a:pt x="101128" y="83265"/>
                  </a:cubicBezTo>
                  <a:cubicBezTo>
                    <a:pt x="101470" y="82775"/>
                    <a:pt x="102085" y="82775"/>
                    <a:pt x="102358" y="82285"/>
                  </a:cubicBezTo>
                  <a:cubicBezTo>
                    <a:pt x="102837" y="81387"/>
                    <a:pt x="102905" y="80326"/>
                    <a:pt x="103179" y="79346"/>
                  </a:cubicBezTo>
                  <a:cubicBezTo>
                    <a:pt x="103316" y="78857"/>
                    <a:pt x="103589" y="77877"/>
                    <a:pt x="103589" y="77877"/>
                  </a:cubicBezTo>
                  <a:cubicBezTo>
                    <a:pt x="103042" y="75102"/>
                    <a:pt x="102427" y="72408"/>
                    <a:pt x="101128" y="70040"/>
                  </a:cubicBezTo>
                  <a:cubicBezTo>
                    <a:pt x="101264" y="69387"/>
                    <a:pt x="100991" y="68244"/>
                    <a:pt x="101538" y="68081"/>
                  </a:cubicBezTo>
                  <a:cubicBezTo>
                    <a:pt x="102358" y="67836"/>
                    <a:pt x="104000" y="69061"/>
                    <a:pt x="104000" y="69061"/>
                  </a:cubicBezTo>
                  <a:cubicBezTo>
                    <a:pt x="105025" y="70938"/>
                    <a:pt x="105504" y="71265"/>
                    <a:pt x="107282" y="70530"/>
                  </a:cubicBezTo>
                  <a:cubicBezTo>
                    <a:pt x="105299" y="68979"/>
                    <a:pt x="106188" y="70122"/>
                    <a:pt x="105230" y="66612"/>
                  </a:cubicBezTo>
                  <a:cubicBezTo>
                    <a:pt x="105094" y="66122"/>
                    <a:pt x="104820" y="65142"/>
                    <a:pt x="104820" y="65142"/>
                  </a:cubicBezTo>
                  <a:cubicBezTo>
                    <a:pt x="105094" y="61469"/>
                    <a:pt x="104341" y="58938"/>
                    <a:pt x="107282" y="57795"/>
                  </a:cubicBezTo>
                  <a:cubicBezTo>
                    <a:pt x="111111" y="58693"/>
                    <a:pt x="109880" y="57551"/>
                    <a:pt x="112615" y="55346"/>
                  </a:cubicBezTo>
                  <a:cubicBezTo>
                    <a:pt x="113094" y="53551"/>
                    <a:pt x="114188" y="52734"/>
                    <a:pt x="114666" y="50938"/>
                  </a:cubicBezTo>
                  <a:cubicBezTo>
                    <a:pt x="114803" y="49632"/>
                    <a:pt x="114666" y="48244"/>
                    <a:pt x="115076" y="47020"/>
                  </a:cubicBezTo>
                  <a:cubicBezTo>
                    <a:pt x="115350" y="46122"/>
                    <a:pt x="118085" y="45061"/>
                    <a:pt x="118769" y="44571"/>
                  </a:cubicBezTo>
                  <a:cubicBezTo>
                    <a:pt x="119179" y="43836"/>
                    <a:pt x="120000" y="42612"/>
                    <a:pt x="120000" y="41632"/>
                  </a:cubicBezTo>
                  <a:cubicBezTo>
                    <a:pt x="120000" y="40081"/>
                    <a:pt x="119111" y="39755"/>
                    <a:pt x="118358" y="38693"/>
                  </a:cubicBezTo>
                  <a:cubicBezTo>
                    <a:pt x="116581" y="36163"/>
                    <a:pt x="115145" y="29877"/>
                    <a:pt x="112615" y="28897"/>
                  </a:cubicBezTo>
                  <a:cubicBezTo>
                    <a:pt x="110427" y="29795"/>
                    <a:pt x="110905" y="30612"/>
                    <a:pt x="108512" y="29877"/>
                  </a:cubicBezTo>
                  <a:cubicBezTo>
                    <a:pt x="107213" y="27510"/>
                    <a:pt x="108102" y="25142"/>
                    <a:pt x="106051" y="23510"/>
                  </a:cubicBezTo>
                  <a:cubicBezTo>
                    <a:pt x="104136" y="20081"/>
                    <a:pt x="106735" y="24000"/>
                    <a:pt x="103179" y="21551"/>
                  </a:cubicBezTo>
                  <a:cubicBezTo>
                    <a:pt x="101401" y="20326"/>
                    <a:pt x="103111" y="20000"/>
                    <a:pt x="101948" y="18612"/>
                  </a:cubicBezTo>
                  <a:cubicBezTo>
                    <a:pt x="101059" y="17551"/>
                    <a:pt x="99487" y="17877"/>
                    <a:pt x="98256" y="17632"/>
                  </a:cubicBezTo>
                  <a:cubicBezTo>
                    <a:pt x="96068" y="18530"/>
                    <a:pt x="97572" y="19183"/>
                    <a:pt x="95384" y="20081"/>
                  </a:cubicBezTo>
                  <a:cubicBezTo>
                    <a:pt x="92923" y="19102"/>
                    <a:pt x="94974" y="18122"/>
                    <a:pt x="92512" y="17142"/>
                  </a:cubicBezTo>
                  <a:cubicBezTo>
                    <a:pt x="90393" y="17959"/>
                    <a:pt x="90666" y="16897"/>
                    <a:pt x="90051" y="14693"/>
                  </a:cubicBezTo>
                  <a:cubicBezTo>
                    <a:pt x="89094" y="14857"/>
                    <a:pt x="88068" y="14693"/>
                    <a:pt x="87179" y="15183"/>
                  </a:cubicBezTo>
                  <a:cubicBezTo>
                    <a:pt x="86700" y="15428"/>
                    <a:pt x="86769" y="16244"/>
                    <a:pt x="86358" y="16653"/>
                  </a:cubicBezTo>
                  <a:cubicBezTo>
                    <a:pt x="86017" y="16979"/>
                    <a:pt x="85538" y="16979"/>
                    <a:pt x="85128" y="17142"/>
                  </a:cubicBezTo>
                  <a:cubicBezTo>
                    <a:pt x="82803" y="15346"/>
                    <a:pt x="84581" y="14285"/>
                    <a:pt x="82256" y="15183"/>
                  </a:cubicBezTo>
                  <a:cubicBezTo>
                    <a:pt x="80547" y="18204"/>
                    <a:pt x="80273" y="15918"/>
                    <a:pt x="79794" y="13714"/>
                  </a:cubicBezTo>
                  <a:cubicBezTo>
                    <a:pt x="79111" y="13877"/>
                    <a:pt x="78358" y="13795"/>
                    <a:pt x="77743" y="14204"/>
                  </a:cubicBezTo>
                  <a:cubicBezTo>
                    <a:pt x="75760" y="15591"/>
                    <a:pt x="77675" y="19918"/>
                    <a:pt x="78153" y="21551"/>
                  </a:cubicBezTo>
                  <a:cubicBezTo>
                    <a:pt x="78427" y="22530"/>
                    <a:pt x="78700" y="23510"/>
                    <a:pt x="78974" y="24489"/>
                  </a:cubicBezTo>
                  <a:cubicBezTo>
                    <a:pt x="79111" y="24979"/>
                    <a:pt x="79384" y="25959"/>
                    <a:pt x="79384" y="25959"/>
                  </a:cubicBezTo>
                  <a:cubicBezTo>
                    <a:pt x="77675" y="26612"/>
                    <a:pt x="77128" y="26122"/>
                    <a:pt x="75692" y="24979"/>
                  </a:cubicBezTo>
                  <a:cubicBezTo>
                    <a:pt x="75418" y="24000"/>
                    <a:pt x="75145" y="23020"/>
                    <a:pt x="74871" y="22040"/>
                  </a:cubicBezTo>
                  <a:cubicBezTo>
                    <a:pt x="74735" y="21551"/>
                    <a:pt x="74461" y="20571"/>
                    <a:pt x="74461" y="20571"/>
                  </a:cubicBezTo>
                  <a:cubicBezTo>
                    <a:pt x="74871" y="18448"/>
                    <a:pt x="75829" y="17714"/>
                    <a:pt x="75282" y="15673"/>
                  </a:cubicBezTo>
                  <a:cubicBezTo>
                    <a:pt x="75418" y="15183"/>
                    <a:pt x="75418" y="14530"/>
                    <a:pt x="75692" y="14204"/>
                  </a:cubicBezTo>
                  <a:cubicBezTo>
                    <a:pt x="76376" y="13387"/>
                    <a:pt x="78153" y="12244"/>
                    <a:pt x="78153" y="12244"/>
                  </a:cubicBezTo>
                  <a:cubicBezTo>
                    <a:pt x="78427" y="11755"/>
                    <a:pt x="78632" y="11183"/>
                    <a:pt x="78974" y="10775"/>
                  </a:cubicBezTo>
                  <a:cubicBezTo>
                    <a:pt x="79316" y="10367"/>
                    <a:pt x="79931" y="10285"/>
                    <a:pt x="80205" y="9795"/>
                  </a:cubicBezTo>
                  <a:cubicBezTo>
                    <a:pt x="80683" y="8897"/>
                    <a:pt x="81025" y="6857"/>
                    <a:pt x="81025" y="6857"/>
                  </a:cubicBezTo>
                  <a:cubicBezTo>
                    <a:pt x="80615" y="5387"/>
                    <a:pt x="80205" y="3918"/>
                    <a:pt x="79794" y="2448"/>
                  </a:cubicBezTo>
                  <a:cubicBezTo>
                    <a:pt x="79658" y="1959"/>
                    <a:pt x="78974" y="2204"/>
                    <a:pt x="78564" y="1959"/>
                  </a:cubicBezTo>
                  <a:cubicBezTo>
                    <a:pt x="77675" y="1387"/>
                    <a:pt x="76102" y="0"/>
                    <a:pt x="76102" y="0"/>
                  </a:cubicBezTo>
                  <a:cubicBezTo>
                    <a:pt x="72547" y="1387"/>
                    <a:pt x="69470" y="4326"/>
                    <a:pt x="65846" y="5387"/>
                  </a:cubicBezTo>
                  <a:cubicBezTo>
                    <a:pt x="64478" y="6448"/>
                    <a:pt x="64136" y="7673"/>
                    <a:pt x="62564" y="8326"/>
                  </a:cubicBezTo>
                  <a:cubicBezTo>
                    <a:pt x="62085" y="9959"/>
                    <a:pt x="61401" y="11102"/>
                    <a:pt x="60923" y="12734"/>
                  </a:cubicBezTo>
                  <a:cubicBezTo>
                    <a:pt x="62290" y="13306"/>
                    <a:pt x="63247" y="14122"/>
                    <a:pt x="64615" y="14693"/>
                  </a:cubicBezTo>
                  <a:cubicBezTo>
                    <a:pt x="65435" y="14367"/>
                    <a:pt x="66256" y="14040"/>
                    <a:pt x="67076" y="13714"/>
                  </a:cubicBezTo>
                  <a:cubicBezTo>
                    <a:pt x="68034" y="13306"/>
                    <a:pt x="68717" y="16653"/>
                    <a:pt x="68717" y="16653"/>
                  </a:cubicBezTo>
                  <a:cubicBezTo>
                    <a:pt x="67076" y="17959"/>
                    <a:pt x="65777" y="17551"/>
                    <a:pt x="64615" y="19591"/>
                  </a:cubicBezTo>
                  <a:cubicBezTo>
                    <a:pt x="65641" y="21469"/>
                    <a:pt x="66871" y="22122"/>
                    <a:pt x="64615" y="23020"/>
                  </a:cubicBezTo>
                  <a:cubicBezTo>
                    <a:pt x="64205" y="22693"/>
                    <a:pt x="63794" y="21632"/>
                    <a:pt x="63384" y="22040"/>
                  </a:cubicBezTo>
                  <a:cubicBezTo>
                    <a:pt x="62700" y="22693"/>
                    <a:pt x="62564" y="24979"/>
                    <a:pt x="62564" y="24979"/>
                  </a:cubicBezTo>
                  <a:cubicBezTo>
                    <a:pt x="62837" y="25469"/>
                    <a:pt x="63863" y="26285"/>
                    <a:pt x="63384" y="26448"/>
                  </a:cubicBezTo>
                  <a:cubicBezTo>
                    <a:pt x="62564" y="26693"/>
                    <a:pt x="61743" y="25795"/>
                    <a:pt x="60923" y="25469"/>
                  </a:cubicBezTo>
                  <a:cubicBezTo>
                    <a:pt x="60512" y="25306"/>
                    <a:pt x="59692" y="24979"/>
                    <a:pt x="59692" y="24979"/>
                  </a:cubicBezTo>
                  <a:cubicBezTo>
                    <a:pt x="58119" y="25632"/>
                    <a:pt x="57982" y="26775"/>
                    <a:pt x="56410" y="27428"/>
                  </a:cubicBezTo>
                  <a:cubicBezTo>
                    <a:pt x="55794" y="29551"/>
                    <a:pt x="55247" y="29551"/>
                    <a:pt x="53538" y="28897"/>
                  </a:cubicBezTo>
                  <a:cubicBezTo>
                    <a:pt x="54358" y="24816"/>
                    <a:pt x="53128" y="28408"/>
                    <a:pt x="55179" y="26448"/>
                  </a:cubicBezTo>
                  <a:cubicBezTo>
                    <a:pt x="56888" y="24816"/>
                    <a:pt x="55179" y="24000"/>
                    <a:pt x="57641" y="23020"/>
                  </a:cubicBezTo>
                  <a:cubicBezTo>
                    <a:pt x="58256" y="20816"/>
                    <a:pt x="57504" y="20326"/>
                    <a:pt x="56000" y="19102"/>
                  </a:cubicBezTo>
                  <a:cubicBezTo>
                    <a:pt x="53538" y="19836"/>
                    <a:pt x="53470" y="21795"/>
                    <a:pt x="52717" y="19102"/>
                  </a:cubicBezTo>
                  <a:cubicBezTo>
                    <a:pt x="52854" y="18285"/>
                    <a:pt x="53470" y="17387"/>
                    <a:pt x="53128" y="16653"/>
                  </a:cubicBezTo>
                  <a:cubicBezTo>
                    <a:pt x="53059" y="16489"/>
                    <a:pt x="49846" y="18448"/>
                    <a:pt x="49435" y="18612"/>
                  </a:cubicBezTo>
                  <a:cubicBezTo>
                    <a:pt x="48410" y="22204"/>
                    <a:pt x="48410" y="20571"/>
                    <a:pt x="49025" y="23510"/>
                  </a:cubicBezTo>
                  <a:cubicBezTo>
                    <a:pt x="48752" y="26857"/>
                    <a:pt x="49299" y="31102"/>
                    <a:pt x="46153" y="32326"/>
                  </a:cubicBezTo>
                  <a:cubicBezTo>
                    <a:pt x="46153" y="32408"/>
                    <a:pt x="47111" y="35428"/>
                    <a:pt x="46153" y="35755"/>
                  </a:cubicBezTo>
                  <a:cubicBezTo>
                    <a:pt x="45675" y="35918"/>
                    <a:pt x="45401" y="35020"/>
                    <a:pt x="44923" y="34775"/>
                  </a:cubicBezTo>
                  <a:cubicBezTo>
                    <a:pt x="44102" y="34367"/>
                    <a:pt x="43282" y="34122"/>
                    <a:pt x="42461" y="33795"/>
                  </a:cubicBezTo>
                  <a:cubicBezTo>
                    <a:pt x="41504" y="33387"/>
                    <a:pt x="40000" y="31836"/>
                    <a:pt x="40000" y="31836"/>
                  </a:cubicBezTo>
                  <a:cubicBezTo>
                    <a:pt x="39247" y="29142"/>
                    <a:pt x="39111" y="28000"/>
                    <a:pt x="37128" y="26448"/>
                  </a:cubicBezTo>
                  <a:cubicBezTo>
                    <a:pt x="36717" y="25061"/>
                    <a:pt x="36923" y="23346"/>
                    <a:pt x="36307" y="22040"/>
                  </a:cubicBezTo>
                  <a:cubicBezTo>
                    <a:pt x="36102" y="21632"/>
                    <a:pt x="33094" y="21142"/>
                    <a:pt x="32615" y="21061"/>
                  </a:cubicBezTo>
                  <a:cubicBezTo>
                    <a:pt x="29948" y="18938"/>
                    <a:pt x="26666" y="18775"/>
                    <a:pt x="24000" y="16653"/>
                  </a:cubicBezTo>
                  <a:cubicBezTo>
                    <a:pt x="23179" y="16979"/>
                    <a:pt x="22085" y="17224"/>
                    <a:pt x="21538" y="18122"/>
                  </a:cubicBezTo>
                  <a:cubicBezTo>
                    <a:pt x="20102" y="20244"/>
                    <a:pt x="22427" y="19183"/>
                    <a:pt x="19897" y="20571"/>
                  </a:cubicBezTo>
                  <a:cubicBezTo>
                    <a:pt x="19076" y="20979"/>
                    <a:pt x="17435" y="21551"/>
                    <a:pt x="17435" y="21551"/>
                  </a:cubicBezTo>
                  <a:cubicBezTo>
                    <a:pt x="17162" y="21061"/>
                    <a:pt x="17094" y="20244"/>
                    <a:pt x="16615" y="20081"/>
                  </a:cubicBezTo>
                  <a:cubicBezTo>
                    <a:pt x="15931" y="19836"/>
                    <a:pt x="15247" y="20408"/>
                    <a:pt x="14564" y="20571"/>
                  </a:cubicBezTo>
                  <a:cubicBezTo>
                    <a:pt x="13470" y="20734"/>
                    <a:pt x="12376" y="20897"/>
                    <a:pt x="11282" y="21061"/>
                  </a:cubicBezTo>
                  <a:cubicBezTo>
                    <a:pt x="9025" y="20163"/>
                    <a:pt x="7042" y="20000"/>
                    <a:pt x="4717" y="20571"/>
                  </a:cubicBezTo>
                  <a:cubicBezTo>
                    <a:pt x="3418" y="22938"/>
                    <a:pt x="4034" y="21469"/>
                    <a:pt x="3076" y="24979"/>
                  </a:cubicBezTo>
                  <a:cubicBezTo>
                    <a:pt x="2940" y="25469"/>
                    <a:pt x="2119" y="25795"/>
                    <a:pt x="1846" y="25469"/>
                  </a:cubicBezTo>
                  <a:cubicBezTo>
                    <a:pt x="1572" y="25142"/>
                    <a:pt x="2393" y="24816"/>
                    <a:pt x="2666" y="24489"/>
                  </a:cubicBezTo>
                  <a:close/>
                </a:path>
              </a:pathLst>
            </a:custGeom>
            <a:gradFill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83"/>
            <p:cNvSpPr/>
            <p:nvPr/>
          </p:nvSpPr>
          <p:spPr>
            <a:xfrm>
              <a:off x="455612" y="3397250"/>
              <a:ext cx="1357312" cy="14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17" y="113037"/>
                  </a:moveTo>
                  <a:cubicBezTo>
                    <a:pt x="110684" y="110580"/>
                    <a:pt x="111858" y="109351"/>
                    <a:pt x="111198" y="107303"/>
                  </a:cubicBezTo>
                  <a:cubicBezTo>
                    <a:pt x="110904" y="106484"/>
                    <a:pt x="110611" y="105665"/>
                    <a:pt x="110317" y="104846"/>
                  </a:cubicBezTo>
                  <a:cubicBezTo>
                    <a:pt x="110171" y="104436"/>
                    <a:pt x="109877" y="103617"/>
                    <a:pt x="109877" y="103617"/>
                  </a:cubicBezTo>
                  <a:cubicBezTo>
                    <a:pt x="110317" y="103344"/>
                    <a:pt x="110831" y="103208"/>
                    <a:pt x="111198" y="102798"/>
                  </a:cubicBezTo>
                  <a:cubicBezTo>
                    <a:pt x="111491" y="102457"/>
                    <a:pt x="111271" y="101843"/>
                    <a:pt x="111638" y="101569"/>
                  </a:cubicBezTo>
                  <a:cubicBezTo>
                    <a:pt x="112371" y="101092"/>
                    <a:pt x="113471" y="101228"/>
                    <a:pt x="114278" y="100750"/>
                  </a:cubicBezTo>
                  <a:cubicBezTo>
                    <a:pt x="116039" y="99658"/>
                    <a:pt x="117946" y="99180"/>
                    <a:pt x="120000" y="98703"/>
                  </a:cubicBezTo>
                  <a:cubicBezTo>
                    <a:pt x="119119" y="98156"/>
                    <a:pt x="118239" y="97610"/>
                    <a:pt x="117359" y="97064"/>
                  </a:cubicBezTo>
                  <a:cubicBezTo>
                    <a:pt x="116919" y="96791"/>
                    <a:pt x="116039" y="96245"/>
                    <a:pt x="116039" y="96245"/>
                  </a:cubicBezTo>
                  <a:cubicBezTo>
                    <a:pt x="116625" y="93583"/>
                    <a:pt x="117652" y="93651"/>
                    <a:pt x="115599" y="91740"/>
                  </a:cubicBezTo>
                  <a:cubicBezTo>
                    <a:pt x="115745" y="91331"/>
                    <a:pt x="115745" y="90784"/>
                    <a:pt x="116039" y="90511"/>
                  </a:cubicBezTo>
                  <a:cubicBezTo>
                    <a:pt x="116332" y="90238"/>
                    <a:pt x="117139" y="90511"/>
                    <a:pt x="117359" y="90102"/>
                  </a:cubicBezTo>
                  <a:cubicBezTo>
                    <a:pt x="118019" y="88873"/>
                    <a:pt x="116112" y="88600"/>
                    <a:pt x="115599" y="88464"/>
                  </a:cubicBezTo>
                  <a:cubicBezTo>
                    <a:pt x="114792" y="86279"/>
                    <a:pt x="115525" y="87508"/>
                    <a:pt x="112518" y="85597"/>
                  </a:cubicBezTo>
                  <a:cubicBezTo>
                    <a:pt x="111638" y="85051"/>
                    <a:pt x="109877" y="83959"/>
                    <a:pt x="109877" y="83959"/>
                  </a:cubicBezTo>
                  <a:cubicBezTo>
                    <a:pt x="109144" y="86757"/>
                    <a:pt x="108850" y="85529"/>
                    <a:pt x="106356" y="84778"/>
                  </a:cubicBezTo>
                  <a:cubicBezTo>
                    <a:pt x="104449" y="82116"/>
                    <a:pt x="106356" y="82525"/>
                    <a:pt x="102396" y="81911"/>
                  </a:cubicBezTo>
                  <a:cubicBezTo>
                    <a:pt x="99242" y="80000"/>
                    <a:pt x="99242" y="80546"/>
                    <a:pt x="95794" y="79453"/>
                  </a:cubicBezTo>
                  <a:cubicBezTo>
                    <a:pt x="93594" y="76382"/>
                    <a:pt x="93154" y="75494"/>
                    <a:pt x="89193" y="74539"/>
                  </a:cubicBezTo>
                  <a:cubicBezTo>
                    <a:pt x="87726" y="74197"/>
                    <a:pt x="85232" y="72491"/>
                    <a:pt x="85232" y="72491"/>
                  </a:cubicBezTo>
                  <a:cubicBezTo>
                    <a:pt x="85672" y="69010"/>
                    <a:pt x="85892" y="66348"/>
                    <a:pt x="89193" y="64300"/>
                  </a:cubicBezTo>
                  <a:cubicBezTo>
                    <a:pt x="90220" y="62798"/>
                    <a:pt x="91246" y="62935"/>
                    <a:pt x="92273" y="61433"/>
                  </a:cubicBezTo>
                  <a:cubicBezTo>
                    <a:pt x="92127" y="61023"/>
                    <a:pt x="91833" y="60614"/>
                    <a:pt x="91833" y="60204"/>
                  </a:cubicBezTo>
                  <a:cubicBezTo>
                    <a:pt x="91833" y="59795"/>
                    <a:pt x="92567" y="59249"/>
                    <a:pt x="92273" y="58976"/>
                  </a:cubicBezTo>
                  <a:cubicBezTo>
                    <a:pt x="91760" y="58498"/>
                    <a:pt x="90806" y="58771"/>
                    <a:pt x="90073" y="58566"/>
                  </a:cubicBezTo>
                  <a:cubicBezTo>
                    <a:pt x="87432" y="57883"/>
                    <a:pt x="87946" y="58088"/>
                    <a:pt x="86112" y="56928"/>
                  </a:cubicBezTo>
                  <a:cubicBezTo>
                    <a:pt x="83838" y="53788"/>
                    <a:pt x="83031" y="52559"/>
                    <a:pt x="79070" y="51604"/>
                  </a:cubicBezTo>
                  <a:cubicBezTo>
                    <a:pt x="77530" y="50648"/>
                    <a:pt x="76943" y="50238"/>
                    <a:pt x="75110" y="50784"/>
                  </a:cubicBezTo>
                  <a:cubicBezTo>
                    <a:pt x="74303" y="48532"/>
                    <a:pt x="74376" y="46143"/>
                    <a:pt x="73789" y="43822"/>
                  </a:cubicBezTo>
                  <a:cubicBezTo>
                    <a:pt x="73422" y="42457"/>
                    <a:pt x="72542" y="41501"/>
                    <a:pt x="72029" y="40136"/>
                  </a:cubicBezTo>
                  <a:cubicBezTo>
                    <a:pt x="75916" y="37747"/>
                    <a:pt x="75256" y="41433"/>
                    <a:pt x="77750" y="43003"/>
                  </a:cubicBezTo>
                  <a:cubicBezTo>
                    <a:pt x="79584" y="40409"/>
                    <a:pt x="80317" y="42866"/>
                    <a:pt x="81271" y="40136"/>
                  </a:cubicBezTo>
                  <a:cubicBezTo>
                    <a:pt x="80684" y="36860"/>
                    <a:pt x="81124" y="38498"/>
                    <a:pt x="79951" y="35221"/>
                  </a:cubicBezTo>
                  <a:cubicBezTo>
                    <a:pt x="79584" y="34266"/>
                    <a:pt x="77310" y="33583"/>
                    <a:pt x="77310" y="33583"/>
                  </a:cubicBezTo>
                  <a:cubicBezTo>
                    <a:pt x="78630" y="31740"/>
                    <a:pt x="78850" y="31535"/>
                    <a:pt x="77750" y="29488"/>
                  </a:cubicBezTo>
                  <a:cubicBezTo>
                    <a:pt x="77897" y="28805"/>
                    <a:pt x="77603" y="27849"/>
                    <a:pt x="78190" y="27440"/>
                  </a:cubicBezTo>
                  <a:cubicBezTo>
                    <a:pt x="78630" y="27167"/>
                    <a:pt x="78997" y="28191"/>
                    <a:pt x="79511" y="28259"/>
                  </a:cubicBezTo>
                  <a:cubicBezTo>
                    <a:pt x="80244" y="28395"/>
                    <a:pt x="81711" y="27303"/>
                    <a:pt x="82151" y="27030"/>
                  </a:cubicBezTo>
                  <a:cubicBezTo>
                    <a:pt x="82444" y="26621"/>
                    <a:pt x="83031" y="26279"/>
                    <a:pt x="83031" y="25802"/>
                  </a:cubicBezTo>
                  <a:cubicBezTo>
                    <a:pt x="83031" y="24914"/>
                    <a:pt x="82151" y="23344"/>
                    <a:pt x="82151" y="23344"/>
                  </a:cubicBezTo>
                  <a:cubicBezTo>
                    <a:pt x="83325" y="22593"/>
                    <a:pt x="86112" y="21706"/>
                    <a:pt x="86112" y="21706"/>
                  </a:cubicBezTo>
                  <a:cubicBezTo>
                    <a:pt x="86919" y="20614"/>
                    <a:pt x="87872" y="18020"/>
                    <a:pt x="87872" y="18020"/>
                  </a:cubicBezTo>
                  <a:cubicBezTo>
                    <a:pt x="87726" y="16791"/>
                    <a:pt x="87652" y="15563"/>
                    <a:pt x="87432" y="14334"/>
                  </a:cubicBezTo>
                  <a:cubicBezTo>
                    <a:pt x="87359" y="13924"/>
                    <a:pt x="87359" y="13378"/>
                    <a:pt x="86992" y="13105"/>
                  </a:cubicBezTo>
                  <a:cubicBezTo>
                    <a:pt x="86259" y="12627"/>
                    <a:pt x="85232" y="12559"/>
                    <a:pt x="84352" y="12286"/>
                  </a:cubicBezTo>
                  <a:cubicBezTo>
                    <a:pt x="83911" y="12150"/>
                    <a:pt x="83031" y="11877"/>
                    <a:pt x="83031" y="11877"/>
                  </a:cubicBezTo>
                  <a:cubicBezTo>
                    <a:pt x="81344" y="12423"/>
                    <a:pt x="78190" y="12081"/>
                    <a:pt x="76430" y="12286"/>
                  </a:cubicBezTo>
                  <a:cubicBezTo>
                    <a:pt x="74303" y="12969"/>
                    <a:pt x="73569" y="14539"/>
                    <a:pt x="71589" y="15153"/>
                  </a:cubicBezTo>
                  <a:cubicBezTo>
                    <a:pt x="70122" y="14948"/>
                    <a:pt x="68215" y="15290"/>
                    <a:pt x="67188" y="14334"/>
                  </a:cubicBezTo>
                  <a:cubicBezTo>
                    <a:pt x="66748" y="13924"/>
                    <a:pt x="67114" y="13105"/>
                    <a:pt x="66748" y="12696"/>
                  </a:cubicBezTo>
                  <a:cubicBezTo>
                    <a:pt x="66088" y="11945"/>
                    <a:pt x="64694" y="12150"/>
                    <a:pt x="63667" y="11877"/>
                  </a:cubicBezTo>
                  <a:cubicBezTo>
                    <a:pt x="61613" y="9078"/>
                    <a:pt x="62933" y="9761"/>
                    <a:pt x="60586" y="9010"/>
                  </a:cubicBezTo>
                  <a:cubicBezTo>
                    <a:pt x="60073" y="7645"/>
                    <a:pt x="60366" y="7576"/>
                    <a:pt x="58826" y="6962"/>
                  </a:cubicBezTo>
                  <a:cubicBezTo>
                    <a:pt x="57946" y="6621"/>
                    <a:pt x="56185" y="6143"/>
                    <a:pt x="56185" y="6143"/>
                  </a:cubicBezTo>
                  <a:cubicBezTo>
                    <a:pt x="55525" y="4368"/>
                    <a:pt x="54645" y="3003"/>
                    <a:pt x="53985" y="1228"/>
                  </a:cubicBezTo>
                  <a:cubicBezTo>
                    <a:pt x="53838" y="819"/>
                    <a:pt x="53105" y="1023"/>
                    <a:pt x="52665" y="819"/>
                  </a:cubicBezTo>
                  <a:cubicBezTo>
                    <a:pt x="52224" y="614"/>
                    <a:pt x="51784" y="273"/>
                    <a:pt x="51344" y="0"/>
                  </a:cubicBezTo>
                  <a:cubicBezTo>
                    <a:pt x="47383" y="614"/>
                    <a:pt x="43422" y="1979"/>
                    <a:pt x="39462" y="2866"/>
                  </a:cubicBezTo>
                  <a:cubicBezTo>
                    <a:pt x="38141" y="3208"/>
                    <a:pt x="36821" y="3686"/>
                    <a:pt x="35501" y="4095"/>
                  </a:cubicBezTo>
                  <a:cubicBezTo>
                    <a:pt x="35061" y="4232"/>
                    <a:pt x="34180" y="4505"/>
                    <a:pt x="34180" y="4505"/>
                  </a:cubicBezTo>
                  <a:cubicBezTo>
                    <a:pt x="33740" y="4914"/>
                    <a:pt x="33227" y="5255"/>
                    <a:pt x="32860" y="5733"/>
                  </a:cubicBezTo>
                  <a:cubicBezTo>
                    <a:pt x="32200" y="6484"/>
                    <a:pt x="31100" y="8191"/>
                    <a:pt x="31100" y="8191"/>
                  </a:cubicBezTo>
                  <a:cubicBezTo>
                    <a:pt x="31760" y="10648"/>
                    <a:pt x="32053" y="9692"/>
                    <a:pt x="34180" y="11058"/>
                  </a:cubicBezTo>
                  <a:cubicBezTo>
                    <a:pt x="36894" y="9351"/>
                    <a:pt x="36014" y="10921"/>
                    <a:pt x="37701" y="12286"/>
                  </a:cubicBezTo>
                  <a:cubicBezTo>
                    <a:pt x="38508" y="12901"/>
                    <a:pt x="40342" y="13924"/>
                    <a:pt x="40342" y="13924"/>
                  </a:cubicBezTo>
                  <a:cubicBezTo>
                    <a:pt x="40635" y="14812"/>
                    <a:pt x="41589" y="15494"/>
                    <a:pt x="41662" y="16382"/>
                  </a:cubicBezTo>
                  <a:cubicBezTo>
                    <a:pt x="41809" y="17610"/>
                    <a:pt x="40855" y="18907"/>
                    <a:pt x="41222" y="20068"/>
                  </a:cubicBezTo>
                  <a:cubicBezTo>
                    <a:pt x="41369" y="20546"/>
                    <a:pt x="43056" y="19249"/>
                    <a:pt x="42542" y="19249"/>
                  </a:cubicBezTo>
                  <a:cubicBezTo>
                    <a:pt x="41589" y="19249"/>
                    <a:pt x="39902" y="20068"/>
                    <a:pt x="39902" y="20068"/>
                  </a:cubicBezTo>
                  <a:cubicBezTo>
                    <a:pt x="38948" y="21433"/>
                    <a:pt x="37848" y="21774"/>
                    <a:pt x="37261" y="23344"/>
                  </a:cubicBezTo>
                  <a:cubicBezTo>
                    <a:pt x="38581" y="26962"/>
                    <a:pt x="37555" y="26825"/>
                    <a:pt x="36821" y="30307"/>
                  </a:cubicBezTo>
                  <a:cubicBezTo>
                    <a:pt x="36968" y="30989"/>
                    <a:pt x="37041" y="31672"/>
                    <a:pt x="37261" y="32354"/>
                  </a:cubicBezTo>
                  <a:cubicBezTo>
                    <a:pt x="38728" y="37406"/>
                    <a:pt x="37555" y="35972"/>
                    <a:pt x="43863" y="36450"/>
                  </a:cubicBezTo>
                  <a:cubicBezTo>
                    <a:pt x="45990" y="37747"/>
                    <a:pt x="45036" y="36791"/>
                    <a:pt x="46063" y="39726"/>
                  </a:cubicBezTo>
                  <a:cubicBezTo>
                    <a:pt x="46723" y="41501"/>
                    <a:pt x="50464" y="41569"/>
                    <a:pt x="51784" y="41774"/>
                  </a:cubicBezTo>
                  <a:cubicBezTo>
                    <a:pt x="49364" y="43276"/>
                    <a:pt x="46577" y="44641"/>
                    <a:pt x="43863" y="45460"/>
                  </a:cubicBezTo>
                  <a:cubicBezTo>
                    <a:pt x="42836" y="48327"/>
                    <a:pt x="42102" y="47645"/>
                    <a:pt x="44303" y="48327"/>
                  </a:cubicBezTo>
                  <a:cubicBezTo>
                    <a:pt x="45476" y="51604"/>
                    <a:pt x="41589" y="52491"/>
                    <a:pt x="39462" y="54470"/>
                  </a:cubicBezTo>
                  <a:cubicBezTo>
                    <a:pt x="39242" y="55085"/>
                    <a:pt x="38435" y="58839"/>
                    <a:pt x="37261" y="59385"/>
                  </a:cubicBezTo>
                  <a:cubicBezTo>
                    <a:pt x="36454" y="59726"/>
                    <a:pt x="35501" y="59658"/>
                    <a:pt x="34621" y="59795"/>
                  </a:cubicBezTo>
                  <a:cubicBezTo>
                    <a:pt x="34180" y="61023"/>
                    <a:pt x="34107" y="62389"/>
                    <a:pt x="33300" y="63481"/>
                  </a:cubicBezTo>
                  <a:cubicBezTo>
                    <a:pt x="32713" y="64300"/>
                    <a:pt x="31907" y="64982"/>
                    <a:pt x="31540" y="65938"/>
                  </a:cubicBezTo>
                  <a:cubicBezTo>
                    <a:pt x="31393" y="66348"/>
                    <a:pt x="31393" y="66825"/>
                    <a:pt x="31100" y="67167"/>
                  </a:cubicBezTo>
                  <a:cubicBezTo>
                    <a:pt x="29853" y="68668"/>
                    <a:pt x="26845" y="68873"/>
                    <a:pt x="24938" y="69215"/>
                  </a:cubicBezTo>
                  <a:cubicBezTo>
                    <a:pt x="23471" y="70580"/>
                    <a:pt x="22811" y="72423"/>
                    <a:pt x="21858" y="74129"/>
                  </a:cubicBezTo>
                  <a:cubicBezTo>
                    <a:pt x="21638" y="74539"/>
                    <a:pt x="21784" y="75085"/>
                    <a:pt x="21418" y="75358"/>
                  </a:cubicBezTo>
                  <a:cubicBezTo>
                    <a:pt x="20244" y="76109"/>
                    <a:pt x="18630" y="76245"/>
                    <a:pt x="17457" y="76996"/>
                  </a:cubicBezTo>
                  <a:cubicBezTo>
                    <a:pt x="14156" y="76587"/>
                    <a:pt x="12909" y="75836"/>
                    <a:pt x="9975" y="74948"/>
                  </a:cubicBezTo>
                  <a:cubicBezTo>
                    <a:pt x="9975" y="74948"/>
                    <a:pt x="7114" y="75563"/>
                    <a:pt x="6894" y="75767"/>
                  </a:cubicBezTo>
                  <a:cubicBezTo>
                    <a:pt x="6601" y="76040"/>
                    <a:pt x="6748" y="76655"/>
                    <a:pt x="6454" y="76996"/>
                  </a:cubicBezTo>
                  <a:cubicBezTo>
                    <a:pt x="6088" y="77406"/>
                    <a:pt x="5574" y="77542"/>
                    <a:pt x="5134" y="77815"/>
                  </a:cubicBezTo>
                  <a:cubicBezTo>
                    <a:pt x="4327" y="80000"/>
                    <a:pt x="4694" y="81228"/>
                    <a:pt x="2493" y="81911"/>
                  </a:cubicBezTo>
                  <a:cubicBezTo>
                    <a:pt x="0" y="85392"/>
                    <a:pt x="1320" y="85733"/>
                    <a:pt x="5134" y="86416"/>
                  </a:cubicBezTo>
                  <a:cubicBezTo>
                    <a:pt x="5207" y="87303"/>
                    <a:pt x="4987" y="91535"/>
                    <a:pt x="6014" y="93378"/>
                  </a:cubicBezTo>
                  <a:cubicBezTo>
                    <a:pt x="6748" y="94675"/>
                    <a:pt x="9535" y="96245"/>
                    <a:pt x="9535" y="96245"/>
                  </a:cubicBezTo>
                  <a:cubicBezTo>
                    <a:pt x="10488" y="98839"/>
                    <a:pt x="10782" y="101433"/>
                    <a:pt x="11735" y="104027"/>
                  </a:cubicBezTo>
                  <a:cubicBezTo>
                    <a:pt x="12616" y="103754"/>
                    <a:pt x="13496" y="102935"/>
                    <a:pt x="14376" y="103208"/>
                  </a:cubicBezTo>
                  <a:cubicBezTo>
                    <a:pt x="16577" y="103890"/>
                    <a:pt x="18777" y="104232"/>
                    <a:pt x="20977" y="104846"/>
                  </a:cubicBezTo>
                  <a:cubicBezTo>
                    <a:pt x="24352" y="105733"/>
                    <a:pt x="20171" y="104641"/>
                    <a:pt x="23618" y="106075"/>
                  </a:cubicBezTo>
                  <a:cubicBezTo>
                    <a:pt x="25452" y="106825"/>
                    <a:pt x="27432" y="107098"/>
                    <a:pt x="29339" y="107713"/>
                  </a:cubicBezTo>
                  <a:cubicBezTo>
                    <a:pt x="28459" y="110102"/>
                    <a:pt x="30000" y="111877"/>
                    <a:pt x="31100" y="113856"/>
                  </a:cubicBezTo>
                  <a:cubicBezTo>
                    <a:pt x="31320" y="114266"/>
                    <a:pt x="31173" y="114812"/>
                    <a:pt x="31540" y="115085"/>
                  </a:cubicBezTo>
                  <a:cubicBezTo>
                    <a:pt x="32273" y="115563"/>
                    <a:pt x="33300" y="115631"/>
                    <a:pt x="34180" y="115904"/>
                  </a:cubicBezTo>
                  <a:cubicBezTo>
                    <a:pt x="35207" y="116245"/>
                    <a:pt x="36821" y="117542"/>
                    <a:pt x="36821" y="117542"/>
                  </a:cubicBezTo>
                  <a:cubicBezTo>
                    <a:pt x="37701" y="120000"/>
                    <a:pt x="38801" y="118907"/>
                    <a:pt x="39462" y="117133"/>
                  </a:cubicBezTo>
                  <a:cubicBezTo>
                    <a:pt x="38581" y="114675"/>
                    <a:pt x="38875" y="116860"/>
                    <a:pt x="40342" y="115494"/>
                  </a:cubicBezTo>
                  <a:cubicBezTo>
                    <a:pt x="41075" y="114812"/>
                    <a:pt x="42102" y="113037"/>
                    <a:pt x="42102" y="113037"/>
                  </a:cubicBezTo>
                  <a:cubicBezTo>
                    <a:pt x="41809" y="112218"/>
                    <a:pt x="41515" y="111399"/>
                    <a:pt x="41222" y="110580"/>
                  </a:cubicBezTo>
                  <a:cubicBezTo>
                    <a:pt x="41075" y="110170"/>
                    <a:pt x="40782" y="109351"/>
                    <a:pt x="40782" y="109351"/>
                  </a:cubicBezTo>
                  <a:cubicBezTo>
                    <a:pt x="41149" y="108259"/>
                    <a:pt x="41222" y="107098"/>
                    <a:pt x="41662" y="106075"/>
                  </a:cubicBezTo>
                  <a:cubicBezTo>
                    <a:pt x="41882" y="105597"/>
                    <a:pt x="42322" y="105255"/>
                    <a:pt x="42542" y="104846"/>
                  </a:cubicBezTo>
                  <a:cubicBezTo>
                    <a:pt x="42762" y="104436"/>
                    <a:pt x="42836" y="104027"/>
                    <a:pt x="42982" y="103617"/>
                  </a:cubicBezTo>
                  <a:cubicBezTo>
                    <a:pt x="43863" y="103890"/>
                    <a:pt x="45330" y="103617"/>
                    <a:pt x="45623" y="104436"/>
                  </a:cubicBezTo>
                  <a:cubicBezTo>
                    <a:pt x="45770" y="104846"/>
                    <a:pt x="45770" y="105392"/>
                    <a:pt x="46063" y="105665"/>
                  </a:cubicBezTo>
                  <a:cubicBezTo>
                    <a:pt x="46870" y="106416"/>
                    <a:pt x="49364" y="106552"/>
                    <a:pt x="50464" y="106894"/>
                  </a:cubicBezTo>
                  <a:cubicBezTo>
                    <a:pt x="51198" y="109010"/>
                    <a:pt x="50244" y="108737"/>
                    <a:pt x="48264" y="109351"/>
                  </a:cubicBezTo>
                  <a:cubicBezTo>
                    <a:pt x="47237" y="112286"/>
                    <a:pt x="46577" y="111331"/>
                    <a:pt x="48704" y="112627"/>
                  </a:cubicBezTo>
                  <a:cubicBezTo>
                    <a:pt x="51051" y="111877"/>
                    <a:pt x="51271" y="111672"/>
                    <a:pt x="51784" y="109351"/>
                  </a:cubicBezTo>
                  <a:cubicBezTo>
                    <a:pt x="53765" y="109692"/>
                    <a:pt x="55232" y="110307"/>
                    <a:pt x="57066" y="109761"/>
                  </a:cubicBezTo>
                  <a:cubicBezTo>
                    <a:pt x="57212" y="108941"/>
                    <a:pt x="57946" y="104505"/>
                    <a:pt x="59266" y="108122"/>
                  </a:cubicBezTo>
                  <a:cubicBezTo>
                    <a:pt x="59413" y="107713"/>
                    <a:pt x="59853" y="107303"/>
                    <a:pt x="59706" y="106894"/>
                  </a:cubicBezTo>
                  <a:cubicBezTo>
                    <a:pt x="59339" y="106075"/>
                    <a:pt x="56552" y="106211"/>
                    <a:pt x="58826" y="104436"/>
                  </a:cubicBezTo>
                  <a:cubicBezTo>
                    <a:pt x="59559" y="103890"/>
                    <a:pt x="60586" y="103890"/>
                    <a:pt x="61466" y="103617"/>
                  </a:cubicBezTo>
                  <a:cubicBezTo>
                    <a:pt x="61907" y="103481"/>
                    <a:pt x="62787" y="103208"/>
                    <a:pt x="62787" y="103208"/>
                  </a:cubicBezTo>
                  <a:cubicBezTo>
                    <a:pt x="63667" y="100750"/>
                    <a:pt x="61540" y="101706"/>
                    <a:pt x="59266" y="101160"/>
                  </a:cubicBezTo>
                  <a:cubicBezTo>
                    <a:pt x="58386" y="100955"/>
                    <a:pt x="57506" y="100614"/>
                    <a:pt x="56625" y="100341"/>
                  </a:cubicBezTo>
                  <a:cubicBezTo>
                    <a:pt x="56185" y="100204"/>
                    <a:pt x="55305" y="99931"/>
                    <a:pt x="55305" y="99931"/>
                  </a:cubicBezTo>
                  <a:cubicBezTo>
                    <a:pt x="55012" y="99112"/>
                    <a:pt x="54718" y="98293"/>
                    <a:pt x="54425" y="97474"/>
                  </a:cubicBezTo>
                  <a:cubicBezTo>
                    <a:pt x="54278" y="97064"/>
                    <a:pt x="56552" y="95085"/>
                    <a:pt x="56625" y="95017"/>
                  </a:cubicBezTo>
                  <a:cubicBezTo>
                    <a:pt x="59266" y="93378"/>
                    <a:pt x="61980" y="92696"/>
                    <a:pt x="64987" y="91740"/>
                  </a:cubicBezTo>
                  <a:cubicBezTo>
                    <a:pt x="66381" y="91331"/>
                    <a:pt x="67555" y="90511"/>
                    <a:pt x="68948" y="90102"/>
                  </a:cubicBezTo>
                  <a:cubicBezTo>
                    <a:pt x="69388" y="89965"/>
                    <a:pt x="70268" y="89692"/>
                    <a:pt x="70268" y="89692"/>
                  </a:cubicBezTo>
                  <a:cubicBezTo>
                    <a:pt x="75036" y="90307"/>
                    <a:pt x="73716" y="89829"/>
                    <a:pt x="75990" y="92969"/>
                  </a:cubicBezTo>
                  <a:cubicBezTo>
                    <a:pt x="75623" y="95426"/>
                    <a:pt x="75696" y="97815"/>
                    <a:pt x="72909" y="98703"/>
                  </a:cubicBezTo>
                  <a:cubicBezTo>
                    <a:pt x="72469" y="99112"/>
                    <a:pt x="71955" y="99453"/>
                    <a:pt x="71589" y="99931"/>
                  </a:cubicBezTo>
                  <a:cubicBezTo>
                    <a:pt x="70929" y="100682"/>
                    <a:pt x="69828" y="102389"/>
                    <a:pt x="69828" y="102389"/>
                  </a:cubicBezTo>
                  <a:cubicBezTo>
                    <a:pt x="70048" y="105119"/>
                    <a:pt x="69022" y="108395"/>
                    <a:pt x="72029" y="109351"/>
                  </a:cubicBezTo>
                  <a:cubicBezTo>
                    <a:pt x="75256" y="113856"/>
                    <a:pt x="75256" y="108600"/>
                    <a:pt x="72469" y="106894"/>
                  </a:cubicBezTo>
                  <a:cubicBezTo>
                    <a:pt x="71735" y="104300"/>
                    <a:pt x="71735" y="101501"/>
                    <a:pt x="74229" y="99931"/>
                  </a:cubicBezTo>
                  <a:cubicBezTo>
                    <a:pt x="74669" y="100204"/>
                    <a:pt x="75183" y="100409"/>
                    <a:pt x="75550" y="100750"/>
                  </a:cubicBezTo>
                  <a:cubicBezTo>
                    <a:pt x="75916" y="101092"/>
                    <a:pt x="75916" y="101911"/>
                    <a:pt x="76430" y="101979"/>
                  </a:cubicBezTo>
                  <a:cubicBezTo>
                    <a:pt x="77383" y="102116"/>
                    <a:pt x="79070" y="101160"/>
                    <a:pt x="79070" y="101160"/>
                  </a:cubicBezTo>
                  <a:cubicBezTo>
                    <a:pt x="79584" y="101911"/>
                    <a:pt x="80024" y="103003"/>
                    <a:pt x="81271" y="102798"/>
                  </a:cubicBezTo>
                  <a:cubicBezTo>
                    <a:pt x="81784" y="102730"/>
                    <a:pt x="82078" y="102184"/>
                    <a:pt x="82591" y="101979"/>
                  </a:cubicBezTo>
                  <a:cubicBezTo>
                    <a:pt x="83471" y="101638"/>
                    <a:pt x="85232" y="101160"/>
                    <a:pt x="85232" y="101160"/>
                  </a:cubicBezTo>
                  <a:cubicBezTo>
                    <a:pt x="88533" y="102184"/>
                    <a:pt x="84572" y="100682"/>
                    <a:pt x="87432" y="102798"/>
                  </a:cubicBezTo>
                  <a:cubicBezTo>
                    <a:pt x="87872" y="103139"/>
                    <a:pt x="90880" y="103617"/>
                    <a:pt x="90953" y="103617"/>
                  </a:cubicBezTo>
                  <a:cubicBezTo>
                    <a:pt x="91393" y="103890"/>
                    <a:pt x="91760" y="104436"/>
                    <a:pt x="92273" y="104436"/>
                  </a:cubicBezTo>
                  <a:cubicBezTo>
                    <a:pt x="93227" y="104436"/>
                    <a:pt x="94914" y="103617"/>
                    <a:pt x="94914" y="103617"/>
                  </a:cubicBezTo>
                  <a:cubicBezTo>
                    <a:pt x="97481" y="104232"/>
                    <a:pt x="99755" y="105119"/>
                    <a:pt x="101955" y="106484"/>
                  </a:cubicBezTo>
                  <a:cubicBezTo>
                    <a:pt x="103202" y="108259"/>
                    <a:pt x="103496" y="109761"/>
                    <a:pt x="105476" y="110989"/>
                  </a:cubicBezTo>
                  <a:cubicBezTo>
                    <a:pt x="106650" y="114334"/>
                    <a:pt x="105403" y="113583"/>
                    <a:pt x="109437" y="113037"/>
                  </a:cubicBezTo>
                  <a:cubicBezTo>
                    <a:pt x="110537" y="111467"/>
                    <a:pt x="110317" y="111331"/>
                    <a:pt x="110317" y="113037"/>
                  </a:cubicBez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69999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83"/>
            <p:cNvSpPr/>
            <p:nvPr/>
          </p:nvSpPr>
          <p:spPr>
            <a:xfrm>
              <a:off x="2303462" y="4135437"/>
              <a:ext cx="636587" cy="776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" y="51750"/>
                  </a:moveTo>
                  <a:cubicBezTo>
                    <a:pt x="2666" y="51250"/>
                    <a:pt x="3703" y="50875"/>
                    <a:pt x="4444" y="50250"/>
                  </a:cubicBezTo>
                  <a:cubicBezTo>
                    <a:pt x="5777" y="48875"/>
                    <a:pt x="8000" y="45750"/>
                    <a:pt x="8000" y="45750"/>
                  </a:cubicBezTo>
                  <a:cubicBezTo>
                    <a:pt x="19111" y="48875"/>
                    <a:pt x="28740" y="44875"/>
                    <a:pt x="39111" y="42750"/>
                  </a:cubicBezTo>
                  <a:cubicBezTo>
                    <a:pt x="40888" y="38250"/>
                    <a:pt x="40296" y="42250"/>
                    <a:pt x="37333" y="39750"/>
                  </a:cubicBezTo>
                  <a:cubicBezTo>
                    <a:pt x="32592" y="35750"/>
                    <a:pt x="40888" y="38750"/>
                    <a:pt x="33777" y="36750"/>
                  </a:cubicBezTo>
                  <a:cubicBezTo>
                    <a:pt x="33185" y="36000"/>
                    <a:pt x="32740" y="35125"/>
                    <a:pt x="32000" y="34500"/>
                  </a:cubicBezTo>
                  <a:cubicBezTo>
                    <a:pt x="31259" y="33875"/>
                    <a:pt x="29777" y="33875"/>
                    <a:pt x="29333" y="33000"/>
                  </a:cubicBezTo>
                  <a:cubicBezTo>
                    <a:pt x="28444" y="31250"/>
                    <a:pt x="31851" y="29750"/>
                    <a:pt x="32888" y="29250"/>
                  </a:cubicBezTo>
                  <a:cubicBezTo>
                    <a:pt x="36592" y="27750"/>
                    <a:pt x="43851" y="27875"/>
                    <a:pt x="46222" y="27750"/>
                  </a:cubicBezTo>
                  <a:cubicBezTo>
                    <a:pt x="47555" y="23250"/>
                    <a:pt x="48148" y="25000"/>
                    <a:pt x="52444" y="22500"/>
                  </a:cubicBezTo>
                  <a:cubicBezTo>
                    <a:pt x="55851" y="18250"/>
                    <a:pt x="51703" y="14750"/>
                    <a:pt x="57777" y="16500"/>
                  </a:cubicBezTo>
                  <a:cubicBezTo>
                    <a:pt x="59851" y="16000"/>
                    <a:pt x="62518" y="15875"/>
                    <a:pt x="64000" y="14250"/>
                  </a:cubicBezTo>
                  <a:cubicBezTo>
                    <a:pt x="66518" y="11625"/>
                    <a:pt x="64740" y="10875"/>
                    <a:pt x="69333" y="8250"/>
                  </a:cubicBezTo>
                  <a:cubicBezTo>
                    <a:pt x="69629" y="7500"/>
                    <a:pt x="69629" y="6500"/>
                    <a:pt x="70222" y="6000"/>
                  </a:cubicBezTo>
                  <a:cubicBezTo>
                    <a:pt x="72148" y="4375"/>
                    <a:pt x="73629" y="5625"/>
                    <a:pt x="75555" y="6000"/>
                  </a:cubicBezTo>
                  <a:cubicBezTo>
                    <a:pt x="79555" y="6750"/>
                    <a:pt x="83259" y="7125"/>
                    <a:pt x="87111" y="8250"/>
                  </a:cubicBezTo>
                  <a:cubicBezTo>
                    <a:pt x="89481" y="6875"/>
                    <a:pt x="90666" y="6500"/>
                    <a:pt x="92444" y="4500"/>
                  </a:cubicBezTo>
                  <a:cubicBezTo>
                    <a:pt x="93777" y="3125"/>
                    <a:pt x="96000" y="0"/>
                    <a:pt x="96000" y="0"/>
                  </a:cubicBezTo>
                  <a:cubicBezTo>
                    <a:pt x="99555" y="1000"/>
                    <a:pt x="100148" y="2250"/>
                    <a:pt x="101333" y="5250"/>
                  </a:cubicBezTo>
                  <a:cubicBezTo>
                    <a:pt x="99555" y="9875"/>
                    <a:pt x="100296" y="5250"/>
                    <a:pt x="103111" y="9000"/>
                  </a:cubicBezTo>
                  <a:cubicBezTo>
                    <a:pt x="104148" y="10375"/>
                    <a:pt x="104888" y="13500"/>
                    <a:pt x="104888" y="13500"/>
                  </a:cubicBezTo>
                  <a:cubicBezTo>
                    <a:pt x="101925" y="21000"/>
                    <a:pt x="108592" y="17625"/>
                    <a:pt x="113777" y="16500"/>
                  </a:cubicBezTo>
                  <a:cubicBezTo>
                    <a:pt x="118962" y="18000"/>
                    <a:pt x="118962" y="18375"/>
                    <a:pt x="120000" y="23250"/>
                  </a:cubicBezTo>
                  <a:cubicBezTo>
                    <a:pt x="119703" y="24000"/>
                    <a:pt x="119703" y="25000"/>
                    <a:pt x="119111" y="25500"/>
                  </a:cubicBezTo>
                  <a:cubicBezTo>
                    <a:pt x="117629" y="26750"/>
                    <a:pt x="113777" y="28500"/>
                    <a:pt x="113777" y="28500"/>
                  </a:cubicBezTo>
                  <a:cubicBezTo>
                    <a:pt x="116000" y="34000"/>
                    <a:pt x="116000" y="31500"/>
                    <a:pt x="114666" y="36000"/>
                  </a:cubicBezTo>
                  <a:cubicBezTo>
                    <a:pt x="112888" y="35500"/>
                    <a:pt x="111111" y="35000"/>
                    <a:pt x="109333" y="34500"/>
                  </a:cubicBezTo>
                  <a:cubicBezTo>
                    <a:pt x="108444" y="34250"/>
                    <a:pt x="106666" y="33750"/>
                    <a:pt x="106666" y="33750"/>
                  </a:cubicBezTo>
                  <a:cubicBezTo>
                    <a:pt x="104740" y="34250"/>
                    <a:pt x="102814" y="34625"/>
                    <a:pt x="101333" y="36000"/>
                  </a:cubicBezTo>
                  <a:cubicBezTo>
                    <a:pt x="100000" y="37375"/>
                    <a:pt x="99555" y="39500"/>
                    <a:pt x="97777" y="40500"/>
                  </a:cubicBezTo>
                  <a:cubicBezTo>
                    <a:pt x="95111" y="42000"/>
                    <a:pt x="92444" y="43500"/>
                    <a:pt x="89777" y="45000"/>
                  </a:cubicBezTo>
                  <a:cubicBezTo>
                    <a:pt x="88888" y="45500"/>
                    <a:pt x="87111" y="46500"/>
                    <a:pt x="87111" y="46500"/>
                  </a:cubicBezTo>
                  <a:cubicBezTo>
                    <a:pt x="86814" y="48250"/>
                    <a:pt x="85777" y="50000"/>
                    <a:pt x="86222" y="51750"/>
                  </a:cubicBezTo>
                  <a:cubicBezTo>
                    <a:pt x="86666" y="53500"/>
                    <a:pt x="89777" y="56250"/>
                    <a:pt x="89777" y="56250"/>
                  </a:cubicBezTo>
                  <a:cubicBezTo>
                    <a:pt x="89481" y="57250"/>
                    <a:pt x="89629" y="58500"/>
                    <a:pt x="88888" y="59250"/>
                  </a:cubicBezTo>
                  <a:cubicBezTo>
                    <a:pt x="87555" y="60625"/>
                    <a:pt x="83555" y="62250"/>
                    <a:pt x="83555" y="62250"/>
                  </a:cubicBezTo>
                  <a:cubicBezTo>
                    <a:pt x="82074" y="66125"/>
                    <a:pt x="79703" y="65250"/>
                    <a:pt x="82666" y="69000"/>
                  </a:cubicBezTo>
                  <a:cubicBezTo>
                    <a:pt x="81629" y="75750"/>
                    <a:pt x="80296" y="76250"/>
                    <a:pt x="77333" y="81750"/>
                  </a:cubicBezTo>
                  <a:cubicBezTo>
                    <a:pt x="75111" y="86125"/>
                    <a:pt x="76296" y="87625"/>
                    <a:pt x="72000" y="90000"/>
                  </a:cubicBezTo>
                  <a:cubicBezTo>
                    <a:pt x="69481" y="89250"/>
                    <a:pt x="66518" y="88125"/>
                    <a:pt x="64000" y="90000"/>
                  </a:cubicBezTo>
                  <a:cubicBezTo>
                    <a:pt x="62518" y="91000"/>
                    <a:pt x="62222" y="94500"/>
                    <a:pt x="62222" y="94500"/>
                  </a:cubicBezTo>
                  <a:cubicBezTo>
                    <a:pt x="61629" y="99750"/>
                    <a:pt x="61185" y="113500"/>
                    <a:pt x="58666" y="117750"/>
                  </a:cubicBezTo>
                  <a:cubicBezTo>
                    <a:pt x="57925" y="118875"/>
                    <a:pt x="54666" y="119625"/>
                    <a:pt x="53333" y="120000"/>
                  </a:cubicBezTo>
                  <a:cubicBezTo>
                    <a:pt x="49481" y="115125"/>
                    <a:pt x="47555" y="109750"/>
                    <a:pt x="45333" y="104250"/>
                  </a:cubicBezTo>
                  <a:cubicBezTo>
                    <a:pt x="45629" y="102500"/>
                    <a:pt x="47259" y="96375"/>
                    <a:pt x="45333" y="94500"/>
                  </a:cubicBezTo>
                  <a:cubicBezTo>
                    <a:pt x="44148" y="93250"/>
                    <a:pt x="40000" y="93000"/>
                    <a:pt x="40000" y="93000"/>
                  </a:cubicBezTo>
                  <a:cubicBezTo>
                    <a:pt x="38814" y="96125"/>
                    <a:pt x="41037" y="101750"/>
                    <a:pt x="37333" y="102750"/>
                  </a:cubicBezTo>
                  <a:cubicBezTo>
                    <a:pt x="35555" y="103250"/>
                    <a:pt x="32000" y="104250"/>
                    <a:pt x="32000" y="104250"/>
                  </a:cubicBezTo>
                  <a:cubicBezTo>
                    <a:pt x="28888" y="102500"/>
                    <a:pt x="26962" y="101250"/>
                    <a:pt x="25777" y="98250"/>
                  </a:cubicBezTo>
                  <a:cubicBezTo>
                    <a:pt x="27259" y="90875"/>
                    <a:pt x="28296" y="87375"/>
                    <a:pt x="37333" y="85500"/>
                  </a:cubicBezTo>
                  <a:cubicBezTo>
                    <a:pt x="41037" y="83375"/>
                    <a:pt x="41333" y="80750"/>
                    <a:pt x="42666" y="77250"/>
                  </a:cubicBezTo>
                  <a:cubicBezTo>
                    <a:pt x="43259" y="75750"/>
                    <a:pt x="44444" y="72750"/>
                    <a:pt x="44444" y="72750"/>
                  </a:cubicBezTo>
                  <a:cubicBezTo>
                    <a:pt x="41777" y="72000"/>
                    <a:pt x="39111" y="71250"/>
                    <a:pt x="36444" y="70500"/>
                  </a:cubicBezTo>
                  <a:cubicBezTo>
                    <a:pt x="35555" y="70250"/>
                    <a:pt x="33777" y="69750"/>
                    <a:pt x="33777" y="69750"/>
                  </a:cubicBezTo>
                  <a:cubicBezTo>
                    <a:pt x="28148" y="76875"/>
                    <a:pt x="24000" y="73250"/>
                    <a:pt x="11555" y="72750"/>
                  </a:cubicBezTo>
                  <a:cubicBezTo>
                    <a:pt x="8592" y="71875"/>
                    <a:pt x="6518" y="70625"/>
                    <a:pt x="3555" y="69750"/>
                  </a:cubicBezTo>
                  <a:cubicBezTo>
                    <a:pt x="1037" y="63500"/>
                    <a:pt x="4888" y="73500"/>
                    <a:pt x="1777" y="62250"/>
                  </a:cubicBezTo>
                  <a:cubicBezTo>
                    <a:pt x="1333" y="60750"/>
                    <a:pt x="0" y="57750"/>
                    <a:pt x="0" y="57750"/>
                  </a:cubicBezTo>
                  <a:cubicBezTo>
                    <a:pt x="296" y="56500"/>
                    <a:pt x="444" y="55250"/>
                    <a:pt x="888" y="54000"/>
                  </a:cubicBezTo>
                  <a:cubicBezTo>
                    <a:pt x="1333" y="52500"/>
                    <a:pt x="2074" y="51000"/>
                    <a:pt x="2666" y="49500"/>
                  </a:cubicBezTo>
                  <a:cubicBezTo>
                    <a:pt x="2962" y="48750"/>
                    <a:pt x="2074" y="51000"/>
                    <a:pt x="1777" y="51750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CCFF99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p83"/>
          <p:cNvGrpSpPr/>
          <p:nvPr/>
        </p:nvGrpSpPr>
        <p:grpSpPr>
          <a:xfrm>
            <a:off x="6130926" y="2168526"/>
            <a:ext cx="2555875" cy="2708275"/>
            <a:chOff x="2286000" y="390525"/>
            <a:chExt cx="5603875" cy="5737225"/>
          </a:xfrm>
        </p:grpSpPr>
        <p:sp>
          <p:nvSpPr>
            <p:cNvPr id="1453" name="Google Shape;1453;p83"/>
            <p:cNvSpPr/>
            <p:nvPr/>
          </p:nvSpPr>
          <p:spPr>
            <a:xfrm>
              <a:off x="3267075" y="3810000"/>
              <a:ext cx="2219325" cy="2317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3" y="46767"/>
                  </a:moveTo>
                  <a:cubicBezTo>
                    <a:pt x="1262" y="45452"/>
                    <a:pt x="1650" y="44136"/>
                    <a:pt x="2038" y="42821"/>
                  </a:cubicBezTo>
                  <a:cubicBezTo>
                    <a:pt x="2330" y="41835"/>
                    <a:pt x="3203" y="39863"/>
                    <a:pt x="3203" y="39863"/>
                  </a:cubicBezTo>
                  <a:cubicBezTo>
                    <a:pt x="0" y="38958"/>
                    <a:pt x="1747" y="38301"/>
                    <a:pt x="3203" y="36410"/>
                  </a:cubicBezTo>
                  <a:cubicBezTo>
                    <a:pt x="3980" y="29589"/>
                    <a:pt x="3203" y="32630"/>
                    <a:pt x="7864" y="29999"/>
                  </a:cubicBezTo>
                  <a:cubicBezTo>
                    <a:pt x="9223" y="30164"/>
                    <a:pt x="8834" y="27945"/>
                    <a:pt x="10194" y="28191"/>
                  </a:cubicBezTo>
                  <a:cubicBezTo>
                    <a:pt x="10776" y="28273"/>
                    <a:pt x="10679" y="24082"/>
                    <a:pt x="12718" y="26794"/>
                  </a:cubicBezTo>
                  <a:cubicBezTo>
                    <a:pt x="13106" y="26465"/>
                    <a:pt x="13300" y="29999"/>
                    <a:pt x="13106" y="29506"/>
                  </a:cubicBezTo>
                  <a:cubicBezTo>
                    <a:pt x="13300" y="28191"/>
                    <a:pt x="13106" y="26794"/>
                    <a:pt x="13689" y="25561"/>
                  </a:cubicBezTo>
                  <a:cubicBezTo>
                    <a:pt x="13883" y="24821"/>
                    <a:pt x="14077" y="25890"/>
                    <a:pt x="14854" y="25808"/>
                  </a:cubicBezTo>
                  <a:cubicBezTo>
                    <a:pt x="15631" y="25726"/>
                    <a:pt x="17087" y="25479"/>
                    <a:pt x="18349" y="25068"/>
                  </a:cubicBezTo>
                  <a:cubicBezTo>
                    <a:pt x="19611" y="24657"/>
                    <a:pt x="20873" y="23671"/>
                    <a:pt x="22427" y="23095"/>
                  </a:cubicBezTo>
                  <a:cubicBezTo>
                    <a:pt x="24563" y="21698"/>
                    <a:pt x="26213" y="23424"/>
                    <a:pt x="27669" y="21616"/>
                  </a:cubicBezTo>
                  <a:cubicBezTo>
                    <a:pt x="28932" y="17260"/>
                    <a:pt x="26990" y="19315"/>
                    <a:pt x="34660" y="17178"/>
                  </a:cubicBezTo>
                  <a:cubicBezTo>
                    <a:pt x="35242" y="17013"/>
                    <a:pt x="34757" y="15945"/>
                    <a:pt x="35242" y="15698"/>
                  </a:cubicBezTo>
                  <a:cubicBezTo>
                    <a:pt x="36310" y="15205"/>
                    <a:pt x="37572" y="15369"/>
                    <a:pt x="38737" y="15205"/>
                  </a:cubicBezTo>
                  <a:cubicBezTo>
                    <a:pt x="39514" y="14219"/>
                    <a:pt x="40291" y="13232"/>
                    <a:pt x="41067" y="12246"/>
                  </a:cubicBezTo>
                  <a:cubicBezTo>
                    <a:pt x="43203" y="9616"/>
                    <a:pt x="40679" y="8219"/>
                    <a:pt x="45728" y="6821"/>
                  </a:cubicBezTo>
                  <a:cubicBezTo>
                    <a:pt x="47281" y="5506"/>
                    <a:pt x="48155" y="2383"/>
                    <a:pt x="49805" y="1890"/>
                  </a:cubicBezTo>
                  <a:cubicBezTo>
                    <a:pt x="51456" y="1397"/>
                    <a:pt x="53300" y="1561"/>
                    <a:pt x="55048" y="1397"/>
                  </a:cubicBezTo>
                  <a:cubicBezTo>
                    <a:pt x="58349" y="0"/>
                    <a:pt x="59029" y="739"/>
                    <a:pt x="62038" y="1890"/>
                  </a:cubicBezTo>
                  <a:cubicBezTo>
                    <a:pt x="63203" y="2301"/>
                    <a:pt x="65533" y="2876"/>
                    <a:pt x="65533" y="2876"/>
                  </a:cubicBezTo>
                  <a:cubicBezTo>
                    <a:pt x="66699" y="3863"/>
                    <a:pt x="68446" y="4356"/>
                    <a:pt x="69611" y="5342"/>
                  </a:cubicBezTo>
                  <a:cubicBezTo>
                    <a:pt x="70388" y="5835"/>
                    <a:pt x="67572" y="6082"/>
                    <a:pt x="67572" y="6739"/>
                  </a:cubicBezTo>
                  <a:cubicBezTo>
                    <a:pt x="67572" y="7397"/>
                    <a:pt x="68640" y="8465"/>
                    <a:pt x="69611" y="9287"/>
                  </a:cubicBezTo>
                  <a:cubicBezTo>
                    <a:pt x="69805" y="9945"/>
                    <a:pt x="72621" y="11260"/>
                    <a:pt x="73106" y="11753"/>
                  </a:cubicBezTo>
                  <a:cubicBezTo>
                    <a:pt x="73495" y="12164"/>
                    <a:pt x="74271" y="12082"/>
                    <a:pt x="74854" y="12246"/>
                  </a:cubicBezTo>
                  <a:cubicBezTo>
                    <a:pt x="75048" y="13232"/>
                    <a:pt x="74757" y="14383"/>
                    <a:pt x="75436" y="15205"/>
                  </a:cubicBezTo>
                  <a:cubicBezTo>
                    <a:pt x="75825" y="15616"/>
                    <a:pt x="75533" y="14054"/>
                    <a:pt x="76019" y="13726"/>
                  </a:cubicBezTo>
                  <a:cubicBezTo>
                    <a:pt x="76601" y="13315"/>
                    <a:pt x="76990" y="15369"/>
                    <a:pt x="77766" y="15205"/>
                  </a:cubicBezTo>
                  <a:cubicBezTo>
                    <a:pt x="77864" y="15780"/>
                    <a:pt x="78737" y="17013"/>
                    <a:pt x="78932" y="17917"/>
                  </a:cubicBezTo>
                  <a:cubicBezTo>
                    <a:pt x="79126" y="18821"/>
                    <a:pt x="78446" y="20383"/>
                    <a:pt x="78932" y="20630"/>
                  </a:cubicBezTo>
                  <a:lnTo>
                    <a:pt x="81747" y="19561"/>
                  </a:lnTo>
                  <a:lnTo>
                    <a:pt x="86116" y="20136"/>
                  </a:lnTo>
                  <a:cubicBezTo>
                    <a:pt x="87378" y="19890"/>
                    <a:pt x="88349" y="18575"/>
                    <a:pt x="89417" y="18164"/>
                  </a:cubicBezTo>
                  <a:cubicBezTo>
                    <a:pt x="90485" y="17753"/>
                    <a:pt x="91262" y="18493"/>
                    <a:pt x="92330" y="17671"/>
                  </a:cubicBezTo>
                  <a:cubicBezTo>
                    <a:pt x="94271" y="17095"/>
                    <a:pt x="93786" y="13561"/>
                    <a:pt x="95728" y="12986"/>
                  </a:cubicBezTo>
                  <a:cubicBezTo>
                    <a:pt x="96796" y="12000"/>
                    <a:pt x="96601" y="14465"/>
                    <a:pt x="97572" y="14630"/>
                  </a:cubicBezTo>
                  <a:cubicBezTo>
                    <a:pt x="98252" y="14712"/>
                    <a:pt x="98932" y="13726"/>
                    <a:pt x="99611" y="13643"/>
                  </a:cubicBezTo>
                  <a:cubicBezTo>
                    <a:pt x="100291" y="13561"/>
                    <a:pt x="101456" y="14547"/>
                    <a:pt x="101844" y="14136"/>
                  </a:cubicBezTo>
                  <a:cubicBezTo>
                    <a:pt x="102233" y="13726"/>
                    <a:pt x="101456" y="11917"/>
                    <a:pt x="101941" y="11260"/>
                  </a:cubicBezTo>
                  <a:cubicBezTo>
                    <a:pt x="102427" y="10602"/>
                    <a:pt x="103980" y="10767"/>
                    <a:pt x="104466" y="10273"/>
                  </a:cubicBezTo>
                  <a:cubicBezTo>
                    <a:pt x="104951" y="9780"/>
                    <a:pt x="104660" y="8547"/>
                    <a:pt x="105048" y="8301"/>
                  </a:cubicBezTo>
                  <a:cubicBezTo>
                    <a:pt x="105436" y="8054"/>
                    <a:pt x="106601" y="8876"/>
                    <a:pt x="106893" y="8794"/>
                  </a:cubicBezTo>
                  <a:cubicBezTo>
                    <a:pt x="107184" y="8712"/>
                    <a:pt x="106407" y="7972"/>
                    <a:pt x="106796" y="7726"/>
                  </a:cubicBezTo>
                  <a:cubicBezTo>
                    <a:pt x="107184" y="7479"/>
                    <a:pt x="108349" y="6904"/>
                    <a:pt x="109223" y="7068"/>
                  </a:cubicBezTo>
                  <a:cubicBezTo>
                    <a:pt x="110097" y="7232"/>
                    <a:pt x="111262" y="8301"/>
                    <a:pt x="112135" y="8794"/>
                  </a:cubicBezTo>
                  <a:cubicBezTo>
                    <a:pt x="113398" y="8876"/>
                    <a:pt x="113300" y="9780"/>
                    <a:pt x="114466" y="10027"/>
                  </a:cubicBezTo>
                  <a:cubicBezTo>
                    <a:pt x="115631" y="10273"/>
                    <a:pt x="120000" y="9041"/>
                    <a:pt x="119126" y="10273"/>
                  </a:cubicBezTo>
                  <a:cubicBezTo>
                    <a:pt x="119514" y="11013"/>
                    <a:pt x="110291" y="16767"/>
                    <a:pt x="109223" y="17671"/>
                  </a:cubicBezTo>
                  <a:cubicBezTo>
                    <a:pt x="106699" y="19808"/>
                    <a:pt x="103980" y="21945"/>
                    <a:pt x="101067" y="23589"/>
                  </a:cubicBezTo>
                  <a:cubicBezTo>
                    <a:pt x="99805" y="24328"/>
                    <a:pt x="94660" y="27452"/>
                    <a:pt x="92233" y="28520"/>
                  </a:cubicBezTo>
                  <a:cubicBezTo>
                    <a:pt x="90970" y="29671"/>
                    <a:pt x="94854" y="29342"/>
                    <a:pt x="95145" y="29917"/>
                  </a:cubicBezTo>
                  <a:cubicBezTo>
                    <a:pt x="95436" y="30493"/>
                    <a:pt x="94951" y="31150"/>
                    <a:pt x="94077" y="31972"/>
                  </a:cubicBezTo>
                  <a:cubicBezTo>
                    <a:pt x="93786" y="32712"/>
                    <a:pt x="91553" y="34767"/>
                    <a:pt x="90000" y="34931"/>
                  </a:cubicBezTo>
                  <a:cubicBezTo>
                    <a:pt x="88446" y="35342"/>
                    <a:pt x="86310" y="34356"/>
                    <a:pt x="84757" y="34684"/>
                  </a:cubicBezTo>
                  <a:cubicBezTo>
                    <a:pt x="82621" y="35342"/>
                    <a:pt x="82524" y="35753"/>
                    <a:pt x="80873" y="37068"/>
                  </a:cubicBezTo>
                  <a:cubicBezTo>
                    <a:pt x="79805" y="38054"/>
                    <a:pt x="79805" y="40931"/>
                    <a:pt x="78932" y="41342"/>
                  </a:cubicBezTo>
                  <a:cubicBezTo>
                    <a:pt x="78058" y="41753"/>
                    <a:pt x="76699" y="39452"/>
                    <a:pt x="75436" y="39369"/>
                  </a:cubicBezTo>
                  <a:cubicBezTo>
                    <a:pt x="73980" y="40602"/>
                    <a:pt x="72718" y="39616"/>
                    <a:pt x="71359" y="40849"/>
                  </a:cubicBezTo>
                  <a:cubicBezTo>
                    <a:pt x="70000" y="42082"/>
                    <a:pt x="67669" y="44794"/>
                    <a:pt x="67281" y="46767"/>
                  </a:cubicBezTo>
                  <a:cubicBezTo>
                    <a:pt x="66699" y="48739"/>
                    <a:pt x="68932" y="51287"/>
                    <a:pt x="69029" y="52684"/>
                  </a:cubicBezTo>
                  <a:cubicBezTo>
                    <a:pt x="69320" y="54082"/>
                    <a:pt x="68932" y="53671"/>
                    <a:pt x="69029" y="55315"/>
                  </a:cubicBezTo>
                  <a:cubicBezTo>
                    <a:pt x="68252" y="57452"/>
                    <a:pt x="70970" y="60575"/>
                    <a:pt x="69611" y="62547"/>
                  </a:cubicBezTo>
                  <a:cubicBezTo>
                    <a:pt x="69805" y="64191"/>
                    <a:pt x="70776" y="63945"/>
                    <a:pt x="70679" y="65013"/>
                  </a:cubicBezTo>
                  <a:cubicBezTo>
                    <a:pt x="70582" y="66082"/>
                    <a:pt x="69514" y="67726"/>
                    <a:pt x="69223" y="69123"/>
                  </a:cubicBezTo>
                  <a:cubicBezTo>
                    <a:pt x="68737" y="70273"/>
                    <a:pt x="69320" y="72082"/>
                    <a:pt x="68932" y="73315"/>
                  </a:cubicBezTo>
                  <a:cubicBezTo>
                    <a:pt x="68543" y="74547"/>
                    <a:pt x="67572" y="75123"/>
                    <a:pt x="66699" y="76356"/>
                  </a:cubicBezTo>
                  <a:cubicBezTo>
                    <a:pt x="67378" y="78739"/>
                    <a:pt x="61262" y="79643"/>
                    <a:pt x="63689" y="80958"/>
                  </a:cubicBezTo>
                  <a:cubicBezTo>
                    <a:pt x="62815" y="83671"/>
                    <a:pt x="65242" y="93780"/>
                    <a:pt x="64563" y="96246"/>
                  </a:cubicBezTo>
                  <a:cubicBezTo>
                    <a:pt x="63883" y="98712"/>
                    <a:pt x="61165" y="95013"/>
                    <a:pt x="59708" y="95589"/>
                  </a:cubicBezTo>
                  <a:cubicBezTo>
                    <a:pt x="57864" y="98712"/>
                    <a:pt x="58058" y="96493"/>
                    <a:pt x="55631" y="99534"/>
                  </a:cubicBezTo>
                  <a:cubicBezTo>
                    <a:pt x="54660" y="100767"/>
                    <a:pt x="54077" y="102164"/>
                    <a:pt x="53300" y="103479"/>
                  </a:cubicBezTo>
                  <a:cubicBezTo>
                    <a:pt x="53300" y="104465"/>
                    <a:pt x="53689" y="105698"/>
                    <a:pt x="54466" y="106356"/>
                  </a:cubicBezTo>
                  <a:cubicBezTo>
                    <a:pt x="55242" y="107013"/>
                    <a:pt x="58932" y="107095"/>
                    <a:pt x="57961" y="107424"/>
                  </a:cubicBezTo>
                  <a:cubicBezTo>
                    <a:pt x="56990" y="107753"/>
                    <a:pt x="50485" y="108082"/>
                    <a:pt x="48640" y="108410"/>
                  </a:cubicBezTo>
                  <a:cubicBezTo>
                    <a:pt x="46893" y="108904"/>
                    <a:pt x="47475" y="108904"/>
                    <a:pt x="46893" y="109397"/>
                  </a:cubicBezTo>
                  <a:cubicBezTo>
                    <a:pt x="46310" y="109890"/>
                    <a:pt x="45728" y="110219"/>
                    <a:pt x="45145" y="111369"/>
                  </a:cubicBezTo>
                  <a:cubicBezTo>
                    <a:pt x="44077" y="112931"/>
                    <a:pt x="44466" y="114986"/>
                    <a:pt x="43398" y="116301"/>
                  </a:cubicBezTo>
                  <a:cubicBezTo>
                    <a:pt x="42330" y="117616"/>
                    <a:pt x="39805" y="118684"/>
                    <a:pt x="38737" y="119260"/>
                  </a:cubicBezTo>
                  <a:cubicBezTo>
                    <a:pt x="38155" y="119095"/>
                    <a:pt x="37766" y="119917"/>
                    <a:pt x="37184" y="119671"/>
                  </a:cubicBezTo>
                  <a:cubicBezTo>
                    <a:pt x="36601" y="119424"/>
                    <a:pt x="35922" y="119999"/>
                    <a:pt x="35242" y="119753"/>
                  </a:cubicBezTo>
                  <a:cubicBezTo>
                    <a:pt x="33592" y="119260"/>
                    <a:pt x="32038" y="117616"/>
                    <a:pt x="30291" y="117287"/>
                  </a:cubicBezTo>
                  <a:cubicBezTo>
                    <a:pt x="28252" y="116136"/>
                    <a:pt x="27864" y="116054"/>
                    <a:pt x="26504" y="114328"/>
                  </a:cubicBezTo>
                  <a:cubicBezTo>
                    <a:pt x="25728" y="111534"/>
                    <a:pt x="23689" y="109315"/>
                    <a:pt x="21844" y="106931"/>
                  </a:cubicBezTo>
                  <a:cubicBezTo>
                    <a:pt x="20485" y="102410"/>
                    <a:pt x="22135" y="104136"/>
                    <a:pt x="20097" y="101506"/>
                  </a:cubicBezTo>
                  <a:cubicBezTo>
                    <a:pt x="19611" y="99945"/>
                    <a:pt x="20970" y="99945"/>
                    <a:pt x="20679" y="98054"/>
                  </a:cubicBezTo>
                  <a:cubicBezTo>
                    <a:pt x="20194" y="96164"/>
                    <a:pt x="18155" y="92958"/>
                    <a:pt x="17087" y="90328"/>
                  </a:cubicBezTo>
                  <a:cubicBezTo>
                    <a:pt x="16893" y="86876"/>
                    <a:pt x="15242" y="84410"/>
                    <a:pt x="14271" y="82273"/>
                  </a:cubicBezTo>
                  <a:cubicBezTo>
                    <a:pt x="13203" y="80136"/>
                    <a:pt x="11747" y="78904"/>
                    <a:pt x="10776" y="77506"/>
                  </a:cubicBezTo>
                  <a:cubicBezTo>
                    <a:pt x="9320" y="75698"/>
                    <a:pt x="9126" y="75863"/>
                    <a:pt x="8349" y="73808"/>
                  </a:cubicBezTo>
                  <a:cubicBezTo>
                    <a:pt x="7669" y="71753"/>
                    <a:pt x="6407" y="68136"/>
                    <a:pt x="5825" y="65506"/>
                  </a:cubicBezTo>
                  <a:cubicBezTo>
                    <a:pt x="5242" y="62876"/>
                    <a:pt x="5145" y="60493"/>
                    <a:pt x="4951" y="58109"/>
                  </a:cubicBezTo>
                  <a:cubicBezTo>
                    <a:pt x="4757" y="55726"/>
                    <a:pt x="4854" y="52849"/>
                    <a:pt x="4368" y="51205"/>
                  </a:cubicBezTo>
                  <a:cubicBezTo>
                    <a:pt x="3300" y="48575"/>
                    <a:pt x="4466" y="50712"/>
                    <a:pt x="2038" y="48246"/>
                  </a:cubicBezTo>
                  <a:cubicBezTo>
                    <a:pt x="1553" y="47753"/>
                    <a:pt x="873" y="46767"/>
                    <a:pt x="873" y="46767"/>
                  </a:cubicBezTo>
                  <a:close/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83"/>
            <p:cNvSpPr/>
            <p:nvPr/>
          </p:nvSpPr>
          <p:spPr>
            <a:xfrm>
              <a:off x="2532062" y="390525"/>
              <a:ext cx="2938462" cy="279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17" y="113037"/>
                  </a:moveTo>
                  <a:cubicBezTo>
                    <a:pt x="110684" y="110580"/>
                    <a:pt x="111858" y="109351"/>
                    <a:pt x="111198" y="107303"/>
                  </a:cubicBezTo>
                  <a:cubicBezTo>
                    <a:pt x="110904" y="106484"/>
                    <a:pt x="110611" y="105665"/>
                    <a:pt x="110317" y="104846"/>
                  </a:cubicBezTo>
                  <a:cubicBezTo>
                    <a:pt x="110171" y="104436"/>
                    <a:pt x="109877" y="103617"/>
                    <a:pt x="109877" y="103617"/>
                  </a:cubicBezTo>
                  <a:cubicBezTo>
                    <a:pt x="110317" y="103344"/>
                    <a:pt x="110831" y="103208"/>
                    <a:pt x="111198" y="102798"/>
                  </a:cubicBezTo>
                  <a:cubicBezTo>
                    <a:pt x="111491" y="102457"/>
                    <a:pt x="111271" y="101843"/>
                    <a:pt x="111638" y="101569"/>
                  </a:cubicBezTo>
                  <a:cubicBezTo>
                    <a:pt x="112371" y="101092"/>
                    <a:pt x="113471" y="101228"/>
                    <a:pt x="114278" y="100750"/>
                  </a:cubicBezTo>
                  <a:cubicBezTo>
                    <a:pt x="116039" y="99658"/>
                    <a:pt x="117946" y="99180"/>
                    <a:pt x="120000" y="98703"/>
                  </a:cubicBezTo>
                  <a:cubicBezTo>
                    <a:pt x="119119" y="98156"/>
                    <a:pt x="118239" y="97610"/>
                    <a:pt x="117359" y="97064"/>
                  </a:cubicBezTo>
                  <a:cubicBezTo>
                    <a:pt x="116919" y="96791"/>
                    <a:pt x="116039" y="96245"/>
                    <a:pt x="116039" y="96245"/>
                  </a:cubicBezTo>
                  <a:cubicBezTo>
                    <a:pt x="116625" y="93583"/>
                    <a:pt x="117652" y="93651"/>
                    <a:pt x="115599" y="91740"/>
                  </a:cubicBezTo>
                  <a:cubicBezTo>
                    <a:pt x="115745" y="91331"/>
                    <a:pt x="115745" y="90784"/>
                    <a:pt x="116039" y="90511"/>
                  </a:cubicBezTo>
                  <a:cubicBezTo>
                    <a:pt x="116332" y="90238"/>
                    <a:pt x="117139" y="90511"/>
                    <a:pt x="117359" y="90102"/>
                  </a:cubicBezTo>
                  <a:cubicBezTo>
                    <a:pt x="118019" y="88873"/>
                    <a:pt x="116112" y="88600"/>
                    <a:pt x="115599" y="88464"/>
                  </a:cubicBezTo>
                  <a:cubicBezTo>
                    <a:pt x="114792" y="86279"/>
                    <a:pt x="115525" y="87508"/>
                    <a:pt x="112518" y="85597"/>
                  </a:cubicBezTo>
                  <a:cubicBezTo>
                    <a:pt x="111638" y="85051"/>
                    <a:pt x="109877" y="83959"/>
                    <a:pt x="109877" y="83959"/>
                  </a:cubicBezTo>
                  <a:cubicBezTo>
                    <a:pt x="109144" y="86757"/>
                    <a:pt x="108850" y="85529"/>
                    <a:pt x="106356" y="84778"/>
                  </a:cubicBezTo>
                  <a:cubicBezTo>
                    <a:pt x="104449" y="82116"/>
                    <a:pt x="106356" y="82525"/>
                    <a:pt x="102396" y="81911"/>
                  </a:cubicBezTo>
                  <a:cubicBezTo>
                    <a:pt x="99242" y="80000"/>
                    <a:pt x="99242" y="80546"/>
                    <a:pt x="95794" y="79453"/>
                  </a:cubicBezTo>
                  <a:cubicBezTo>
                    <a:pt x="93594" y="76382"/>
                    <a:pt x="93154" y="75494"/>
                    <a:pt x="89193" y="74539"/>
                  </a:cubicBezTo>
                  <a:cubicBezTo>
                    <a:pt x="87726" y="74197"/>
                    <a:pt x="85232" y="72491"/>
                    <a:pt x="85232" y="72491"/>
                  </a:cubicBezTo>
                  <a:cubicBezTo>
                    <a:pt x="85672" y="69010"/>
                    <a:pt x="85892" y="66348"/>
                    <a:pt x="89193" y="64300"/>
                  </a:cubicBezTo>
                  <a:cubicBezTo>
                    <a:pt x="90220" y="62798"/>
                    <a:pt x="91246" y="62935"/>
                    <a:pt x="92273" y="61433"/>
                  </a:cubicBezTo>
                  <a:cubicBezTo>
                    <a:pt x="92127" y="61023"/>
                    <a:pt x="91833" y="60614"/>
                    <a:pt x="91833" y="60204"/>
                  </a:cubicBezTo>
                  <a:cubicBezTo>
                    <a:pt x="91833" y="59795"/>
                    <a:pt x="92567" y="59249"/>
                    <a:pt x="92273" y="58976"/>
                  </a:cubicBezTo>
                  <a:cubicBezTo>
                    <a:pt x="91760" y="58498"/>
                    <a:pt x="90806" y="58771"/>
                    <a:pt x="90073" y="58566"/>
                  </a:cubicBezTo>
                  <a:cubicBezTo>
                    <a:pt x="87432" y="57883"/>
                    <a:pt x="87946" y="58088"/>
                    <a:pt x="86112" y="56928"/>
                  </a:cubicBezTo>
                  <a:cubicBezTo>
                    <a:pt x="83838" y="53788"/>
                    <a:pt x="83031" y="52559"/>
                    <a:pt x="79070" y="51604"/>
                  </a:cubicBezTo>
                  <a:cubicBezTo>
                    <a:pt x="77530" y="50648"/>
                    <a:pt x="76943" y="50238"/>
                    <a:pt x="75110" y="50784"/>
                  </a:cubicBezTo>
                  <a:cubicBezTo>
                    <a:pt x="74303" y="48532"/>
                    <a:pt x="74376" y="46143"/>
                    <a:pt x="73789" y="43822"/>
                  </a:cubicBezTo>
                  <a:cubicBezTo>
                    <a:pt x="73422" y="42457"/>
                    <a:pt x="72542" y="41501"/>
                    <a:pt x="72029" y="40136"/>
                  </a:cubicBezTo>
                  <a:cubicBezTo>
                    <a:pt x="75916" y="37747"/>
                    <a:pt x="75256" y="41433"/>
                    <a:pt x="77750" y="43003"/>
                  </a:cubicBezTo>
                  <a:cubicBezTo>
                    <a:pt x="79584" y="40409"/>
                    <a:pt x="80317" y="42866"/>
                    <a:pt x="81271" y="40136"/>
                  </a:cubicBezTo>
                  <a:cubicBezTo>
                    <a:pt x="80684" y="36860"/>
                    <a:pt x="81124" y="38498"/>
                    <a:pt x="79951" y="35221"/>
                  </a:cubicBezTo>
                  <a:cubicBezTo>
                    <a:pt x="79584" y="34266"/>
                    <a:pt x="77310" y="33583"/>
                    <a:pt x="77310" y="33583"/>
                  </a:cubicBezTo>
                  <a:cubicBezTo>
                    <a:pt x="78630" y="31740"/>
                    <a:pt x="78850" y="31535"/>
                    <a:pt x="77750" y="29488"/>
                  </a:cubicBezTo>
                  <a:cubicBezTo>
                    <a:pt x="77897" y="28805"/>
                    <a:pt x="77603" y="27849"/>
                    <a:pt x="78190" y="27440"/>
                  </a:cubicBezTo>
                  <a:cubicBezTo>
                    <a:pt x="78630" y="27167"/>
                    <a:pt x="78997" y="28191"/>
                    <a:pt x="79511" y="28259"/>
                  </a:cubicBezTo>
                  <a:cubicBezTo>
                    <a:pt x="80244" y="28395"/>
                    <a:pt x="81711" y="27303"/>
                    <a:pt x="82151" y="27030"/>
                  </a:cubicBezTo>
                  <a:cubicBezTo>
                    <a:pt x="82444" y="26621"/>
                    <a:pt x="83031" y="26279"/>
                    <a:pt x="83031" y="25802"/>
                  </a:cubicBezTo>
                  <a:cubicBezTo>
                    <a:pt x="83031" y="24914"/>
                    <a:pt x="82151" y="23344"/>
                    <a:pt x="82151" y="23344"/>
                  </a:cubicBezTo>
                  <a:cubicBezTo>
                    <a:pt x="83325" y="22593"/>
                    <a:pt x="86112" y="21706"/>
                    <a:pt x="86112" y="21706"/>
                  </a:cubicBezTo>
                  <a:cubicBezTo>
                    <a:pt x="86919" y="20614"/>
                    <a:pt x="87872" y="18020"/>
                    <a:pt x="87872" y="18020"/>
                  </a:cubicBezTo>
                  <a:cubicBezTo>
                    <a:pt x="87726" y="16791"/>
                    <a:pt x="87652" y="15563"/>
                    <a:pt x="87432" y="14334"/>
                  </a:cubicBezTo>
                  <a:cubicBezTo>
                    <a:pt x="87359" y="13924"/>
                    <a:pt x="87359" y="13378"/>
                    <a:pt x="86992" y="13105"/>
                  </a:cubicBezTo>
                  <a:cubicBezTo>
                    <a:pt x="86259" y="12627"/>
                    <a:pt x="85232" y="12559"/>
                    <a:pt x="84352" y="12286"/>
                  </a:cubicBezTo>
                  <a:cubicBezTo>
                    <a:pt x="83911" y="12150"/>
                    <a:pt x="83031" y="11877"/>
                    <a:pt x="83031" y="11877"/>
                  </a:cubicBezTo>
                  <a:cubicBezTo>
                    <a:pt x="81344" y="12423"/>
                    <a:pt x="78190" y="12081"/>
                    <a:pt x="76430" y="12286"/>
                  </a:cubicBezTo>
                  <a:cubicBezTo>
                    <a:pt x="74303" y="12969"/>
                    <a:pt x="73569" y="14539"/>
                    <a:pt x="71589" y="15153"/>
                  </a:cubicBezTo>
                  <a:cubicBezTo>
                    <a:pt x="70122" y="14948"/>
                    <a:pt x="68215" y="15290"/>
                    <a:pt x="67188" y="14334"/>
                  </a:cubicBezTo>
                  <a:cubicBezTo>
                    <a:pt x="66748" y="13924"/>
                    <a:pt x="67114" y="13105"/>
                    <a:pt x="66748" y="12696"/>
                  </a:cubicBezTo>
                  <a:cubicBezTo>
                    <a:pt x="66088" y="11945"/>
                    <a:pt x="64694" y="12150"/>
                    <a:pt x="63667" y="11877"/>
                  </a:cubicBezTo>
                  <a:cubicBezTo>
                    <a:pt x="61613" y="9078"/>
                    <a:pt x="62933" y="9761"/>
                    <a:pt x="60586" y="9010"/>
                  </a:cubicBezTo>
                  <a:cubicBezTo>
                    <a:pt x="60073" y="7645"/>
                    <a:pt x="60366" y="7576"/>
                    <a:pt x="58826" y="6962"/>
                  </a:cubicBezTo>
                  <a:cubicBezTo>
                    <a:pt x="57946" y="6621"/>
                    <a:pt x="56185" y="6143"/>
                    <a:pt x="56185" y="6143"/>
                  </a:cubicBezTo>
                  <a:cubicBezTo>
                    <a:pt x="55525" y="4368"/>
                    <a:pt x="54645" y="3003"/>
                    <a:pt x="53985" y="1228"/>
                  </a:cubicBezTo>
                  <a:cubicBezTo>
                    <a:pt x="53838" y="819"/>
                    <a:pt x="53105" y="1023"/>
                    <a:pt x="52665" y="819"/>
                  </a:cubicBezTo>
                  <a:cubicBezTo>
                    <a:pt x="52224" y="614"/>
                    <a:pt x="51784" y="273"/>
                    <a:pt x="51344" y="0"/>
                  </a:cubicBezTo>
                  <a:cubicBezTo>
                    <a:pt x="47383" y="614"/>
                    <a:pt x="43422" y="1979"/>
                    <a:pt x="39462" y="2866"/>
                  </a:cubicBezTo>
                  <a:cubicBezTo>
                    <a:pt x="38141" y="3208"/>
                    <a:pt x="36821" y="3686"/>
                    <a:pt x="35501" y="4095"/>
                  </a:cubicBezTo>
                  <a:cubicBezTo>
                    <a:pt x="35061" y="4232"/>
                    <a:pt x="34180" y="4505"/>
                    <a:pt x="34180" y="4505"/>
                  </a:cubicBezTo>
                  <a:cubicBezTo>
                    <a:pt x="33740" y="4914"/>
                    <a:pt x="33227" y="5255"/>
                    <a:pt x="32860" y="5733"/>
                  </a:cubicBezTo>
                  <a:cubicBezTo>
                    <a:pt x="32200" y="6484"/>
                    <a:pt x="31100" y="8191"/>
                    <a:pt x="31100" y="8191"/>
                  </a:cubicBezTo>
                  <a:cubicBezTo>
                    <a:pt x="31760" y="10648"/>
                    <a:pt x="32053" y="9692"/>
                    <a:pt x="34180" y="11058"/>
                  </a:cubicBezTo>
                  <a:cubicBezTo>
                    <a:pt x="36894" y="9351"/>
                    <a:pt x="36014" y="10921"/>
                    <a:pt x="37701" y="12286"/>
                  </a:cubicBezTo>
                  <a:cubicBezTo>
                    <a:pt x="38508" y="12901"/>
                    <a:pt x="40342" y="13924"/>
                    <a:pt x="40342" y="13924"/>
                  </a:cubicBezTo>
                  <a:cubicBezTo>
                    <a:pt x="40635" y="14812"/>
                    <a:pt x="41589" y="15494"/>
                    <a:pt x="41662" y="16382"/>
                  </a:cubicBezTo>
                  <a:cubicBezTo>
                    <a:pt x="41809" y="17610"/>
                    <a:pt x="40855" y="18907"/>
                    <a:pt x="41222" y="20068"/>
                  </a:cubicBezTo>
                  <a:cubicBezTo>
                    <a:pt x="41369" y="20546"/>
                    <a:pt x="43056" y="19249"/>
                    <a:pt x="42542" y="19249"/>
                  </a:cubicBezTo>
                  <a:cubicBezTo>
                    <a:pt x="41589" y="19249"/>
                    <a:pt x="39902" y="20068"/>
                    <a:pt x="39902" y="20068"/>
                  </a:cubicBezTo>
                  <a:cubicBezTo>
                    <a:pt x="38948" y="21433"/>
                    <a:pt x="37848" y="21774"/>
                    <a:pt x="37261" y="23344"/>
                  </a:cubicBezTo>
                  <a:cubicBezTo>
                    <a:pt x="38581" y="26962"/>
                    <a:pt x="37555" y="26825"/>
                    <a:pt x="36821" y="30307"/>
                  </a:cubicBezTo>
                  <a:cubicBezTo>
                    <a:pt x="36968" y="30989"/>
                    <a:pt x="37041" y="31672"/>
                    <a:pt x="37261" y="32354"/>
                  </a:cubicBezTo>
                  <a:cubicBezTo>
                    <a:pt x="38728" y="37406"/>
                    <a:pt x="37555" y="35972"/>
                    <a:pt x="43863" y="36450"/>
                  </a:cubicBezTo>
                  <a:cubicBezTo>
                    <a:pt x="45990" y="37747"/>
                    <a:pt x="45036" y="36791"/>
                    <a:pt x="46063" y="39726"/>
                  </a:cubicBezTo>
                  <a:cubicBezTo>
                    <a:pt x="46723" y="41501"/>
                    <a:pt x="50464" y="41569"/>
                    <a:pt x="51784" y="41774"/>
                  </a:cubicBezTo>
                  <a:cubicBezTo>
                    <a:pt x="49364" y="43276"/>
                    <a:pt x="46577" y="44641"/>
                    <a:pt x="43863" y="45460"/>
                  </a:cubicBezTo>
                  <a:cubicBezTo>
                    <a:pt x="42836" y="48327"/>
                    <a:pt x="42102" y="47645"/>
                    <a:pt x="44303" y="48327"/>
                  </a:cubicBezTo>
                  <a:cubicBezTo>
                    <a:pt x="45476" y="51604"/>
                    <a:pt x="41589" y="52491"/>
                    <a:pt x="39462" y="54470"/>
                  </a:cubicBezTo>
                  <a:cubicBezTo>
                    <a:pt x="39242" y="55085"/>
                    <a:pt x="38435" y="58839"/>
                    <a:pt x="37261" y="59385"/>
                  </a:cubicBezTo>
                  <a:cubicBezTo>
                    <a:pt x="36454" y="59726"/>
                    <a:pt x="35501" y="59658"/>
                    <a:pt x="34621" y="59795"/>
                  </a:cubicBezTo>
                  <a:cubicBezTo>
                    <a:pt x="34180" y="61023"/>
                    <a:pt x="34107" y="62389"/>
                    <a:pt x="33300" y="63481"/>
                  </a:cubicBezTo>
                  <a:cubicBezTo>
                    <a:pt x="32713" y="64300"/>
                    <a:pt x="31907" y="64982"/>
                    <a:pt x="31540" y="65938"/>
                  </a:cubicBezTo>
                  <a:cubicBezTo>
                    <a:pt x="31393" y="66348"/>
                    <a:pt x="31393" y="66825"/>
                    <a:pt x="31100" y="67167"/>
                  </a:cubicBezTo>
                  <a:cubicBezTo>
                    <a:pt x="29853" y="68668"/>
                    <a:pt x="26845" y="68873"/>
                    <a:pt x="24938" y="69215"/>
                  </a:cubicBezTo>
                  <a:cubicBezTo>
                    <a:pt x="23471" y="70580"/>
                    <a:pt x="22811" y="72423"/>
                    <a:pt x="21858" y="74129"/>
                  </a:cubicBezTo>
                  <a:cubicBezTo>
                    <a:pt x="21638" y="74539"/>
                    <a:pt x="21784" y="75085"/>
                    <a:pt x="21418" y="75358"/>
                  </a:cubicBezTo>
                  <a:cubicBezTo>
                    <a:pt x="20244" y="76109"/>
                    <a:pt x="18630" y="76245"/>
                    <a:pt x="17457" y="76996"/>
                  </a:cubicBezTo>
                  <a:cubicBezTo>
                    <a:pt x="14156" y="76587"/>
                    <a:pt x="12909" y="75836"/>
                    <a:pt x="9975" y="74948"/>
                  </a:cubicBezTo>
                  <a:cubicBezTo>
                    <a:pt x="9975" y="74948"/>
                    <a:pt x="7114" y="75563"/>
                    <a:pt x="6894" y="75767"/>
                  </a:cubicBezTo>
                  <a:cubicBezTo>
                    <a:pt x="6601" y="76040"/>
                    <a:pt x="6748" y="76655"/>
                    <a:pt x="6454" y="76996"/>
                  </a:cubicBezTo>
                  <a:cubicBezTo>
                    <a:pt x="6088" y="77406"/>
                    <a:pt x="5574" y="77542"/>
                    <a:pt x="5134" y="77815"/>
                  </a:cubicBezTo>
                  <a:cubicBezTo>
                    <a:pt x="4327" y="80000"/>
                    <a:pt x="4694" y="81228"/>
                    <a:pt x="2493" y="81911"/>
                  </a:cubicBezTo>
                  <a:cubicBezTo>
                    <a:pt x="0" y="85392"/>
                    <a:pt x="1320" y="85733"/>
                    <a:pt x="5134" y="86416"/>
                  </a:cubicBezTo>
                  <a:cubicBezTo>
                    <a:pt x="5207" y="87303"/>
                    <a:pt x="4987" y="91535"/>
                    <a:pt x="6014" y="93378"/>
                  </a:cubicBezTo>
                  <a:cubicBezTo>
                    <a:pt x="6748" y="94675"/>
                    <a:pt x="9535" y="96245"/>
                    <a:pt x="9535" y="96245"/>
                  </a:cubicBezTo>
                  <a:cubicBezTo>
                    <a:pt x="10488" y="98839"/>
                    <a:pt x="10782" y="101433"/>
                    <a:pt x="11735" y="104027"/>
                  </a:cubicBezTo>
                  <a:cubicBezTo>
                    <a:pt x="12616" y="103754"/>
                    <a:pt x="13496" y="102935"/>
                    <a:pt x="14376" y="103208"/>
                  </a:cubicBezTo>
                  <a:cubicBezTo>
                    <a:pt x="16577" y="103890"/>
                    <a:pt x="18777" y="104232"/>
                    <a:pt x="20977" y="104846"/>
                  </a:cubicBezTo>
                  <a:cubicBezTo>
                    <a:pt x="24352" y="105733"/>
                    <a:pt x="20171" y="104641"/>
                    <a:pt x="23618" y="106075"/>
                  </a:cubicBezTo>
                  <a:cubicBezTo>
                    <a:pt x="25452" y="106825"/>
                    <a:pt x="27432" y="107098"/>
                    <a:pt x="29339" y="107713"/>
                  </a:cubicBezTo>
                  <a:cubicBezTo>
                    <a:pt x="28459" y="110102"/>
                    <a:pt x="30000" y="111877"/>
                    <a:pt x="31100" y="113856"/>
                  </a:cubicBezTo>
                  <a:cubicBezTo>
                    <a:pt x="31320" y="114266"/>
                    <a:pt x="31173" y="114812"/>
                    <a:pt x="31540" y="115085"/>
                  </a:cubicBezTo>
                  <a:cubicBezTo>
                    <a:pt x="32273" y="115563"/>
                    <a:pt x="33300" y="115631"/>
                    <a:pt x="34180" y="115904"/>
                  </a:cubicBezTo>
                  <a:cubicBezTo>
                    <a:pt x="35207" y="116245"/>
                    <a:pt x="36821" y="117542"/>
                    <a:pt x="36821" y="117542"/>
                  </a:cubicBezTo>
                  <a:cubicBezTo>
                    <a:pt x="37701" y="120000"/>
                    <a:pt x="38801" y="118907"/>
                    <a:pt x="39462" y="117133"/>
                  </a:cubicBezTo>
                  <a:cubicBezTo>
                    <a:pt x="38581" y="114675"/>
                    <a:pt x="38875" y="116860"/>
                    <a:pt x="40342" y="115494"/>
                  </a:cubicBezTo>
                  <a:cubicBezTo>
                    <a:pt x="41075" y="114812"/>
                    <a:pt x="42102" y="113037"/>
                    <a:pt x="42102" y="113037"/>
                  </a:cubicBezTo>
                  <a:cubicBezTo>
                    <a:pt x="41809" y="112218"/>
                    <a:pt x="41515" y="111399"/>
                    <a:pt x="41222" y="110580"/>
                  </a:cubicBezTo>
                  <a:cubicBezTo>
                    <a:pt x="41075" y="110170"/>
                    <a:pt x="40782" y="109351"/>
                    <a:pt x="40782" y="109351"/>
                  </a:cubicBezTo>
                  <a:cubicBezTo>
                    <a:pt x="41149" y="108259"/>
                    <a:pt x="41222" y="107098"/>
                    <a:pt x="41662" y="106075"/>
                  </a:cubicBezTo>
                  <a:cubicBezTo>
                    <a:pt x="41882" y="105597"/>
                    <a:pt x="42322" y="105255"/>
                    <a:pt x="42542" y="104846"/>
                  </a:cubicBezTo>
                  <a:cubicBezTo>
                    <a:pt x="42762" y="104436"/>
                    <a:pt x="42836" y="104027"/>
                    <a:pt x="42982" y="103617"/>
                  </a:cubicBezTo>
                  <a:cubicBezTo>
                    <a:pt x="43863" y="103890"/>
                    <a:pt x="45330" y="103617"/>
                    <a:pt x="45623" y="104436"/>
                  </a:cubicBezTo>
                  <a:cubicBezTo>
                    <a:pt x="45770" y="104846"/>
                    <a:pt x="45770" y="105392"/>
                    <a:pt x="46063" y="105665"/>
                  </a:cubicBezTo>
                  <a:cubicBezTo>
                    <a:pt x="46870" y="106416"/>
                    <a:pt x="49364" y="106552"/>
                    <a:pt x="50464" y="106894"/>
                  </a:cubicBezTo>
                  <a:cubicBezTo>
                    <a:pt x="51198" y="109010"/>
                    <a:pt x="50244" y="108737"/>
                    <a:pt x="48264" y="109351"/>
                  </a:cubicBezTo>
                  <a:cubicBezTo>
                    <a:pt x="47237" y="112286"/>
                    <a:pt x="46577" y="111331"/>
                    <a:pt x="48704" y="112627"/>
                  </a:cubicBezTo>
                  <a:cubicBezTo>
                    <a:pt x="51051" y="111877"/>
                    <a:pt x="51271" y="111672"/>
                    <a:pt x="51784" y="109351"/>
                  </a:cubicBezTo>
                  <a:cubicBezTo>
                    <a:pt x="53765" y="109692"/>
                    <a:pt x="55232" y="110307"/>
                    <a:pt x="57066" y="109761"/>
                  </a:cubicBezTo>
                  <a:cubicBezTo>
                    <a:pt x="57212" y="108941"/>
                    <a:pt x="57946" y="104505"/>
                    <a:pt x="59266" y="108122"/>
                  </a:cubicBezTo>
                  <a:cubicBezTo>
                    <a:pt x="59413" y="107713"/>
                    <a:pt x="59853" y="107303"/>
                    <a:pt x="59706" y="106894"/>
                  </a:cubicBezTo>
                  <a:cubicBezTo>
                    <a:pt x="59339" y="106075"/>
                    <a:pt x="56552" y="106211"/>
                    <a:pt x="58826" y="104436"/>
                  </a:cubicBezTo>
                  <a:cubicBezTo>
                    <a:pt x="59559" y="103890"/>
                    <a:pt x="60586" y="103890"/>
                    <a:pt x="61466" y="103617"/>
                  </a:cubicBezTo>
                  <a:cubicBezTo>
                    <a:pt x="61907" y="103481"/>
                    <a:pt x="62787" y="103208"/>
                    <a:pt x="62787" y="103208"/>
                  </a:cubicBezTo>
                  <a:cubicBezTo>
                    <a:pt x="63667" y="100750"/>
                    <a:pt x="61540" y="101706"/>
                    <a:pt x="59266" y="101160"/>
                  </a:cubicBezTo>
                  <a:cubicBezTo>
                    <a:pt x="58386" y="100955"/>
                    <a:pt x="57506" y="100614"/>
                    <a:pt x="56625" y="100341"/>
                  </a:cubicBezTo>
                  <a:cubicBezTo>
                    <a:pt x="56185" y="100204"/>
                    <a:pt x="55305" y="99931"/>
                    <a:pt x="55305" y="99931"/>
                  </a:cubicBezTo>
                  <a:cubicBezTo>
                    <a:pt x="55012" y="99112"/>
                    <a:pt x="54718" y="98293"/>
                    <a:pt x="54425" y="97474"/>
                  </a:cubicBezTo>
                  <a:cubicBezTo>
                    <a:pt x="54278" y="97064"/>
                    <a:pt x="56552" y="95085"/>
                    <a:pt x="56625" y="95017"/>
                  </a:cubicBezTo>
                  <a:cubicBezTo>
                    <a:pt x="59266" y="93378"/>
                    <a:pt x="61980" y="92696"/>
                    <a:pt x="64987" y="91740"/>
                  </a:cubicBezTo>
                  <a:cubicBezTo>
                    <a:pt x="66381" y="91331"/>
                    <a:pt x="67555" y="90511"/>
                    <a:pt x="68948" y="90102"/>
                  </a:cubicBezTo>
                  <a:cubicBezTo>
                    <a:pt x="69388" y="89965"/>
                    <a:pt x="70268" y="89692"/>
                    <a:pt x="70268" y="89692"/>
                  </a:cubicBezTo>
                  <a:cubicBezTo>
                    <a:pt x="75036" y="90307"/>
                    <a:pt x="73716" y="89829"/>
                    <a:pt x="75990" y="92969"/>
                  </a:cubicBezTo>
                  <a:cubicBezTo>
                    <a:pt x="75623" y="95426"/>
                    <a:pt x="75696" y="97815"/>
                    <a:pt x="72909" y="98703"/>
                  </a:cubicBezTo>
                  <a:cubicBezTo>
                    <a:pt x="72469" y="99112"/>
                    <a:pt x="71955" y="99453"/>
                    <a:pt x="71589" y="99931"/>
                  </a:cubicBezTo>
                  <a:cubicBezTo>
                    <a:pt x="70929" y="100682"/>
                    <a:pt x="69828" y="102389"/>
                    <a:pt x="69828" y="102389"/>
                  </a:cubicBezTo>
                  <a:cubicBezTo>
                    <a:pt x="70048" y="105119"/>
                    <a:pt x="69022" y="108395"/>
                    <a:pt x="72029" y="109351"/>
                  </a:cubicBezTo>
                  <a:cubicBezTo>
                    <a:pt x="75256" y="113856"/>
                    <a:pt x="75256" y="108600"/>
                    <a:pt x="72469" y="106894"/>
                  </a:cubicBezTo>
                  <a:cubicBezTo>
                    <a:pt x="71735" y="104300"/>
                    <a:pt x="71735" y="101501"/>
                    <a:pt x="74229" y="99931"/>
                  </a:cubicBezTo>
                  <a:cubicBezTo>
                    <a:pt x="74669" y="100204"/>
                    <a:pt x="75183" y="100409"/>
                    <a:pt x="75550" y="100750"/>
                  </a:cubicBezTo>
                  <a:cubicBezTo>
                    <a:pt x="75916" y="101092"/>
                    <a:pt x="75916" y="101911"/>
                    <a:pt x="76430" y="101979"/>
                  </a:cubicBezTo>
                  <a:cubicBezTo>
                    <a:pt x="77383" y="102116"/>
                    <a:pt x="79070" y="101160"/>
                    <a:pt x="79070" y="101160"/>
                  </a:cubicBezTo>
                  <a:cubicBezTo>
                    <a:pt x="79584" y="101911"/>
                    <a:pt x="80024" y="103003"/>
                    <a:pt x="81271" y="102798"/>
                  </a:cubicBezTo>
                  <a:cubicBezTo>
                    <a:pt x="81784" y="102730"/>
                    <a:pt x="82078" y="102184"/>
                    <a:pt x="82591" y="101979"/>
                  </a:cubicBezTo>
                  <a:cubicBezTo>
                    <a:pt x="83471" y="101638"/>
                    <a:pt x="85232" y="101160"/>
                    <a:pt x="85232" y="101160"/>
                  </a:cubicBezTo>
                  <a:cubicBezTo>
                    <a:pt x="88533" y="102184"/>
                    <a:pt x="84572" y="100682"/>
                    <a:pt x="87432" y="102798"/>
                  </a:cubicBezTo>
                  <a:cubicBezTo>
                    <a:pt x="87872" y="103139"/>
                    <a:pt x="90880" y="103617"/>
                    <a:pt x="90953" y="103617"/>
                  </a:cubicBezTo>
                  <a:cubicBezTo>
                    <a:pt x="91393" y="103890"/>
                    <a:pt x="91760" y="104436"/>
                    <a:pt x="92273" y="104436"/>
                  </a:cubicBezTo>
                  <a:cubicBezTo>
                    <a:pt x="93227" y="104436"/>
                    <a:pt x="94914" y="103617"/>
                    <a:pt x="94914" y="103617"/>
                  </a:cubicBezTo>
                  <a:cubicBezTo>
                    <a:pt x="97481" y="104232"/>
                    <a:pt x="99755" y="105119"/>
                    <a:pt x="101955" y="106484"/>
                  </a:cubicBezTo>
                  <a:cubicBezTo>
                    <a:pt x="103202" y="108259"/>
                    <a:pt x="103496" y="109761"/>
                    <a:pt x="105476" y="110989"/>
                  </a:cubicBezTo>
                  <a:cubicBezTo>
                    <a:pt x="106650" y="114334"/>
                    <a:pt x="105403" y="113583"/>
                    <a:pt x="109437" y="113037"/>
                  </a:cubicBezTo>
                  <a:cubicBezTo>
                    <a:pt x="110537" y="111467"/>
                    <a:pt x="110317" y="111331"/>
                    <a:pt x="110317" y="113037"/>
                  </a:cubicBez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69999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83"/>
            <p:cNvSpPr/>
            <p:nvPr/>
          </p:nvSpPr>
          <p:spPr>
            <a:xfrm>
              <a:off x="2286000" y="1828800"/>
              <a:ext cx="5603875" cy="286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5" y="53348"/>
                  </a:moveTo>
                  <a:cubicBezTo>
                    <a:pt x="5769" y="54412"/>
                    <a:pt x="6692" y="54013"/>
                    <a:pt x="4846" y="54545"/>
                  </a:cubicBezTo>
                  <a:cubicBezTo>
                    <a:pt x="4653" y="54478"/>
                    <a:pt x="2884" y="54013"/>
                    <a:pt x="2538" y="53747"/>
                  </a:cubicBezTo>
                  <a:cubicBezTo>
                    <a:pt x="2038" y="53348"/>
                    <a:pt x="1153" y="52150"/>
                    <a:pt x="1153" y="52150"/>
                  </a:cubicBezTo>
                  <a:cubicBezTo>
                    <a:pt x="423" y="50221"/>
                    <a:pt x="769" y="51419"/>
                    <a:pt x="230" y="48558"/>
                  </a:cubicBezTo>
                  <a:cubicBezTo>
                    <a:pt x="153" y="48159"/>
                    <a:pt x="0" y="47361"/>
                    <a:pt x="0" y="47361"/>
                  </a:cubicBezTo>
                  <a:cubicBezTo>
                    <a:pt x="307" y="45299"/>
                    <a:pt x="1115" y="44434"/>
                    <a:pt x="1846" y="42572"/>
                  </a:cubicBezTo>
                  <a:cubicBezTo>
                    <a:pt x="2269" y="41507"/>
                    <a:pt x="3230" y="41773"/>
                    <a:pt x="3923" y="41374"/>
                  </a:cubicBezTo>
                  <a:cubicBezTo>
                    <a:pt x="4153" y="41241"/>
                    <a:pt x="4615" y="40975"/>
                    <a:pt x="4615" y="40975"/>
                  </a:cubicBezTo>
                  <a:cubicBezTo>
                    <a:pt x="6346" y="41441"/>
                    <a:pt x="6653" y="41906"/>
                    <a:pt x="8307" y="40975"/>
                  </a:cubicBezTo>
                  <a:cubicBezTo>
                    <a:pt x="8884" y="42439"/>
                    <a:pt x="9115" y="43170"/>
                    <a:pt x="10153" y="42572"/>
                  </a:cubicBezTo>
                  <a:cubicBezTo>
                    <a:pt x="10461" y="41773"/>
                    <a:pt x="10769" y="40975"/>
                    <a:pt x="11076" y="40177"/>
                  </a:cubicBezTo>
                  <a:cubicBezTo>
                    <a:pt x="11346" y="39445"/>
                    <a:pt x="12461" y="39379"/>
                    <a:pt x="12461" y="39379"/>
                  </a:cubicBezTo>
                  <a:cubicBezTo>
                    <a:pt x="14423" y="40509"/>
                    <a:pt x="14461" y="40975"/>
                    <a:pt x="16846" y="41374"/>
                  </a:cubicBezTo>
                  <a:cubicBezTo>
                    <a:pt x="17576" y="41773"/>
                    <a:pt x="17730" y="41840"/>
                    <a:pt x="18461" y="42572"/>
                  </a:cubicBezTo>
                  <a:cubicBezTo>
                    <a:pt x="18923" y="43037"/>
                    <a:pt x="19846" y="44168"/>
                    <a:pt x="19846" y="44168"/>
                  </a:cubicBezTo>
                  <a:cubicBezTo>
                    <a:pt x="20769" y="46563"/>
                    <a:pt x="21461" y="48957"/>
                    <a:pt x="22384" y="51352"/>
                  </a:cubicBezTo>
                  <a:cubicBezTo>
                    <a:pt x="22538" y="51685"/>
                    <a:pt x="22846" y="51618"/>
                    <a:pt x="23076" y="51751"/>
                  </a:cubicBezTo>
                  <a:cubicBezTo>
                    <a:pt x="23615" y="53215"/>
                    <a:pt x="24115" y="53215"/>
                    <a:pt x="24923" y="54146"/>
                  </a:cubicBezTo>
                  <a:cubicBezTo>
                    <a:pt x="25653" y="52217"/>
                    <a:pt x="25000" y="50886"/>
                    <a:pt x="26307" y="50155"/>
                  </a:cubicBezTo>
                  <a:cubicBezTo>
                    <a:pt x="26576" y="47161"/>
                    <a:pt x="26846" y="46629"/>
                    <a:pt x="26307" y="43769"/>
                  </a:cubicBezTo>
                  <a:cubicBezTo>
                    <a:pt x="26807" y="39379"/>
                    <a:pt x="27076" y="40709"/>
                    <a:pt x="29307" y="41374"/>
                  </a:cubicBezTo>
                  <a:cubicBezTo>
                    <a:pt x="30115" y="42305"/>
                    <a:pt x="30692" y="42572"/>
                    <a:pt x="31384" y="43769"/>
                  </a:cubicBezTo>
                  <a:cubicBezTo>
                    <a:pt x="31307" y="44168"/>
                    <a:pt x="31346" y="44700"/>
                    <a:pt x="31153" y="44966"/>
                  </a:cubicBezTo>
                  <a:cubicBezTo>
                    <a:pt x="30769" y="45432"/>
                    <a:pt x="29769" y="45764"/>
                    <a:pt x="29769" y="45764"/>
                  </a:cubicBezTo>
                  <a:cubicBezTo>
                    <a:pt x="29461" y="47427"/>
                    <a:pt x="29423" y="48359"/>
                    <a:pt x="30461" y="48957"/>
                  </a:cubicBezTo>
                  <a:cubicBezTo>
                    <a:pt x="31846" y="48159"/>
                    <a:pt x="30884" y="47494"/>
                    <a:pt x="31846" y="46164"/>
                  </a:cubicBezTo>
                  <a:cubicBezTo>
                    <a:pt x="32538" y="45166"/>
                    <a:pt x="34000" y="45365"/>
                    <a:pt x="34846" y="44966"/>
                  </a:cubicBezTo>
                  <a:cubicBezTo>
                    <a:pt x="35153" y="44168"/>
                    <a:pt x="35461" y="43370"/>
                    <a:pt x="35769" y="42572"/>
                  </a:cubicBezTo>
                  <a:cubicBezTo>
                    <a:pt x="36000" y="42039"/>
                    <a:pt x="35769" y="41108"/>
                    <a:pt x="36000" y="40576"/>
                  </a:cubicBezTo>
                  <a:cubicBezTo>
                    <a:pt x="36307" y="39778"/>
                    <a:pt x="37076" y="40044"/>
                    <a:pt x="37615" y="39778"/>
                  </a:cubicBezTo>
                  <a:cubicBezTo>
                    <a:pt x="37230" y="36585"/>
                    <a:pt x="36961" y="37516"/>
                    <a:pt x="35307" y="36585"/>
                  </a:cubicBezTo>
                  <a:cubicBezTo>
                    <a:pt x="34846" y="36319"/>
                    <a:pt x="33923" y="35787"/>
                    <a:pt x="33923" y="35787"/>
                  </a:cubicBezTo>
                  <a:cubicBezTo>
                    <a:pt x="33692" y="34656"/>
                    <a:pt x="33423" y="33858"/>
                    <a:pt x="33923" y="32594"/>
                  </a:cubicBezTo>
                  <a:cubicBezTo>
                    <a:pt x="34076" y="32261"/>
                    <a:pt x="34384" y="32394"/>
                    <a:pt x="34615" y="32195"/>
                  </a:cubicBezTo>
                  <a:cubicBezTo>
                    <a:pt x="36230" y="30798"/>
                    <a:pt x="37961" y="30000"/>
                    <a:pt x="39692" y="29002"/>
                  </a:cubicBezTo>
                  <a:cubicBezTo>
                    <a:pt x="42230" y="27538"/>
                    <a:pt x="38384" y="29866"/>
                    <a:pt x="41076" y="27804"/>
                  </a:cubicBezTo>
                  <a:cubicBezTo>
                    <a:pt x="41538" y="27472"/>
                    <a:pt x="42461" y="27006"/>
                    <a:pt x="42461" y="27006"/>
                  </a:cubicBezTo>
                  <a:cubicBezTo>
                    <a:pt x="42884" y="27738"/>
                    <a:pt x="43538" y="28137"/>
                    <a:pt x="43846" y="29002"/>
                  </a:cubicBezTo>
                  <a:cubicBezTo>
                    <a:pt x="44115" y="29733"/>
                    <a:pt x="44307" y="31396"/>
                    <a:pt x="44307" y="31396"/>
                  </a:cubicBezTo>
                  <a:cubicBezTo>
                    <a:pt x="43576" y="33325"/>
                    <a:pt x="43000" y="35388"/>
                    <a:pt x="42230" y="37383"/>
                  </a:cubicBezTo>
                  <a:cubicBezTo>
                    <a:pt x="41807" y="38447"/>
                    <a:pt x="41307" y="40975"/>
                    <a:pt x="41307" y="40975"/>
                  </a:cubicBezTo>
                  <a:cubicBezTo>
                    <a:pt x="41423" y="42439"/>
                    <a:pt x="41153" y="44301"/>
                    <a:pt x="41769" y="45365"/>
                  </a:cubicBezTo>
                  <a:cubicBezTo>
                    <a:pt x="42153" y="46031"/>
                    <a:pt x="43153" y="46962"/>
                    <a:pt x="43153" y="46962"/>
                  </a:cubicBezTo>
                  <a:cubicBezTo>
                    <a:pt x="43692" y="46629"/>
                    <a:pt x="44153" y="46762"/>
                    <a:pt x="44076" y="45365"/>
                  </a:cubicBezTo>
                  <a:cubicBezTo>
                    <a:pt x="44038" y="44501"/>
                    <a:pt x="43769" y="43769"/>
                    <a:pt x="43615" y="42971"/>
                  </a:cubicBezTo>
                  <a:cubicBezTo>
                    <a:pt x="43538" y="42572"/>
                    <a:pt x="43384" y="41773"/>
                    <a:pt x="43384" y="41773"/>
                  </a:cubicBezTo>
                  <a:cubicBezTo>
                    <a:pt x="43692" y="37383"/>
                    <a:pt x="43192" y="36718"/>
                    <a:pt x="45692" y="38181"/>
                  </a:cubicBezTo>
                  <a:cubicBezTo>
                    <a:pt x="45923" y="38048"/>
                    <a:pt x="46153" y="37716"/>
                    <a:pt x="46384" y="37782"/>
                  </a:cubicBezTo>
                  <a:cubicBezTo>
                    <a:pt x="46884" y="37849"/>
                    <a:pt x="47769" y="38580"/>
                    <a:pt x="47769" y="38580"/>
                  </a:cubicBezTo>
                  <a:cubicBezTo>
                    <a:pt x="48076" y="38381"/>
                    <a:pt x="49076" y="37782"/>
                    <a:pt x="49384" y="37782"/>
                  </a:cubicBezTo>
                  <a:cubicBezTo>
                    <a:pt x="51115" y="37782"/>
                    <a:pt x="52038" y="39711"/>
                    <a:pt x="53538" y="40576"/>
                  </a:cubicBezTo>
                  <a:cubicBezTo>
                    <a:pt x="54692" y="40243"/>
                    <a:pt x="55384" y="39778"/>
                    <a:pt x="56538" y="40576"/>
                  </a:cubicBezTo>
                  <a:cubicBezTo>
                    <a:pt x="58923" y="42172"/>
                    <a:pt x="59192" y="47095"/>
                    <a:pt x="61153" y="49356"/>
                  </a:cubicBezTo>
                  <a:cubicBezTo>
                    <a:pt x="61538" y="49822"/>
                    <a:pt x="63076" y="50088"/>
                    <a:pt x="63230" y="50155"/>
                  </a:cubicBezTo>
                  <a:cubicBezTo>
                    <a:pt x="63423" y="49689"/>
                    <a:pt x="63961" y="48492"/>
                    <a:pt x="63923" y="47760"/>
                  </a:cubicBezTo>
                  <a:cubicBezTo>
                    <a:pt x="63884" y="46895"/>
                    <a:pt x="63615" y="46164"/>
                    <a:pt x="63461" y="45365"/>
                  </a:cubicBezTo>
                  <a:cubicBezTo>
                    <a:pt x="63384" y="44966"/>
                    <a:pt x="63230" y="44168"/>
                    <a:pt x="63230" y="44168"/>
                  </a:cubicBezTo>
                  <a:cubicBezTo>
                    <a:pt x="63307" y="42039"/>
                    <a:pt x="63192" y="39844"/>
                    <a:pt x="63461" y="37782"/>
                  </a:cubicBezTo>
                  <a:cubicBezTo>
                    <a:pt x="63538" y="37317"/>
                    <a:pt x="63884" y="37184"/>
                    <a:pt x="64153" y="36984"/>
                  </a:cubicBezTo>
                  <a:cubicBezTo>
                    <a:pt x="65346" y="36053"/>
                    <a:pt x="66576" y="35121"/>
                    <a:pt x="67846" y="34589"/>
                  </a:cubicBezTo>
                  <a:cubicBezTo>
                    <a:pt x="67538" y="32926"/>
                    <a:pt x="67038" y="33126"/>
                    <a:pt x="66230" y="32195"/>
                  </a:cubicBezTo>
                  <a:cubicBezTo>
                    <a:pt x="66076" y="31396"/>
                    <a:pt x="65615" y="30598"/>
                    <a:pt x="65769" y="29800"/>
                  </a:cubicBezTo>
                  <a:cubicBezTo>
                    <a:pt x="65923" y="29002"/>
                    <a:pt x="66230" y="27405"/>
                    <a:pt x="66230" y="27405"/>
                  </a:cubicBezTo>
                  <a:cubicBezTo>
                    <a:pt x="65923" y="25144"/>
                    <a:pt x="65076" y="24944"/>
                    <a:pt x="64615" y="22616"/>
                  </a:cubicBezTo>
                  <a:cubicBezTo>
                    <a:pt x="65153" y="21219"/>
                    <a:pt x="65538" y="20753"/>
                    <a:pt x="66461" y="20221"/>
                  </a:cubicBezTo>
                  <a:cubicBezTo>
                    <a:pt x="66576" y="20288"/>
                    <a:pt x="67884" y="20820"/>
                    <a:pt x="68076" y="21019"/>
                  </a:cubicBezTo>
                  <a:cubicBezTo>
                    <a:pt x="68576" y="21618"/>
                    <a:pt x="68730" y="22882"/>
                    <a:pt x="69230" y="23414"/>
                  </a:cubicBezTo>
                  <a:cubicBezTo>
                    <a:pt x="69769" y="24013"/>
                    <a:pt x="71115" y="24412"/>
                    <a:pt x="71769" y="24611"/>
                  </a:cubicBezTo>
                  <a:cubicBezTo>
                    <a:pt x="73576" y="26740"/>
                    <a:pt x="72500" y="26474"/>
                    <a:pt x="75230" y="27006"/>
                  </a:cubicBezTo>
                  <a:cubicBezTo>
                    <a:pt x="77000" y="28004"/>
                    <a:pt x="76153" y="27671"/>
                    <a:pt x="77769" y="28203"/>
                  </a:cubicBezTo>
                  <a:cubicBezTo>
                    <a:pt x="83038" y="27738"/>
                    <a:pt x="83115" y="30066"/>
                    <a:pt x="82153" y="21818"/>
                  </a:cubicBezTo>
                  <a:cubicBezTo>
                    <a:pt x="82038" y="20953"/>
                    <a:pt x="81615" y="20288"/>
                    <a:pt x="81461" y="19423"/>
                  </a:cubicBezTo>
                  <a:cubicBezTo>
                    <a:pt x="81576" y="18758"/>
                    <a:pt x="82307" y="15166"/>
                    <a:pt x="82615" y="14634"/>
                  </a:cubicBezTo>
                  <a:cubicBezTo>
                    <a:pt x="82769" y="14368"/>
                    <a:pt x="83076" y="14368"/>
                    <a:pt x="83307" y="14235"/>
                  </a:cubicBezTo>
                  <a:cubicBezTo>
                    <a:pt x="84961" y="15166"/>
                    <a:pt x="84269" y="14567"/>
                    <a:pt x="85384" y="15831"/>
                  </a:cubicBezTo>
                  <a:cubicBezTo>
                    <a:pt x="86153" y="19889"/>
                    <a:pt x="85807" y="17361"/>
                    <a:pt x="86076" y="23414"/>
                  </a:cubicBezTo>
                  <a:cubicBezTo>
                    <a:pt x="87884" y="22815"/>
                    <a:pt x="89807" y="22350"/>
                    <a:pt x="91384" y="24212"/>
                  </a:cubicBezTo>
                  <a:cubicBezTo>
                    <a:pt x="92000" y="24146"/>
                    <a:pt x="98192" y="26474"/>
                    <a:pt x="99000" y="22217"/>
                  </a:cubicBezTo>
                  <a:cubicBezTo>
                    <a:pt x="98615" y="20155"/>
                    <a:pt x="97653" y="20155"/>
                    <a:pt x="96692" y="19024"/>
                  </a:cubicBezTo>
                  <a:cubicBezTo>
                    <a:pt x="96538" y="18625"/>
                    <a:pt x="96269" y="18292"/>
                    <a:pt x="96230" y="17827"/>
                  </a:cubicBezTo>
                  <a:cubicBezTo>
                    <a:pt x="96115" y="16829"/>
                    <a:pt x="96730" y="16164"/>
                    <a:pt x="97153" y="15831"/>
                  </a:cubicBezTo>
                  <a:cubicBezTo>
                    <a:pt x="98307" y="14900"/>
                    <a:pt x="99500" y="14434"/>
                    <a:pt x="100615" y="13436"/>
                  </a:cubicBezTo>
                  <a:cubicBezTo>
                    <a:pt x="101307" y="12838"/>
                    <a:pt x="102692" y="11441"/>
                    <a:pt x="102692" y="11441"/>
                  </a:cubicBezTo>
                  <a:cubicBezTo>
                    <a:pt x="103307" y="8314"/>
                    <a:pt x="102961" y="8181"/>
                    <a:pt x="105000" y="7450"/>
                  </a:cubicBezTo>
                  <a:cubicBezTo>
                    <a:pt x="106076" y="4656"/>
                    <a:pt x="105461" y="5587"/>
                    <a:pt x="106615" y="4257"/>
                  </a:cubicBezTo>
                  <a:cubicBezTo>
                    <a:pt x="106769" y="3525"/>
                    <a:pt x="106846" y="2261"/>
                    <a:pt x="107538" y="2261"/>
                  </a:cubicBezTo>
                  <a:cubicBezTo>
                    <a:pt x="108038" y="2261"/>
                    <a:pt x="108923" y="3059"/>
                    <a:pt x="108923" y="3059"/>
                  </a:cubicBezTo>
                  <a:cubicBezTo>
                    <a:pt x="109769" y="2926"/>
                    <a:pt x="110653" y="3059"/>
                    <a:pt x="111461" y="2660"/>
                  </a:cubicBezTo>
                  <a:cubicBezTo>
                    <a:pt x="112000" y="2394"/>
                    <a:pt x="112846" y="1064"/>
                    <a:pt x="112846" y="1064"/>
                  </a:cubicBezTo>
                  <a:cubicBezTo>
                    <a:pt x="117153" y="1796"/>
                    <a:pt x="114346" y="0"/>
                    <a:pt x="114923" y="3858"/>
                  </a:cubicBezTo>
                  <a:cubicBezTo>
                    <a:pt x="115076" y="4855"/>
                    <a:pt x="115884" y="5121"/>
                    <a:pt x="116307" y="5853"/>
                  </a:cubicBezTo>
                  <a:cubicBezTo>
                    <a:pt x="116384" y="6252"/>
                    <a:pt x="116576" y="6651"/>
                    <a:pt x="116538" y="7050"/>
                  </a:cubicBezTo>
                  <a:cubicBezTo>
                    <a:pt x="116269" y="11042"/>
                    <a:pt x="115653" y="9512"/>
                    <a:pt x="116538" y="8248"/>
                  </a:cubicBezTo>
                  <a:cubicBezTo>
                    <a:pt x="116730" y="7982"/>
                    <a:pt x="117000" y="7982"/>
                    <a:pt x="117230" y="7849"/>
                  </a:cubicBezTo>
                  <a:cubicBezTo>
                    <a:pt x="117923" y="8115"/>
                    <a:pt x="118576" y="8048"/>
                    <a:pt x="119076" y="9046"/>
                  </a:cubicBezTo>
                  <a:cubicBezTo>
                    <a:pt x="119423" y="9778"/>
                    <a:pt x="120000" y="11441"/>
                    <a:pt x="120000" y="11441"/>
                  </a:cubicBezTo>
                  <a:cubicBezTo>
                    <a:pt x="119730" y="13303"/>
                    <a:pt x="119538" y="13968"/>
                    <a:pt x="118615" y="15033"/>
                  </a:cubicBezTo>
                  <a:cubicBezTo>
                    <a:pt x="118538" y="15432"/>
                    <a:pt x="118346" y="15831"/>
                    <a:pt x="118384" y="16230"/>
                  </a:cubicBezTo>
                  <a:cubicBezTo>
                    <a:pt x="118423" y="17095"/>
                    <a:pt x="118846" y="18625"/>
                    <a:pt x="118846" y="18625"/>
                  </a:cubicBezTo>
                  <a:cubicBezTo>
                    <a:pt x="117269" y="19556"/>
                    <a:pt x="119192" y="18625"/>
                    <a:pt x="116538" y="18625"/>
                  </a:cubicBezTo>
                  <a:cubicBezTo>
                    <a:pt x="115961" y="18625"/>
                    <a:pt x="114961" y="19756"/>
                    <a:pt x="114461" y="20221"/>
                  </a:cubicBezTo>
                  <a:cubicBezTo>
                    <a:pt x="113769" y="20820"/>
                    <a:pt x="112384" y="21818"/>
                    <a:pt x="112384" y="21818"/>
                  </a:cubicBezTo>
                  <a:cubicBezTo>
                    <a:pt x="111846" y="24678"/>
                    <a:pt x="112192" y="32594"/>
                    <a:pt x="110076" y="33791"/>
                  </a:cubicBezTo>
                  <a:cubicBezTo>
                    <a:pt x="110346" y="37450"/>
                    <a:pt x="110038" y="39445"/>
                    <a:pt x="109153" y="42572"/>
                  </a:cubicBezTo>
                  <a:cubicBezTo>
                    <a:pt x="108884" y="43569"/>
                    <a:pt x="109076" y="44900"/>
                    <a:pt x="108692" y="45764"/>
                  </a:cubicBezTo>
                  <a:cubicBezTo>
                    <a:pt x="108346" y="46496"/>
                    <a:pt x="107307" y="47361"/>
                    <a:pt x="107307" y="47361"/>
                  </a:cubicBezTo>
                  <a:cubicBezTo>
                    <a:pt x="104115" y="46430"/>
                    <a:pt x="105346" y="47627"/>
                    <a:pt x="105000" y="54545"/>
                  </a:cubicBezTo>
                  <a:cubicBezTo>
                    <a:pt x="104923" y="55942"/>
                    <a:pt x="104307" y="58536"/>
                    <a:pt x="104307" y="58536"/>
                  </a:cubicBezTo>
                  <a:cubicBezTo>
                    <a:pt x="104115" y="60731"/>
                    <a:pt x="104384" y="62195"/>
                    <a:pt x="103153" y="62926"/>
                  </a:cubicBezTo>
                  <a:cubicBezTo>
                    <a:pt x="102769" y="62793"/>
                    <a:pt x="102269" y="62993"/>
                    <a:pt x="102000" y="62527"/>
                  </a:cubicBezTo>
                  <a:cubicBezTo>
                    <a:pt x="101653" y="61929"/>
                    <a:pt x="101692" y="60931"/>
                    <a:pt x="101538" y="60133"/>
                  </a:cubicBezTo>
                  <a:cubicBezTo>
                    <a:pt x="101461" y="59733"/>
                    <a:pt x="101307" y="58935"/>
                    <a:pt x="101307" y="58935"/>
                  </a:cubicBezTo>
                  <a:cubicBezTo>
                    <a:pt x="101038" y="55742"/>
                    <a:pt x="101923" y="49689"/>
                    <a:pt x="99923" y="48558"/>
                  </a:cubicBezTo>
                  <a:cubicBezTo>
                    <a:pt x="98307" y="49490"/>
                    <a:pt x="98692" y="48558"/>
                    <a:pt x="98307" y="50554"/>
                  </a:cubicBezTo>
                  <a:cubicBezTo>
                    <a:pt x="98576" y="52749"/>
                    <a:pt x="99423" y="54811"/>
                    <a:pt x="97846" y="55742"/>
                  </a:cubicBezTo>
                  <a:cubicBezTo>
                    <a:pt x="97076" y="55277"/>
                    <a:pt x="96538" y="54611"/>
                    <a:pt x="95769" y="54146"/>
                  </a:cubicBezTo>
                  <a:cubicBezTo>
                    <a:pt x="95423" y="52283"/>
                    <a:pt x="94807" y="49024"/>
                    <a:pt x="95769" y="47361"/>
                  </a:cubicBezTo>
                  <a:cubicBezTo>
                    <a:pt x="96461" y="46164"/>
                    <a:pt x="97692" y="45099"/>
                    <a:pt x="98538" y="44168"/>
                  </a:cubicBezTo>
                  <a:cubicBezTo>
                    <a:pt x="99000" y="43636"/>
                    <a:pt x="99923" y="42572"/>
                    <a:pt x="99923" y="42572"/>
                  </a:cubicBezTo>
                  <a:cubicBezTo>
                    <a:pt x="100076" y="41773"/>
                    <a:pt x="100230" y="40975"/>
                    <a:pt x="100384" y="40177"/>
                  </a:cubicBezTo>
                  <a:cubicBezTo>
                    <a:pt x="100461" y="39778"/>
                    <a:pt x="100615" y="38980"/>
                    <a:pt x="100615" y="38980"/>
                  </a:cubicBezTo>
                  <a:cubicBezTo>
                    <a:pt x="100538" y="38447"/>
                    <a:pt x="100576" y="37782"/>
                    <a:pt x="100384" y="37383"/>
                  </a:cubicBezTo>
                  <a:cubicBezTo>
                    <a:pt x="100000" y="36585"/>
                    <a:pt x="98846" y="37250"/>
                    <a:pt x="98538" y="37383"/>
                  </a:cubicBezTo>
                  <a:cubicBezTo>
                    <a:pt x="97461" y="37915"/>
                    <a:pt x="96653" y="38381"/>
                    <a:pt x="95769" y="39379"/>
                  </a:cubicBezTo>
                  <a:cubicBezTo>
                    <a:pt x="93846" y="38580"/>
                    <a:pt x="95730" y="39578"/>
                    <a:pt x="94153" y="38181"/>
                  </a:cubicBezTo>
                  <a:cubicBezTo>
                    <a:pt x="93076" y="37250"/>
                    <a:pt x="91615" y="36917"/>
                    <a:pt x="90461" y="36585"/>
                  </a:cubicBezTo>
                  <a:cubicBezTo>
                    <a:pt x="88730" y="33592"/>
                    <a:pt x="90961" y="37915"/>
                    <a:pt x="89538" y="31796"/>
                  </a:cubicBezTo>
                  <a:cubicBezTo>
                    <a:pt x="89461" y="31396"/>
                    <a:pt x="89076" y="31596"/>
                    <a:pt x="88846" y="31396"/>
                  </a:cubicBezTo>
                  <a:cubicBezTo>
                    <a:pt x="87038" y="29800"/>
                    <a:pt x="89807" y="30931"/>
                    <a:pt x="86076" y="30199"/>
                  </a:cubicBezTo>
                  <a:cubicBezTo>
                    <a:pt x="85076" y="29002"/>
                    <a:pt x="85423" y="27937"/>
                    <a:pt x="84230" y="28603"/>
                  </a:cubicBezTo>
                  <a:cubicBezTo>
                    <a:pt x="83923" y="30133"/>
                    <a:pt x="83384" y="30266"/>
                    <a:pt x="83076" y="31796"/>
                  </a:cubicBezTo>
                  <a:cubicBezTo>
                    <a:pt x="83846" y="33791"/>
                    <a:pt x="83307" y="32727"/>
                    <a:pt x="84923" y="34589"/>
                  </a:cubicBezTo>
                  <a:cubicBezTo>
                    <a:pt x="85153" y="34855"/>
                    <a:pt x="85615" y="35388"/>
                    <a:pt x="85615" y="35388"/>
                  </a:cubicBezTo>
                  <a:cubicBezTo>
                    <a:pt x="85961" y="37117"/>
                    <a:pt x="85653" y="37649"/>
                    <a:pt x="84692" y="38181"/>
                  </a:cubicBezTo>
                  <a:cubicBezTo>
                    <a:pt x="84538" y="38580"/>
                    <a:pt x="84423" y="39046"/>
                    <a:pt x="84230" y="39379"/>
                  </a:cubicBezTo>
                  <a:cubicBezTo>
                    <a:pt x="84038" y="39711"/>
                    <a:pt x="83730" y="39778"/>
                    <a:pt x="83538" y="40177"/>
                  </a:cubicBezTo>
                  <a:cubicBezTo>
                    <a:pt x="83230" y="40842"/>
                    <a:pt x="83115" y="41840"/>
                    <a:pt x="82846" y="42572"/>
                  </a:cubicBezTo>
                  <a:cubicBezTo>
                    <a:pt x="83269" y="44700"/>
                    <a:pt x="82884" y="43503"/>
                    <a:pt x="84461" y="45365"/>
                  </a:cubicBezTo>
                  <a:cubicBezTo>
                    <a:pt x="84692" y="45631"/>
                    <a:pt x="85153" y="46164"/>
                    <a:pt x="85153" y="46164"/>
                  </a:cubicBezTo>
                  <a:cubicBezTo>
                    <a:pt x="85846" y="49822"/>
                    <a:pt x="85653" y="47694"/>
                    <a:pt x="85384" y="52549"/>
                  </a:cubicBezTo>
                  <a:cubicBezTo>
                    <a:pt x="85846" y="55011"/>
                    <a:pt x="86307" y="57206"/>
                    <a:pt x="86538" y="59733"/>
                  </a:cubicBezTo>
                  <a:cubicBezTo>
                    <a:pt x="86307" y="62727"/>
                    <a:pt x="86423" y="64855"/>
                    <a:pt x="86769" y="67716"/>
                  </a:cubicBezTo>
                  <a:cubicBezTo>
                    <a:pt x="86307" y="70177"/>
                    <a:pt x="85576" y="68780"/>
                    <a:pt x="84692" y="67716"/>
                  </a:cubicBezTo>
                  <a:cubicBezTo>
                    <a:pt x="83653" y="68913"/>
                    <a:pt x="83615" y="69645"/>
                    <a:pt x="82846" y="67716"/>
                  </a:cubicBezTo>
                  <a:cubicBezTo>
                    <a:pt x="83115" y="65853"/>
                    <a:pt x="83346" y="65188"/>
                    <a:pt x="83076" y="63325"/>
                  </a:cubicBezTo>
                  <a:cubicBezTo>
                    <a:pt x="82846" y="63725"/>
                    <a:pt x="82538" y="64057"/>
                    <a:pt x="82384" y="64523"/>
                  </a:cubicBezTo>
                  <a:cubicBezTo>
                    <a:pt x="82153" y="65254"/>
                    <a:pt x="82346" y="66452"/>
                    <a:pt x="81923" y="66917"/>
                  </a:cubicBezTo>
                  <a:cubicBezTo>
                    <a:pt x="80961" y="67982"/>
                    <a:pt x="79576" y="69046"/>
                    <a:pt x="78461" y="69711"/>
                  </a:cubicBezTo>
                  <a:cubicBezTo>
                    <a:pt x="78192" y="71042"/>
                    <a:pt x="77807" y="71973"/>
                    <a:pt x="77538" y="73303"/>
                  </a:cubicBezTo>
                  <a:cubicBezTo>
                    <a:pt x="77807" y="75498"/>
                    <a:pt x="78615" y="77228"/>
                    <a:pt x="77076" y="78093"/>
                  </a:cubicBezTo>
                  <a:cubicBezTo>
                    <a:pt x="76076" y="79822"/>
                    <a:pt x="74769" y="80354"/>
                    <a:pt x="73615" y="81685"/>
                  </a:cubicBezTo>
                  <a:cubicBezTo>
                    <a:pt x="73461" y="82084"/>
                    <a:pt x="73346" y="82549"/>
                    <a:pt x="73153" y="82882"/>
                  </a:cubicBezTo>
                  <a:cubicBezTo>
                    <a:pt x="72730" y="83481"/>
                    <a:pt x="71769" y="84478"/>
                    <a:pt x="71769" y="84478"/>
                  </a:cubicBezTo>
                  <a:cubicBezTo>
                    <a:pt x="71115" y="81086"/>
                    <a:pt x="70961" y="84944"/>
                    <a:pt x="70615" y="85676"/>
                  </a:cubicBezTo>
                  <a:cubicBezTo>
                    <a:pt x="70423" y="86075"/>
                    <a:pt x="70153" y="86208"/>
                    <a:pt x="69923" y="86474"/>
                  </a:cubicBezTo>
                  <a:cubicBezTo>
                    <a:pt x="69846" y="86873"/>
                    <a:pt x="69846" y="87405"/>
                    <a:pt x="69692" y="87671"/>
                  </a:cubicBezTo>
                  <a:cubicBezTo>
                    <a:pt x="69307" y="88337"/>
                    <a:pt x="68307" y="89268"/>
                    <a:pt x="68307" y="89268"/>
                  </a:cubicBezTo>
                  <a:cubicBezTo>
                    <a:pt x="67615" y="92926"/>
                    <a:pt x="66538" y="90598"/>
                    <a:pt x="65307" y="89667"/>
                  </a:cubicBezTo>
                  <a:cubicBezTo>
                    <a:pt x="64846" y="89334"/>
                    <a:pt x="63923" y="88869"/>
                    <a:pt x="63923" y="88869"/>
                  </a:cubicBezTo>
                  <a:cubicBezTo>
                    <a:pt x="63461" y="89135"/>
                    <a:pt x="63000" y="89401"/>
                    <a:pt x="62538" y="89667"/>
                  </a:cubicBezTo>
                  <a:cubicBezTo>
                    <a:pt x="61807" y="90066"/>
                    <a:pt x="62038" y="92195"/>
                    <a:pt x="61615" y="93259"/>
                  </a:cubicBezTo>
                  <a:cubicBezTo>
                    <a:pt x="61000" y="94855"/>
                    <a:pt x="61384" y="94190"/>
                    <a:pt x="60461" y="95254"/>
                  </a:cubicBezTo>
                  <a:cubicBezTo>
                    <a:pt x="58884" y="93392"/>
                    <a:pt x="59615" y="93325"/>
                    <a:pt x="58384" y="94057"/>
                  </a:cubicBezTo>
                  <a:cubicBezTo>
                    <a:pt x="58000" y="96053"/>
                    <a:pt x="58230" y="96452"/>
                    <a:pt x="57230" y="97250"/>
                  </a:cubicBezTo>
                  <a:cubicBezTo>
                    <a:pt x="56769" y="97583"/>
                    <a:pt x="55846" y="98048"/>
                    <a:pt x="55846" y="98048"/>
                  </a:cubicBezTo>
                  <a:cubicBezTo>
                    <a:pt x="55269" y="99578"/>
                    <a:pt x="54730" y="99512"/>
                    <a:pt x="53769" y="100044"/>
                  </a:cubicBezTo>
                  <a:cubicBezTo>
                    <a:pt x="53346" y="99578"/>
                    <a:pt x="52730" y="99445"/>
                    <a:pt x="52384" y="98847"/>
                  </a:cubicBezTo>
                  <a:cubicBezTo>
                    <a:pt x="51500" y="97317"/>
                    <a:pt x="52576" y="95521"/>
                    <a:pt x="50769" y="94456"/>
                  </a:cubicBezTo>
                  <a:cubicBezTo>
                    <a:pt x="50384" y="92527"/>
                    <a:pt x="49500" y="91862"/>
                    <a:pt x="48461" y="91263"/>
                  </a:cubicBezTo>
                  <a:cubicBezTo>
                    <a:pt x="48076" y="89201"/>
                    <a:pt x="49153" y="87405"/>
                    <a:pt x="47538" y="86474"/>
                  </a:cubicBezTo>
                  <a:cubicBezTo>
                    <a:pt x="46961" y="83414"/>
                    <a:pt x="46076" y="84212"/>
                    <a:pt x="44538" y="84878"/>
                  </a:cubicBezTo>
                  <a:cubicBezTo>
                    <a:pt x="43615" y="84345"/>
                    <a:pt x="43153" y="83680"/>
                    <a:pt x="42461" y="82483"/>
                  </a:cubicBezTo>
                  <a:cubicBezTo>
                    <a:pt x="42115" y="80620"/>
                    <a:pt x="41730" y="80620"/>
                    <a:pt x="40846" y="81685"/>
                  </a:cubicBezTo>
                  <a:cubicBezTo>
                    <a:pt x="40576" y="83148"/>
                    <a:pt x="40576" y="84811"/>
                    <a:pt x="39692" y="85676"/>
                  </a:cubicBezTo>
                  <a:cubicBezTo>
                    <a:pt x="39269" y="86075"/>
                    <a:pt x="38307" y="86474"/>
                    <a:pt x="38307" y="86474"/>
                  </a:cubicBezTo>
                  <a:cubicBezTo>
                    <a:pt x="38076" y="88070"/>
                    <a:pt x="37769" y="92527"/>
                    <a:pt x="37153" y="93259"/>
                  </a:cubicBezTo>
                  <a:cubicBezTo>
                    <a:pt x="36692" y="93791"/>
                    <a:pt x="36076" y="93725"/>
                    <a:pt x="35538" y="94057"/>
                  </a:cubicBezTo>
                  <a:cubicBezTo>
                    <a:pt x="35038" y="96585"/>
                    <a:pt x="35769" y="94057"/>
                    <a:pt x="33923" y="95654"/>
                  </a:cubicBezTo>
                  <a:cubicBezTo>
                    <a:pt x="33076" y="96385"/>
                    <a:pt x="33769" y="97117"/>
                    <a:pt x="33230" y="98048"/>
                  </a:cubicBezTo>
                  <a:cubicBezTo>
                    <a:pt x="32846" y="98713"/>
                    <a:pt x="32307" y="99113"/>
                    <a:pt x="31846" y="99645"/>
                  </a:cubicBezTo>
                  <a:cubicBezTo>
                    <a:pt x="31615" y="99911"/>
                    <a:pt x="31153" y="100443"/>
                    <a:pt x="31153" y="100443"/>
                  </a:cubicBezTo>
                  <a:cubicBezTo>
                    <a:pt x="30692" y="102771"/>
                    <a:pt x="30192" y="101441"/>
                    <a:pt x="29307" y="100443"/>
                  </a:cubicBezTo>
                  <a:cubicBezTo>
                    <a:pt x="28846" y="100975"/>
                    <a:pt x="28038" y="101108"/>
                    <a:pt x="27923" y="102039"/>
                  </a:cubicBezTo>
                  <a:cubicBezTo>
                    <a:pt x="27846" y="102705"/>
                    <a:pt x="27923" y="103503"/>
                    <a:pt x="27692" y="104035"/>
                  </a:cubicBezTo>
                  <a:cubicBezTo>
                    <a:pt x="27384" y="104833"/>
                    <a:pt x="26615" y="104567"/>
                    <a:pt x="26076" y="104833"/>
                  </a:cubicBezTo>
                  <a:cubicBezTo>
                    <a:pt x="25692" y="106895"/>
                    <a:pt x="26153" y="105432"/>
                    <a:pt x="25153" y="106430"/>
                  </a:cubicBezTo>
                  <a:cubicBezTo>
                    <a:pt x="24653" y="106895"/>
                    <a:pt x="23769" y="108026"/>
                    <a:pt x="23769" y="108026"/>
                  </a:cubicBezTo>
                  <a:cubicBezTo>
                    <a:pt x="23000" y="110022"/>
                    <a:pt x="22615" y="111086"/>
                    <a:pt x="21461" y="112416"/>
                  </a:cubicBezTo>
                  <a:cubicBezTo>
                    <a:pt x="21038" y="113481"/>
                    <a:pt x="20538" y="116008"/>
                    <a:pt x="20538" y="116008"/>
                  </a:cubicBezTo>
                  <a:cubicBezTo>
                    <a:pt x="21269" y="117937"/>
                    <a:pt x="22269" y="119002"/>
                    <a:pt x="20538" y="120000"/>
                  </a:cubicBezTo>
                  <a:cubicBezTo>
                    <a:pt x="19730" y="119068"/>
                    <a:pt x="19461" y="118403"/>
                    <a:pt x="19153" y="116807"/>
                  </a:cubicBezTo>
                  <a:cubicBezTo>
                    <a:pt x="19576" y="113082"/>
                    <a:pt x="18653" y="111019"/>
                    <a:pt x="18000" y="107627"/>
                  </a:cubicBezTo>
                  <a:cubicBezTo>
                    <a:pt x="17846" y="106829"/>
                    <a:pt x="17692" y="106031"/>
                    <a:pt x="17538" y="105232"/>
                  </a:cubicBezTo>
                  <a:cubicBezTo>
                    <a:pt x="17461" y="104833"/>
                    <a:pt x="17307" y="104035"/>
                    <a:pt x="17307" y="104035"/>
                  </a:cubicBezTo>
                  <a:cubicBezTo>
                    <a:pt x="17230" y="102039"/>
                    <a:pt x="17230" y="100044"/>
                    <a:pt x="17076" y="98048"/>
                  </a:cubicBezTo>
                  <a:cubicBezTo>
                    <a:pt x="17000" y="97184"/>
                    <a:pt x="16769" y="96452"/>
                    <a:pt x="16615" y="95654"/>
                  </a:cubicBezTo>
                  <a:cubicBezTo>
                    <a:pt x="16538" y="95254"/>
                    <a:pt x="16384" y="94456"/>
                    <a:pt x="16384" y="94456"/>
                  </a:cubicBezTo>
                  <a:cubicBezTo>
                    <a:pt x="16153" y="86141"/>
                    <a:pt x="16000" y="85476"/>
                    <a:pt x="16384" y="77294"/>
                  </a:cubicBezTo>
                  <a:cubicBezTo>
                    <a:pt x="16461" y="76031"/>
                    <a:pt x="17076" y="74900"/>
                    <a:pt x="17307" y="73702"/>
                  </a:cubicBezTo>
                  <a:cubicBezTo>
                    <a:pt x="17230" y="73303"/>
                    <a:pt x="17230" y="72838"/>
                    <a:pt x="17076" y="72505"/>
                  </a:cubicBezTo>
                  <a:cubicBezTo>
                    <a:pt x="16884" y="72106"/>
                    <a:pt x="16461" y="72172"/>
                    <a:pt x="16384" y="71707"/>
                  </a:cubicBezTo>
                  <a:cubicBezTo>
                    <a:pt x="16153" y="70443"/>
                    <a:pt x="16230" y="69046"/>
                    <a:pt x="16153" y="67716"/>
                  </a:cubicBezTo>
                  <a:cubicBezTo>
                    <a:pt x="16538" y="65787"/>
                    <a:pt x="16076" y="64456"/>
                    <a:pt x="15692" y="62527"/>
                  </a:cubicBezTo>
                  <a:cubicBezTo>
                    <a:pt x="15615" y="62128"/>
                    <a:pt x="15461" y="61330"/>
                    <a:pt x="15461" y="61330"/>
                  </a:cubicBezTo>
                  <a:cubicBezTo>
                    <a:pt x="15192" y="62660"/>
                    <a:pt x="14730" y="63592"/>
                    <a:pt x="14538" y="64922"/>
                  </a:cubicBezTo>
                  <a:cubicBezTo>
                    <a:pt x="14346" y="66186"/>
                    <a:pt x="14461" y="67184"/>
                    <a:pt x="13846" y="68115"/>
                  </a:cubicBezTo>
                  <a:cubicBezTo>
                    <a:pt x="12961" y="69445"/>
                    <a:pt x="10769" y="71507"/>
                    <a:pt x="9692" y="72106"/>
                  </a:cubicBezTo>
                  <a:cubicBezTo>
                    <a:pt x="8384" y="71507"/>
                    <a:pt x="7884" y="71108"/>
                    <a:pt x="6692" y="69711"/>
                  </a:cubicBezTo>
                  <a:cubicBezTo>
                    <a:pt x="6461" y="69445"/>
                    <a:pt x="6000" y="68913"/>
                    <a:pt x="6000" y="68913"/>
                  </a:cubicBezTo>
                  <a:cubicBezTo>
                    <a:pt x="5576" y="66718"/>
                    <a:pt x="4576" y="64589"/>
                    <a:pt x="3461" y="63325"/>
                  </a:cubicBezTo>
                  <a:cubicBezTo>
                    <a:pt x="3115" y="61596"/>
                    <a:pt x="2423" y="60266"/>
                    <a:pt x="2076" y="58536"/>
                  </a:cubicBezTo>
                  <a:cubicBezTo>
                    <a:pt x="2153" y="58137"/>
                    <a:pt x="2076" y="57472"/>
                    <a:pt x="2307" y="57339"/>
                  </a:cubicBezTo>
                  <a:cubicBezTo>
                    <a:pt x="2615" y="57139"/>
                    <a:pt x="2923" y="57605"/>
                    <a:pt x="3230" y="57738"/>
                  </a:cubicBezTo>
                  <a:cubicBezTo>
                    <a:pt x="3692" y="58004"/>
                    <a:pt x="4615" y="58536"/>
                    <a:pt x="4615" y="58536"/>
                  </a:cubicBezTo>
                  <a:cubicBezTo>
                    <a:pt x="5923" y="58137"/>
                    <a:pt x="7000" y="57804"/>
                    <a:pt x="8076" y="56541"/>
                  </a:cubicBezTo>
                  <a:cubicBezTo>
                    <a:pt x="8192" y="55942"/>
                    <a:pt x="9269" y="53414"/>
                    <a:pt x="8538" y="52949"/>
                  </a:cubicBezTo>
                  <a:cubicBezTo>
                    <a:pt x="8230" y="52749"/>
                    <a:pt x="7923" y="53215"/>
                    <a:pt x="7615" y="53348"/>
                  </a:cubicBezTo>
                  <a:close/>
                </a:path>
              </a:pathLst>
            </a:custGeom>
            <a:gradFill>
              <a:gsLst>
                <a:gs pos="0">
                  <a:srgbClr val="D2F3A5"/>
                </a:gs>
                <a:gs pos="100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83"/>
          <p:cNvGrpSpPr/>
          <p:nvPr/>
        </p:nvGrpSpPr>
        <p:grpSpPr>
          <a:xfrm>
            <a:off x="8229600" y="609600"/>
            <a:ext cx="2438400" cy="2667000"/>
            <a:chOff x="2667000" y="381000"/>
            <a:chExt cx="5507037" cy="5791200"/>
          </a:xfrm>
        </p:grpSpPr>
        <p:sp>
          <p:nvSpPr>
            <p:cNvPr id="1457" name="Google Shape;1457;p83"/>
            <p:cNvSpPr/>
            <p:nvPr/>
          </p:nvSpPr>
          <p:spPr>
            <a:xfrm>
              <a:off x="3605212" y="3810000"/>
              <a:ext cx="2262187" cy="236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3" y="46767"/>
                  </a:moveTo>
                  <a:cubicBezTo>
                    <a:pt x="1262" y="45452"/>
                    <a:pt x="1650" y="44136"/>
                    <a:pt x="2038" y="42821"/>
                  </a:cubicBezTo>
                  <a:cubicBezTo>
                    <a:pt x="2330" y="41835"/>
                    <a:pt x="3203" y="39863"/>
                    <a:pt x="3203" y="39863"/>
                  </a:cubicBezTo>
                  <a:cubicBezTo>
                    <a:pt x="0" y="38958"/>
                    <a:pt x="1747" y="38301"/>
                    <a:pt x="3203" y="36410"/>
                  </a:cubicBezTo>
                  <a:cubicBezTo>
                    <a:pt x="3980" y="29589"/>
                    <a:pt x="3203" y="32630"/>
                    <a:pt x="7864" y="29999"/>
                  </a:cubicBezTo>
                  <a:cubicBezTo>
                    <a:pt x="9223" y="30164"/>
                    <a:pt x="8834" y="27945"/>
                    <a:pt x="10194" y="28191"/>
                  </a:cubicBezTo>
                  <a:cubicBezTo>
                    <a:pt x="10776" y="28273"/>
                    <a:pt x="10679" y="24082"/>
                    <a:pt x="12718" y="26794"/>
                  </a:cubicBezTo>
                  <a:cubicBezTo>
                    <a:pt x="13106" y="26465"/>
                    <a:pt x="13300" y="29999"/>
                    <a:pt x="13106" y="29506"/>
                  </a:cubicBezTo>
                  <a:cubicBezTo>
                    <a:pt x="13300" y="28191"/>
                    <a:pt x="13106" y="26794"/>
                    <a:pt x="13689" y="25561"/>
                  </a:cubicBezTo>
                  <a:cubicBezTo>
                    <a:pt x="13883" y="24821"/>
                    <a:pt x="14077" y="25890"/>
                    <a:pt x="14854" y="25808"/>
                  </a:cubicBezTo>
                  <a:cubicBezTo>
                    <a:pt x="15631" y="25726"/>
                    <a:pt x="17087" y="25479"/>
                    <a:pt x="18349" y="25068"/>
                  </a:cubicBezTo>
                  <a:cubicBezTo>
                    <a:pt x="19611" y="24657"/>
                    <a:pt x="20873" y="23671"/>
                    <a:pt x="22427" y="23095"/>
                  </a:cubicBezTo>
                  <a:cubicBezTo>
                    <a:pt x="24563" y="21698"/>
                    <a:pt x="26213" y="23424"/>
                    <a:pt x="27669" y="21616"/>
                  </a:cubicBezTo>
                  <a:cubicBezTo>
                    <a:pt x="28932" y="17260"/>
                    <a:pt x="26990" y="19315"/>
                    <a:pt x="34660" y="17178"/>
                  </a:cubicBezTo>
                  <a:cubicBezTo>
                    <a:pt x="35242" y="17013"/>
                    <a:pt x="34757" y="15945"/>
                    <a:pt x="35242" y="15698"/>
                  </a:cubicBezTo>
                  <a:cubicBezTo>
                    <a:pt x="36310" y="15205"/>
                    <a:pt x="37572" y="15369"/>
                    <a:pt x="38737" y="15205"/>
                  </a:cubicBezTo>
                  <a:cubicBezTo>
                    <a:pt x="39514" y="14219"/>
                    <a:pt x="40291" y="13232"/>
                    <a:pt x="41067" y="12246"/>
                  </a:cubicBezTo>
                  <a:cubicBezTo>
                    <a:pt x="43203" y="9616"/>
                    <a:pt x="40679" y="8219"/>
                    <a:pt x="45728" y="6821"/>
                  </a:cubicBezTo>
                  <a:cubicBezTo>
                    <a:pt x="47281" y="5506"/>
                    <a:pt x="48155" y="2383"/>
                    <a:pt x="49805" y="1890"/>
                  </a:cubicBezTo>
                  <a:cubicBezTo>
                    <a:pt x="51456" y="1397"/>
                    <a:pt x="53300" y="1561"/>
                    <a:pt x="55048" y="1397"/>
                  </a:cubicBezTo>
                  <a:cubicBezTo>
                    <a:pt x="58349" y="0"/>
                    <a:pt x="59029" y="739"/>
                    <a:pt x="62038" y="1890"/>
                  </a:cubicBezTo>
                  <a:cubicBezTo>
                    <a:pt x="63203" y="2301"/>
                    <a:pt x="65533" y="2876"/>
                    <a:pt x="65533" y="2876"/>
                  </a:cubicBezTo>
                  <a:cubicBezTo>
                    <a:pt x="66699" y="3863"/>
                    <a:pt x="68446" y="4356"/>
                    <a:pt x="69611" y="5342"/>
                  </a:cubicBezTo>
                  <a:cubicBezTo>
                    <a:pt x="70388" y="5835"/>
                    <a:pt x="67572" y="6082"/>
                    <a:pt x="67572" y="6739"/>
                  </a:cubicBezTo>
                  <a:cubicBezTo>
                    <a:pt x="67572" y="7397"/>
                    <a:pt x="68640" y="8465"/>
                    <a:pt x="69611" y="9287"/>
                  </a:cubicBezTo>
                  <a:cubicBezTo>
                    <a:pt x="69805" y="9945"/>
                    <a:pt x="72621" y="11260"/>
                    <a:pt x="73106" y="11753"/>
                  </a:cubicBezTo>
                  <a:cubicBezTo>
                    <a:pt x="73495" y="12164"/>
                    <a:pt x="74271" y="12082"/>
                    <a:pt x="74854" y="12246"/>
                  </a:cubicBezTo>
                  <a:cubicBezTo>
                    <a:pt x="75048" y="13232"/>
                    <a:pt x="74757" y="14383"/>
                    <a:pt x="75436" y="15205"/>
                  </a:cubicBezTo>
                  <a:cubicBezTo>
                    <a:pt x="75825" y="15616"/>
                    <a:pt x="75533" y="14054"/>
                    <a:pt x="76019" y="13726"/>
                  </a:cubicBezTo>
                  <a:cubicBezTo>
                    <a:pt x="76601" y="13315"/>
                    <a:pt x="76990" y="15369"/>
                    <a:pt x="77766" y="15205"/>
                  </a:cubicBezTo>
                  <a:cubicBezTo>
                    <a:pt x="77864" y="15780"/>
                    <a:pt x="78737" y="17013"/>
                    <a:pt x="78932" y="17917"/>
                  </a:cubicBezTo>
                  <a:cubicBezTo>
                    <a:pt x="79126" y="18821"/>
                    <a:pt x="78446" y="20383"/>
                    <a:pt x="78932" y="20630"/>
                  </a:cubicBezTo>
                  <a:lnTo>
                    <a:pt x="81747" y="19561"/>
                  </a:lnTo>
                  <a:lnTo>
                    <a:pt x="86116" y="20136"/>
                  </a:lnTo>
                  <a:cubicBezTo>
                    <a:pt x="87378" y="19890"/>
                    <a:pt x="88349" y="18575"/>
                    <a:pt x="89417" y="18164"/>
                  </a:cubicBezTo>
                  <a:cubicBezTo>
                    <a:pt x="90485" y="17753"/>
                    <a:pt x="91262" y="18493"/>
                    <a:pt x="92330" y="17671"/>
                  </a:cubicBezTo>
                  <a:cubicBezTo>
                    <a:pt x="94271" y="17095"/>
                    <a:pt x="93786" y="13561"/>
                    <a:pt x="95728" y="12986"/>
                  </a:cubicBezTo>
                  <a:cubicBezTo>
                    <a:pt x="96796" y="12000"/>
                    <a:pt x="96601" y="14465"/>
                    <a:pt x="97572" y="14630"/>
                  </a:cubicBezTo>
                  <a:cubicBezTo>
                    <a:pt x="98252" y="14712"/>
                    <a:pt x="98932" y="13726"/>
                    <a:pt x="99611" y="13643"/>
                  </a:cubicBezTo>
                  <a:cubicBezTo>
                    <a:pt x="100291" y="13561"/>
                    <a:pt x="101456" y="14547"/>
                    <a:pt x="101844" y="14136"/>
                  </a:cubicBezTo>
                  <a:cubicBezTo>
                    <a:pt x="102233" y="13726"/>
                    <a:pt x="101456" y="11917"/>
                    <a:pt x="101941" y="11260"/>
                  </a:cubicBezTo>
                  <a:cubicBezTo>
                    <a:pt x="102427" y="10602"/>
                    <a:pt x="103980" y="10767"/>
                    <a:pt x="104466" y="10273"/>
                  </a:cubicBezTo>
                  <a:cubicBezTo>
                    <a:pt x="104951" y="9780"/>
                    <a:pt x="104660" y="8547"/>
                    <a:pt x="105048" y="8301"/>
                  </a:cubicBezTo>
                  <a:cubicBezTo>
                    <a:pt x="105436" y="8054"/>
                    <a:pt x="106601" y="8876"/>
                    <a:pt x="106893" y="8794"/>
                  </a:cubicBezTo>
                  <a:cubicBezTo>
                    <a:pt x="107184" y="8712"/>
                    <a:pt x="106407" y="7972"/>
                    <a:pt x="106796" y="7726"/>
                  </a:cubicBezTo>
                  <a:cubicBezTo>
                    <a:pt x="107184" y="7479"/>
                    <a:pt x="108349" y="6904"/>
                    <a:pt x="109223" y="7068"/>
                  </a:cubicBezTo>
                  <a:cubicBezTo>
                    <a:pt x="110097" y="7232"/>
                    <a:pt x="111262" y="8301"/>
                    <a:pt x="112135" y="8794"/>
                  </a:cubicBezTo>
                  <a:cubicBezTo>
                    <a:pt x="113398" y="8876"/>
                    <a:pt x="113300" y="9780"/>
                    <a:pt x="114466" y="10027"/>
                  </a:cubicBezTo>
                  <a:cubicBezTo>
                    <a:pt x="115631" y="10273"/>
                    <a:pt x="120000" y="9041"/>
                    <a:pt x="119126" y="10273"/>
                  </a:cubicBezTo>
                  <a:cubicBezTo>
                    <a:pt x="119514" y="11013"/>
                    <a:pt x="110291" y="16767"/>
                    <a:pt x="109223" y="17671"/>
                  </a:cubicBezTo>
                  <a:cubicBezTo>
                    <a:pt x="106699" y="19808"/>
                    <a:pt x="103980" y="21945"/>
                    <a:pt x="101067" y="23589"/>
                  </a:cubicBezTo>
                  <a:cubicBezTo>
                    <a:pt x="99805" y="24328"/>
                    <a:pt x="94660" y="27452"/>
                    <a:pt x="92233" y="28520"/>
                  </a:cubicBezTo>
                  <a:cubicBezTo>
                    <a:pt x="90970" y="29671"/>
                    <a:pt x="94854" y="29342"/>
                    <a:pt x="95145" y="29917"/>
                  </a:cubicBezTo>
                  <a:cubicBezTo>
                    <a:pt x="95436" y="30493"/>
                    <a:pt x="94951" y="31150"/>
                    <a:pt x="94077" y="31972"/>
                  </a:cubicBezTo>
                  <a:cubicBezTo>
                    <a:pt x="93786" y="32712"/>
                    <a:pt x="91553" y="34767"/>
                    <a:pt x="90000" y="34931"/>
                  </a:cubicBezTo>
                  <a:cubicBezTo>
                    <a:pt x="88446" y="35342"/>
                    <a:pt x="86310" y="34356"/>
                    <a:pt x="84757" y="34684"/>
                  </a:cubicBezTo>
                  <a:cubicBezTo>
                    <a:pt x="82621" y="35342"/>
                    <a:pt x="82524" y="35753"/>
                    <a:pt x="80873" y="37068"/>
                  </a:cubicBezTo>
                  <a:cubicBezTo>
                    <a:pt x="79805" y="38054"/>
                    <a:pt x="79805" y="40931"/>
                    <a:pt x="78932" y="41342"/>
                  </a:cubicBezTo>
                  <a:cubicBezTo>
                    <a:pt x="78058" y="41753"/>
                    <a:pt x="76699" y="39452"/>
                    <a:pt x="75436" y="39369"/>
                  </a:cubicBezTo>
                  <a:cubicBezTo>
                    <a:pt x="73980" y="40602"/>
                    <a:pt x="72718" y="39616"/>
                    <a:pt x="71359" y="40849"/>
                  </a:cubicBezTo>
                  <a:cubicBezTo>
                    <a:pt x="70000" y="42082"/>
                    <a:pt x="67669" y="44794"/>
                    <a:pt x="67281" y="46767"/>
                  </a:cubicBezTo>
                  <a:cubicBezTo>
                    <a:pt x="66699" y="48739"/>
                    <a:pt x="68932" y="51287"/>
                    <a:pt x="69029" y="52684"/>
                  </a:cubicBezTo>
                  <a:cubicBezTo>
                    <a:pt x="69320" y="54082"/>
                    <a:pt x="68932" y="53671"/>
                    <a:pt x="69029" y="55315"/>
                  </a:cubicBezTo>
                  <a:cubicBezTo>
                    <a:pt x="68252" y="57452"/>
                    <a:pt x="70970" y="60575"/>
                    <a:pt x="69611" y="62547"/>
                  </a:cubicBezTo>
                  <a:cubicBezTo>
                    <a:pt x="69805" y="64191"/>
                    <a:pt x="70776" y="63945"/>
                    <a:pt x="70679" y="65013"/>
                  </a:cubicBezTo>
                  <a:cubicBezTo>
                    <a:pt x="70582" y="66082"/>
                    <a:pt x="69514" y="67726"/>
                    <a:pt x="69223" y="69123"/>
                  </a:cubicBezTo>
                  <a:cubicBezTo>
                    <a:pt x="68737" y="70273"/>
                    <a:pt x="69320" y="72082"/>
                    <a:pt x="68932" y="73315"/>
                  </a:cubicBezTo>
                  <a:cubicBezTo>
                    <a:pt x="68543" y="74547"/>
                    <a:pt x="67572" y="75123"/>
                    <a:pt x="66699" y="76356"/>
                  </a:cubicBezTo>
                  <a:cubicBezTo>
                    <a:pt x="67378" y="78739"/>
                    <a:pt x="61262" y="79643"/>
                    <a:pt x="63689" y="80958"/>
                  </a:cubicBezTo>
                  <a:cubicBezTo>
                    <a:pt x="62815" y="83671"/>
                    <a:pt x="65242" y="93780"/>
                    <a:pt x="64563" y="96246"/>
                  </a:cubicBezTo>
                  <a:cubicBezTo>
                    <a:pt x="63883" y="98712"/>
                    <a:pt x="61165" y="95013"/>
                    <a:pt x="59708" y="95589"/>
                  </a:cubicBezTo>
                  <a:cubicBezTo>
                    <a:pt x="57864" y="98712"/>
                    <a:pt x="58058" y="96493"/>
                    <a:pt x="55631" y="99534"/>
                  </a:cubicBezTo>
                  <a:cubicBezTo>
                    <a:pt x="54660" y="100767"/>
                    <a:pt x="54077" y="102164"/>
                    <a:pt x="53300" y="103479"/>
                  </a:cubicBezTo>
                  <a:cubicBezTo>
                    <a:pt x="53300" y="104465"/>
                    <a:pt x="53689" y="105698"/>
                    <a:pt x="54466" y="106356"/>
                  </a:cubicBezTo>
                  <a:cubicBezTo>
                    <a:pt x="55242" y="107013"/>
                    <a:pt x="58932" y="107095"/>
                    <a:pt x="57961" y="107424"/>
                  </a:cubicBezTo>
                  <a:cubicBezTo>
                    <a:pt x="56990" y="107753"/>
                    <a:pt x="50485" y="108082"/>
                    <a:pt x="48640" y="108410"/>
                  </a:cubicBezTo>
                  <a:cubicBezTo>
                    <a:pt x="46893" y="108904"/>
                    <a:pt x="47475" y="108904"/>
                    <a:pt x="46893" y="109397"/>
                  </a:cubicBezTo>
                  <a:cubicBezTo>
                    <a:pt x="46310" y="109890"/>
                    <a:pt x="45728" y="110219"/>
                    <a:pt x="45145" y="111369"/>
                  </a:cubicBezTo>
                  <a:cubicBezTo>
                    <a:pt x="44077" y="112931"/>
                    <a:pt x="44466" y="114986"/>
                    <a:pt x="43398" y="116301"/>
                  </a:cubicBezTo>
                  <a:cubicBezTo>
                    <a:pt x="42330" y="117616"/>
                    <a:pt x="39805" y="118684"/>
                    <a:pt x="38737" y="119260"/>
                  </a:cubicBezTo>
                  <a:cubicBezTo>
                    <a:pt x="38155" y="119095"/>
                    <a:pt x="37766" y="119917"/>
                    <a:pt x="37184" y="119671"/>
                  </a:cubicBezTo>
                  <a:cubicBezTo>
                    <a:pt x="36601" y="119424"/>
                    <a:pt x="35922" y="119999"/>
                    <a:pt x="35242" y="119753"/>
                  </a:cubicBezTo>
                  <a:cubicBezTo>
                    <a:pt x="33592" y="119260"/>
                    <a:pt x="32038" y="117616"/>
                    <a:pt x="30291" y="117287"/>
                  </a:cubicBezTo>
                  <a:cubicBezTo>
                    <a:pt x="28252" y="116136"/>
                    <a:pt x="27864" y="116054"/>
                    <a:pt x="26504" y="114328"/>
                  </a:cubicBezTo>
                  <a:cubicBezTo>
                    <a:pt x="25728" y="111534"/>
                    <a:pt x="23689" y="109315"/>
                    <a:pt x="21844" y="106931"/>
                  </a:cubicBezTo>
                  <a:cubicBezTo>
                    <a:pt x="20485" y="102410"/>
                    <a:pt x="22135" y="104136"/>
                    <a:pt x="20097" y="101506"/>
                  </a:cubicBezTo>
                  <a:cubicBezTo>
                    <a:pt x="19611" y="99945"/>
                    <a:pt x="20970" y="99945"/>
                    <a:pt x="20679" y="98054"/>
                  </a:cubicBezTo>
                  <a:cubicBezTo>
                    <a:pt x="20194" y="96164"/>
                    <a:pt x="18155" y="92958"/>
                    <a:pt x="17087" y="90328"/>
                  </a:cubicBezTo>
                  <a:cubicBezTo>
                    <a:pt x="16893" y="86876"/>
                    <a:pt x="15242" y="84410"/>
                    <a:pt x="14271" y="82273"/>
                  </a:cubicBezTo>
                  <a:cubicBezTo>
                    <a:pt x="13203" y="80136"/>
                    <a:pt x="11747" y="78904"/>
                    <a:pt x="10776" y="77506"/>
                  </a:cubicBezTo>
                  <a:cubicBezTo>
                    <a:pt x="9320" y="75698"/>
                    <a:pt x="9126" y="75863"/>
                    <a:pt x="8349" y="73808"/>
                  </a:cubicBezTo>
                  <a:cubicBezTo>
                    <a:pt x="7669" y="71753"/>
                    <a:pt x="6407" y="68136"/>
                    <a:pt x="5825" y="65506"/>
                  </a:cubicBezTo>
                  <a:cubicBezTo>
                    <a:pt x="5242" y="62876"/>
                    <a:pt x="5145" y="60493"/>
                    <a:pt x="4951" y="58109"/>
                  </a:cubicBezTo>
                  <a:cubicBezTo>
                    <a:pt x="4757" y="55726"/>
                    <a:pt x="4854" y="52849"/>
                    <a:pt x="4368" y="51205"/>
                  </a:cubicBezTo>
                  <a:cubicBezTo>
                    <a:pt x="3300" y="48575"/>
                    <a:pt x="4466" y="50712"/>
                    <a:pt x="2038" y="48246"/>
                  </a:cubicBezTo>
                  <a:cubicBezTo>
                    <a:pt x="1553" y="47753"/>
                    <a:pt x="873" y="46767"/>
                    <a:pt x="873" y="46767"/>
                  </a:cubicBezTo>
                  <a:close/>
                </a:path>
              </a:pathLst>
            </a:custGeom>
            <a:gradFill>
              <a:gsLst>
                <a:gs pos="0">
                  <a:srgbClr val="FFCCFF"/>
                </a:gs>
                <a:gs pos="100000">
                  <a:schemeClr val="lt1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3"/>
            <p:cNvSpPr/>
            <p:nvPr/>
          </p:nvSpPr>
          <p:spPr>
            <a:xfrm>
              <a:off x="2667000" y="381000"/>
              <a:ext cx="5507037" cy="4314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68" y="120000"/>
                  </a:moveTo>
                  <a:cubicBezTo>
                    <a:pt x="19965" y="118906"/>
                    <a:pt x="20102" y="117768"/>
                    <a:pt x="19761" y="116762"/>
                  </a:cubicBezTo>
                  <a:cubicBezTo>
                    <a:pt x="19420" y="115800"/>
                    <a:pt x="18023" y="114662"/>
                    <a:pt x="17274" y="113962"/>
                  </a:cubicBezTo>
                  <a:cubicBezTo>
                    <a:pt x="15979" y="108975"/>
                    <a:pt x="17342" y="103507"/>
                    <a:pt x="16354" y="98388"/>
                  </a:cubicBezTo>
                  <a:cubicBezTo>
                    <a:pt x="16899" y="95501"/>
                    <a:pt x="17751" y="95501"/>
                    <a:pt x="16354" y="92788"/>
                  </a:cubicBezTo>
                  <a:cubicBezTo>
                    <a:pt x="16558" y="92001"/>
                    <a:pt x="16763" y="91170"/>
                    <a:pt x="16967" y="90382"/>
                  </a:cubicBezTo>
                  <a:cubicBezTo>
                    <a:pt x="17069" y="89989"/>
                    <a:pt x="17274" y="89201"/>
                    <a:pt x="17274" y="89201"/>
                  </a:cubicBezTo>
                  <a:cubicBezTo>
                    <a:pt x="16831" y="86926"/>
                    <a:pt x="16660" y="86445"/>
                    <a:pt x="16967" y="83995"/>
                  </a:cubicBezTo>
                  <a:cubicBezTo>
                    <a:pt x="16558" y="81327"/>
                    <a:pt x="16252" y="82158"/>
                    <a:pt x="15706" y="79970"/>
                  </a:cubicBezTo>
                  <a:cubicBezTo>
                    <a:pt x="13798" y="80802"/>
                    <a:pt x="15161" y="81895"/>
                    <a:pt x="13833" y="83601"/>
                  </a:cubicBezTo>
                  <a:cubicBezTo>
                    <a:pt x="13730" y="84083"/>
                    <a:pt x="13492" y="86139"/>
                    <a:pt x="12913" y="86401"/>
                  </a:cubicBezTo>
                  <a:cubicBezTo>
                    <a:pt x="11448" y="87101"/>
                    <a:pt x="9778" y="86882"/>
                    <a:pt x="8245" y="87189"/>
                  </a:cubicBezTo>
                  <a:cubicBezTo>
                    <a:pt x="5860" y="86445"/>
                    <a:pt x="6235" y="84826"/>
                    <a:pt x="4497" y="83164"/>
                  </a:cubicBezTo>
                  <a:cubicBezTo>
                    <a:pt x="3884" y="82595"/>
                    <a:pt x="2623" y="81589"/>
                    <a:pt x="2623" y="81589"/>
                  </a:cubicBezTo>
                  <a:cubicBezTo>
                    <a:pt x="1737" y="78045"/>
                    <a:pt x="5349" y="77608"/>
                    <a:pt x="7291" y="77170"/>
                  </a:cubicBezTo>
                  <a:cubicBezTo>
                    <a:pt x="7495" y="76908"/>
                    <a:pt x="7938" y="76777"/>
                    <a:pt x="7938" y="76383"/>
                  </a:cubicBezTo>
                  <a:cubicBezTo>
                    <a:pt x="7938" y="75727"/>
                    <a:pt x="6609" y="75246"/>
                    <a:pt x="6371" y="75202"/>
                  </a:cubicBezTo>
                  <a:cubicBezTo>
                    <a:pt x="5042" y="74983"/>
                    <a:pt x="3679" y="74896"/>
                    <a:pt x="2316" y="74764"/>
                  </a:cubicBezTo>
                  <a:cubicBezTo>
                    <a:pt x="919" y="72052"/>
                    <a:pt x="1771" y="72708"/>
                    <a:pt x="136" y="71965"/>
                  </a:cubicBezTo>
                  <a:cubicBezTo>
                    <a:pt x="238" y="71046"/>
                    <a:pt x="0" y="69908"/>
                    <a:pt x="442" y="69165"/>
                  </a:cubicBezTo>
                  <a:cubicBezTo>
                    <a:pt x="1022" y="68202"/>
                    <a:pt x="5451" y="67677"/>
                    <a:pt x="6064" y="67590"/>
                  </a:cubicBezTo>
                  <a:cubicBezTo>
                    <a:pt x="8620" y="66540"/>
                    <a:pt x="7632" y="66802"/>
                    <a:pt x="10119" y="67590"/>
                  </a:cubicBezTo>
                  <a:cubicBezTo>
                    <a:pt x="10664" y="66496"/>
                    <a:pt x="11550" y="64877"/>
                    <a:pt x="10732" y="63565"/>
                  </a:cubicBezTo>
                  <a:cubicBezTo>
                    <a:pt x="10323" y="62909"/>
                    <a:pt x="9642" y="62559"/>
                    <a:pt x="9165" y="61990"/>
                  </a:cubicBezTo>
                  <a:cubicBezTo>
                    <a:pt x="8858" y="61203"/>
                    <a:pt x="8381" y="60109"/>
                    <a:pt x="8245" y="59190"/>
                  </a:cubicBezTo>
                  <a:cubicBezTo>
                    <a:pt x="8109" y="58271"/>
                    <a:pt x="8381" y="57134"/>
                    <a:pt x="7938" y="56390"/>
                  </a:cubicBezTo>
                  <a:cubicBezTo>
                    <a:pt x="7529" y="55734"/>
                    <a:pt x="6064" y="55603"/>
                    <a:pt x="6064" y="55603"/>
                  </a:cubicBezTo>
                  <a:cubicBezTo>
                    <a:pt x="5962" y="55078"/>
                    <a:pt x="5689" y="54553"/>
                    <a:pt x="5758" y="53984"/>
                  </a:cubicBezTo>
                  <a:cubicBezTo>
                    <a:pt x="5860" y="52803"/>
                    <a:pt x="7189" y="49916"/>
                    <a:pt x="7938" y="49172"/>
                  </a:cubicBezTo>
                  <a:cubicBezTo>
                    <a:pt x="8551" y="48603"/>
                    <a:pt x="9812" y="47597"/>
                    <a:pt x="9812" y="47597"/>
                  </a:cubicBezTo>
                  <a:cubicBezTo>
                    <a:pt x="10425" y="48122"/>
                    <a:pt x="11039" y="48647"/>
                    <a:pt x="11652" y="49172"/>
                  </a:cubicBezTo>
                  <a:cubicBezTo>
                    <a:pt x="12163" y="49609"/>
                    <a:pt x="12913" y="48953"/>
                    <a:pt x="13526" y="48778"/>
                  </a:cubicBezTo>
                  <a:cubicBezTo>
                    <a:pt x="15570" y="48122"/>
                    <a:pt x="16149" y="46722"/>
                    <a:pt x="17887" y="45978"/>
                  </a:cubicBezTo>
                  <a:cubicBezTo>
                    <a:pt x="18091" y="45716"/>
                    <a:pt x="18364" y="45497"/>
                    <a:pt x="18534" y="45191"/>
                  </a:cubicBezTo>
                  <a:cubicBezTo>
                    <a:pt x="18977" y="44403"/>
                    <a:pt x="19250" y="43441"/>
                    <a:pt x="19761" y="42785"/>
                  </a:cubicBezTo>
                  <a:cubicBezTo>
                    <a:pt x="20817" y="41429"/>
                    <a:pt x="21839" y="40116"/>
                    <a:pt x="22896" y="38804"/>
                  </a:cubicBezTo>
                  <a:cubicBezTo>
                    <a:pt x="23475" y="38104"/>
                    <a:pt x="24361" y="38016"/>
                    <a:pt x="25076" y="37579"/>
                  </a:cubicBezTo>
                  <a:cubicBezTo>
                    <a:pt x="25655" y="35348"/>
                    <a:pt x="26030" y="33029"/>
                    <a:pt x="26609" y="30798"/>
                  </a:cubicBezTo>
                  <a:cubicBezTo>
                    <a:pt x="26916" y="29660"/>
                    <a:pt x="29097" y="29179"/>
                    <a:pt x="29097" y="29179"/>
                  </a:cubicBezTo>
                  <a:cubicBezTo>
                    <a:pt x="29608" y="28523"/>
                    <a:pt x="30153" y="27823"/>
                    <a:pt x="30664" y="27167"/>
                  </a:cubicBezTo>
                  <a:cubicBezTo>
                    <a:pt x="30971" y="26773"/>
                    <a:pt x="30630" y="25986"/>
                    <a:pt x="30357" y="25592"/>
                  </a:cubicBezTo>
                  <a:cubicBezTo>
                    <a:pt x="29846" y="24848"/>
                    <a:pt x="29233" y="24061"/>
                    <a:pt x="28483" y="23973"/>
                  </a:cubicBezTo>
                  <a:cubicBezTo>
                    <a:pt x="27461" y="23842"/>
                    <a:pt x="26405" y="23711"/>
                    <a:pt x="25383" y="23580"/>
                  </a:cubicBezTo>
                  <a:cubicBezTo>
                    <a:pt x="24361" y="22311"/>
                    <a:pt x="24906" y="23273"/>
                    <a:pt x="24429" y="21173"/>
                  </a:cubicBezTo>
                  <a:cubicBezTo>
                    <a:pt x="24258" y="20342"/>
                    <a:pt x="23816" y="18767"/>
                    <a:pt x="23816" y="18767"/>
                  </a:cubicBezTo>
                  <a:cubicBezTo>
                    <a:pt x="24156" y="14917"/>
                    <a:pt x="23986" y="14393"/>
                    <a:pt x="26303" y="12380"/>
                  </a:cubicBezTo>
                  <a:cubicBezTo>
                    <a:pt x="26405" y="11986"/>
                    <a:pt x="26609" y="11593"/>
                    <a:pt x="26609" y="11199"/>
                  </a:cubicBezTo>
                  <a:cubicBezTo>
                    <a:pt x="26609" y="7437"/>
                    <a:pt x="24804" y="8312"/>
                    <a:pt x="22248" y="8005"/>
                  </a:cubicBezTo>
                  <a:cubicBezTo>
                    <a:pt x="21567" y="7087"/>
                    <a:pt x="20783" y="5687"/>
                    <a:pt x="21635" y="4374"/>
                  </a:cubicBezTo>
                  <a:cubicBezTo>
                    <a:pt x="22078" y="3674"/>
                    <a:pt x="25144" y="2187"/>
                    <a:pt x="25689" y="1968"/>
                  </a:cubicBezTo>
                  <a:cubicBezTo>
                    <a:pt x="25996" y="1837"/>
                    <a:pt x="26609" y="1574"/>
                    <a:pt x="26609" y="1574"/>
                  </a:cubicBezTo>
                  <a:cubicBezTo>
                    <a:pt x="27768" y="174"/>
                    <a:pt x="29437" y="262"/>
                    <a:pt x="30971" y="0"/>
                  </a:cubicBezTo>
                  <a:cubicBezTo>
                    <a:pt x="31584" y="262"/>
                    <a:pt x="32402" y="481"/>
                    <a:pt x="32844" y="1181"/>
                  </a:cubicBezTo>
                  <a:cubicBezTo>
                    <a:pt x="33049" y="1531"/>
                    <a:pt x="32981" y="2056"/>
                    <a:pt x="33151" y="2406"/>
                  </a:cubicBezTo>
                  <a:cubicBezTo>
                    <a:pt x="33798" y="3762"/>
                    <a:pt x="34957" y="5162"/>
                    <a:pt x="35979" y="5993"/>
                  </a:cubicBezTo>
                  <a:cubicBezTo>
                    <a:pt x="37206" y="8399"/>
                    <a:pt x="35843" y="6255"/>
                    <a:pt x="37512" y="7568"/>
                  </a:cubicBezTo>
                  <a:cubicBezTo>
                    <a:pt x="37785" y="7787"/>
                    <a:pt x="37887" y="8224"/>
                    <a:pt x="38160" y="8399"/>
                  </a:cubicBezTo>
                  <a:cubicBezTo>
                    <a:pt x="38739" y="8793"/>
                    <a:pt x="39386" y="8924"/>
                    <a:pt x="40000" y="9187"/>
                  </a:cubicBezTo>
                  <a:cubicBezTo>
                    <a:pt x="40306" y="9318"/>
                    <a:pt x="40954" y="9580"/>
                    <a:pt x="40954" y="9580"/>
                  </a:cubicBezTo>
                  <a:cubicBezTo>
                    <a:pt x="41669" y="9449"/>
                    <a:pt x="42419" y="9405"/>
                    <a:pt x="43134" y="9187"/>
                  </a:cubicBezTo>
                  <a:cubicBezTo>
                    <a:pt x="43781" y="9012"/>
                    <a:pt x="45008" y="8399"/>
                    <a:pt x="45008" y="8399"/>
                  </a:cubicBezTo>
                  <a:cubicBezTo>
                    <a:pt x="47734" y="8618"/>
                    <a:pt x="50051" y="7437"/>
                    <a:pt x="50902" y="10805"/>
                  </a:cubicBezTo>
                  <a:cubicBezTo>
                    <a:pt x="50596" y="13168"/>
                    <a:pt x="50732" y="13693"/>
                    <a:pt x="49063" y="14393"/>
                  </a:cubicBezTo>
                  <a:cubicBezTo>
                    <a:pt x="47632" y="16099"/>
                    <a:pt x="47802" y="18330"/>
                    <a:pt x="45928" y="19205"/>
                  </a:cubicBezTo>
                  <a:cubicBezTo>
                    <a:pt x="45621" y="20386"/>
                    <a:pt x="45178" y="21480"/>
                    <a:pt x="45928" y="22792"/>
                  </a:cubicBezTo>
                  <a:cubicBezTo>
                    <a:pt x="46166" y="23230"/>
                    <a:pt x="46780" y="23055"/>
                    <a:pt x="47189" y="23186"/>
                  </a:cubicBezTo>
                  <a:cubicBezTo>
                    <a:pt x="48313" y="27604"/>
                    <a:pt x="47836" y="26686"/>
                    <a:pt x="43441" y="27167"/>
                  </a:cubicBezTo>
                  <a:cubicBezTo>
                    <a:pt x="43509" y="27648"/>
                    <a:pt x="44190" y="32023"/>
                    <a:pt x="44361" y="32373"/>
                  </a:cubicBezTo>
                  <a:cubicBezTo>
                    <a:pt x="44735" y="33073"/>
                    <a:pt x="45621" y="32898"/>
                    <a:pt x="46235" y="33204"/>
                  </a:cubicBezTo>
                  <a:cubicBezTo>
                    <a:pt x="46337" y="33598"/>
                    <a:pt x="46303" y="34079"/>
                    <a:pt x="46541" y="34385"/>
                  </a:cubicBezTo>
                  <a:cubicBezTo>
                    <a:pt x="46780" y="34691"/>
                    <a:pt x="47189" y="34604"/>
                    <a:pt x="47495" y="34779"/>
                  </a:cubicBezTo>
                  <a:cubicBezTo>
                    <a:pt x="48517" y="35435"/>
                    <a:pt x="48892" y="36310"/>
                    <a:pt x="49982" y="36791"/>
                  </a:cubicBezTo>
                  <a:cubicBezTo>
                    <a:pt x="50664" y="38060"/>
                    <a:pt x="51175" y="38716"/>
                    <a:pt x="52163" y="39591"/>
                  </a:cubicBezTo>
                  <a:cubicBezTo>
                    <a:pt x="52776" y="41997"/>
                    <a:pt x="52572" y="39810"/>
                    <a:pt x="51550" y="41166"/>
                  </a:cubicBezTo>
                  <a:cubicBezTo>
                    <a:pt x="51311" y="41472"/>
                    <a:pt x="51413" y="42041"/>
                    <a:pt x="51243" y="42391"/>
                  </a:cubicBezTo>
                  <a:cubicBezTo>
                    <a:pt x="51073" y="42697"/>
                    <a:pt x="50766" y="42872"/>
                    <a:pt x="50596" y="43179"/>
                  </a:cubicBezTo>
                  <a:cubicBezTo>
                    <a:pt x="50153" y="43966"/>
                    <a:pt x="49369" y="45585"/>
                    <a:pt x="49369" y="45585"/>
                  </a:cubicBezTo>
                  <a:cubicBezTo>
                    <a:pt x="49744" y="47028"/>
                    <a:pt x="50425" y="47378"/>
                    <a:pt x="51550" y="47991"/>
                  </a:cubicBezTo>
                  <a:cubicBezTo>
                    <a:pt x="52163" y="48341"/>
                    <a:pt x="52810" y="48516"/>
                    <a:pt x="53424" y="48778"/>
                  </a:cubicBezTo>
                  <a:cubicBezTo>
                    <a:pt x="53730" y="48909"/>
                    <a:pt x="54344" y="49172"/>
                    <a:pt x="54344" y="49172"/>
                  </a:cubicBezTo>
                  <a:cubicBezTo>
                    <a:pt x="54650" y="49434"/>
                    <a:pt x="54923" y="49784"/>
                    <a:pt x="55264" y="50003"/>
                  </a:cubicBezTo>
                  <a:cubicBezTo>
                    <a:pt x="55877" y="50353"/>
                    <a:pt x="57137" y="50791"/>
                    <a:pt x="57137" y="50791"/>
                  </a:cubicBezTo>
                  <a:cubicBezTo>
                    <a:pt x="59454" y="53590"/>
                    <a:pt x="62385" y="53678"/>
                    <a:pt x="65553" y="53984"/>
                  </a:cubicBezTo>
                  <a:cubicBezTo>
                    <a:pt x="65962" y="54072"/>
                    <a:pt x="67495" y="54378"/>
                    <a:pt x="68040" y="54772"/>
                  </a:cubicBezTo>
                  <a:cubicBezTo>
                    <a:pt x="69437" y="55778"/>
                    <a:pt x="70323" y="56959"/>
                    <a:pt x="71788" y="57572"/>
                  </a:cubicBezTo>
                  <a:cubicBezTo>
                    <a:pt x="72947" y="59146"/>
                    <a:pt x="71856" y="58009"/>
                    <a:pt x="74275" y="58796"/>
                  </a:cubicBezTo>
                  <a:cubicBezTo>
                    <a:pt x="77989" y="60021"/>
                    <a:pt x="77342" y="59715"/>
                    <a:pt x="79591" y="61203"/>
                  </a:cubicBezTo>
                  <a:cubicBezTo>
                    <a:pt x="80204" y="61071"/>
                    <a:pt x="80988" y="61334"/>
                    <a:pt x="81431" y="60765"/>
                  </a:cubicBezTo>
                  <a:cubicBezTo>
                    <a:pt x="81873" y="60196"/>
                    <a:pt x="81601" y="59190"/>
                    <a:pt x="81771" y="58403"/>
                  </a:cubicBezTo>
                  <a:cubicBezTo>
                    <a:pt x="82248" y="55997"/>
                    <a:pt x="82419" y="55647"/>
                    <a:pt x="83952" y="54378"/>
                  </a:cubicBezTo>
                  <a:cubicBezTo>
                    <a:pt x="84258" y="54640"/>
                    <a:pt x="84633" y="54772"/>
                    <a:pt x="84872" y="55165"/>
                  </a:cubicBezTo>
                  <a:cubicBezTo>
                    <a:pt x="86064" y="57134"/>
                    <a:pt x="84088" y="55953"/>
                    <a:pt x="86132" y="56784"/>
                  </a:cubicBezTo>
                  <a:cubicBezTo>
                    <a:pt x="90528" y="56565"/>
                    <a:pt x="93594" y="56259"/>
                    <a:pt x="97649" y="55603"/>
                  </a:cubicBezTo>
                  <a:cubicBezTo>
                    <a:pt x="98126" y="53722"/>
                    <a:pt x="97717" y="53678"/>
                    <a:pt x="96695" y="52366"/>
                  </a:cubicBezTo>
                  <a:cubicBezTo>
                    <a:pt x="97444" y="50966"/>
                    <a:pt x="97989" y="50528"/>
                    <a:pt x="99216" y="50003"/>
                  </a:cubicBezTo>
                  <a:cubicBezTo>
                    <a:pt x="99829" y="49741"/>
                    <a:pt x="100442" y="49434"/>
                    <a:pt x="101056" y="49172"/>
                  </a:cubicBezTo>
                  <a:cubicBezTo>
                    <a:pt x="101362" y="49041"/>
                    <a:pt x="102010" y="48778"/>
                    <a:pt x="102010" y="48778"/>
                  </a:cubicBezTo>
                  <a:cubicBezTo>
                    <a:pt x="102793" y="45803"/>
                    <a:pt x="105383" y="44447"/>
                    <a:pt x="107291" y="42785"/>
                  </a:cubicBezTo>
                  <a:cubicBezTo>
                    <a:pt x="107972" y="42172"/>
                    <a:pt x="108960" y="42522"/>
                    <a:pt x="109778" y="42391"/>
                  </a:cubicBezTo>
                  <a:cubicBezTo>
                    <a:pt x="110732" y="42260"/>
                    <a:pt x="111652" y="42129"/>
                    <a:pt x="112606" y="41997"/>
                  </a:cubicBezTo>
                  <a:cubicBezTo>
                    <a:pt x="115672" y="40685"/>
                    <a:pt x="116252" y="43179"/>
                    <a:pt x="117887" y="45585"/>
                  </a:cubicBezTo>
                  <a:cubicBezTo>
                    <a:pt x="118364" y="46285"/>
                    <a:pt x="119454" y="47597"/>
                    <a:pt x="119454" y="47597"/>
                  </a:cubicBezTo>
                  <a:cubicBezTo>
                    <a:pt x="120000" y="49653"/>
                    <a:pt x="119250" y="49041"/>
                    <a:pt x="118194" y="50397"/>
                  </a:cubicBezTo>
                  <a:cubicBezTo>
                    <a:pt x="118432" y="51578"/>
                    <a:pt x="118909" y="52147"/>
                    <a:pt x="117887" y="52803"/>
                  </a:cubicBezTo>
                  <a:cubicBezTo>
                    <a:pt x="117512" y="53065"/>
                    <a:pt x="117069" y="53022"/>
                    <a:pt x="116660" y="53197"/>
                  </a:cubicBezTo>
                  <a:cubicBezTo>
                    <a:pt x="116047" y="53415"/>
                    <a:pt x="114787" y="53984"/>
                    <a:pt x="114787" y="53984"/>
                  </a:cubicBezTo>
                  <a:cubicBezTo>
                    <a:pt x="113696" y="55340"/>
                    <a:pt x="112197" y="55647"/>
                    <a:pt x="110732" y="55997"/>
                  </a:cubicBezTo>
                  <a:cubicBezTo>
                    <a:pt x="111141" y="58534"/>
                    <a:pt x="111788" y="60721"/>
                    <a:pt x="109778" y="62384"/>
                  </a:cubicBezTo>
                  <a:cubicBezTo>
                    <a:pt x="109165" y="64790"/>
                    <a:pt x="109369" y="67021"/>
                    <a:pt x="108245" y="69165"/>
                  </a:cubicBezTo>
                  <a:cubicBezTo>
                    <a:pt x="107870" y="72008"/>
                    <a:pt x="108074" y="72796"/>
                    <a:pt x="105758" y="71965"/>
                  </a:cubicBezTo>
                  <a:cubicBezTo>
                    <a:pt x="103236" y="73102"/>
                    <a:pt x="105212" y="71790"/>
                    <a:pt x="104497" y="78395"/>
                  </a:cubicBezTo>
                  <a:cubicBezTo>
                    <a:pt x="104258" y="80495"/>
                    <a:pt x="103611" y="81676"/>
                    <a:pt x="102316" y="82770"/>
                  </a:cubicBezTo>
                  <a:cubicBezTo>
                    <a:pt x="101703" y="82639"/>
                    <a:pt x="100715" y="83120"/>
                    <a:pt x="100442" y="82376"/>
                  </a:cubicBezTo>
                  <a:cubicBezTo>
                    <a:pt x="99897" y="81020"/>
                    <a:pt x="100954" y="77870"/>
                    <a:pt x="101396" y="76383"/>
                  </a:cubicBezTo>
                  <a:cubicBezTo>
                    <a:pt x="101090" y="73539"/>
                    <a:pt x="101396" y="72271"/>
                    <a:pt x="99216" y="73189"/>
                  </a:cubicBezTo>
                  <a:cubicBezTo>
                    <a:pt x="99011" y="73452"/>
                    <a:pt x="98671" y="73627"/>
                    <a:pt x="98568" y="73977"/>
                  </a:cubicBezTo>
                  <a:cubicBezTo>
                    <a:pt x="98364" y="74589"/>
                    <a:pt x="98603" y="75464"/>
                    <a:pt x="98262" y="75989"/>
                  </a:cubicBezTo>
                  <a:cubicBezTo>
                    <a:pt x="97989" y="76427"/>
                    <a:pt x="97444" y="76252"/>
                    <a:pt x="97035" y="76383"/>
                  </a:cubicBezTo>
                  <a:cubicBezTo>
                    <a:pt x="96626" y="76252"/>
                    <a:pt x="96047" y="76427"/>
                    <a:pt x="95775" y="75989"/>
                  </a:cubicBezTo>
                  <a:cubicBezTo>
                    <a:pt x="95332" y="75333"/>
                    <a:pt x="95161" y="73583"/>
                    <a:pt x="95161" y="73583"/>
                  </a:cubicBezTo>
                  <a:cubicBezTo>
                    <a:pt x="95604" y="70608"/>
                    <a:pt x="95672" y="71352"/>
                    <a:pt x="97955" y="70783"/>
                  </a:cubicBezTo>
                  <a:cubicBezTo>
                    <a:pt x="99454" y="69515"/>
                    <a:pt x="99522" y="69208"/>
                    <a:pt x="100136" y="66802"/>
                  </a:cubicBezTo>
                  <a:cubicBezTo>
                    <a:pt x="100238" y="66409"/>
                    <a:pt x="100442" y="65577"/>
                    <a:pt x="100442" y="65577"/>
                  </a:cubicBezTo>
                  <a:cubicBezTo>
                    <a:pt x="100034" y="65184"/>
                    <a:pt x="99727" y="64527"/>
                    <a:pt x="99216" y="64396"/>
                  </a:cubicBezTo>
                  <a:cubicBezTo>
                    <a:pt x="97274" y="63959"/>
                    <a:pt x="96933" y="65359"/>
                    <a:pt x="95468" y="65971"/>
                  </a:cubicBezTo>
                  <a:cubicBezTo>
                    <a:pt x="93321" y="65315"/>
                    <a:pt x="91754" y="64702"/>
                    <a:pt x="89540" y="64396"/>
                  </a:cubicBezTo>
                  <a:cubicBezTo>
                    <a:pt x="89437" y="63871"/>
                    <a:pt x="89369" y="63302"/>
                    <a:pt x="89233" y="62777"/>
                  </a:cubicBezTo>
                  <a:cubicBezTo>
                    <a:pt x="88313" y="58709"/>
                    <a:pt x="89063" y="60415"/>
                    <a:pt x="84565" y="59978"/>
                  </a:cubicBezTo>
                  <a:cubicBezTo>
                    <a:pt x="84258" y="59715"/>
                    <a:pt x="83986" y="59278"/>
                    <a:pt x="83611" y="59190"/>
                  </a:cubicBezTo>
                  <a:cubicBezTo>
                    <a:pt x="81260" y="58753"/>
                    <a:pt x="82759" y="62296"/>
                    <a:pt x="83611" y="63171"/>
                  </a:cubicBezTo>
                  <a:cubicBezTo>
                    <a:pt x="83884" y="63434"/>
                    <a:pt x="84258" y="63434"/>
                    <a:pt x="84565" y="63565"/>
                  </a:cubicBezTo>
                  <a:cubicBezTo>
                    <a:pt x="85042" y="64484"/>
                    <a:pt x="85860" y="65534"/>
                    <a:pt x="84872" y="66802"/>
                  </a:cubicBezTo>
                  <a:cubicBezTo>
                    <a:pt x="84395" y="67415"/>
                    <a:pt x="82998" y="67590"/>
                    <a:pt x="82998" y="67590"/>
                  </a:cubicBezTo>
                  <a:cubicBezTo>
                    <a:pt x="82691" y="67852"/>
                    <a:pt x="82180" y="67940"/>
                    <a:pt x="82078" y="68377"/>
                  </a:cubicBezTo>
                  <a:cubicBezTo>
                    <a:pt x="81635" y="70083"/>
                    <a:pt x="83543" y="71090"/>
                    <a:pt x="84258" y="71965"/>
                  </a:cubicBezTo>
                  <a:cubicBezTo>
                    <a:pt x="84872" y="74371"/>
                    <a:pt x="85451" y="76820"/>
                    <a:pt x="86132" y="79183"/>
                  </a:cubicBezTo>
                  <a:cubicBezTo>
                    <a:pt x="86371" y="81370"/>
                    <a:pt x="87189" y="84214"/>
                    <a:pt x="86439" y="86401"/>
                  </a:cubicBezTo>
                  <a:cubicBezTo>
                    <a:pt x="86303" y="86795"/>
                    <a:pt x="85792" y="86664"/>
                    <a:pt x="85485" y="86795"/>
                  </a:cubicBezTo>
                  <a:cubicBezTo>
                    <a:pt x="84190" y="85045"/>
                    <a:pt x="83339" y="86839"/>
                    <a:pt x="82691" y="84389"/>
                  </a:cubicBezTo>
                  <a:cubicBezTo>
                    <a:pt x="82793" y="83995"/>
                    <a:pt x="83236" y="83470"/>
                    <a:pt x="82998" y="83164"/>
                  </a:cubicBezTo>
                  <a:cubicBezTo>
                    <a:pt x="82793" y="82901"/>
                    <a:pt x="82521" y="83645"/>
                    <a:pt x="82385" y="83995"/>
                  </a:cubicBezTo>
                  <a:cubicBezTo>
                    <a:pt x="82214" y="84345"/>
                    <a:pt x="82316" y="84870"/>
                    <a:pt x="82078" y="85176"/>
                  </a:cubicBezTo>
                  <a:cubicBezTo>
                    <a:pt x="81839" y="85483"/>
                    <a:pt x="81431" y="85439"/>
                    <a:pt x="81124" y="85570"/>
                  </a:cubicBezTo>
                  <a:cubicBezTo>
                    <a:pt x="79591" y="84914"/>
                    <a:pt x="78364" y="85264"/>
                    <a:pt x="77069" y="86401"/>
                  </a:cubicBezTo>
                  <a:cubicBezTo>
                    <a:pt x="77274" y="87320"/>
                    <a:pt x="77717" y="88239"/>
                    <a:pt x="77717" y="89201"/>
                  </a:cubicBezTo>
                  <a:cubicBezTo>
                    <a:pt x="77717" y="91082"/>
                    <a:pt x="76797" y="91388"/>
                    <a:pt x="75843" y="92395"/>
                  </a:cubicBezTo>
                  <a:cubicBezTo>
                    <a:pt x="75502" y="92745"/>
                    <a:pt x="75264" y="93313"/>
                    <a:pt x="74889" y="93576"/>
                  </a:cubicBezTo>
                  <a:cubicBezTo>
                    <a:pt x="73628" y="94451"/>
                    <a:pt x="72265" y="94363"/>
                    <a:pt x="71175" y="95588"/>
                  </a:cubicBezTo>
                  <a:cubicBezTo>
                    <a:pt x="70630" y="96201"/>
                    <a:pt x="70017" y="96813"/>
                    <a:pt x="69608" y="97601"/>
                  </a:cubicBezTo>
                  <a:cubicBezTo>
                    <a:pt x="69403" y="97994"/>
                    <a:pt x="69301" y="98563"/>
                    <a:pt x="68994" y="98782"/>
                  </a:cubicBezTo>
                  <a:cubicBezTo>
                    <a:pt x="68517" y="99132"/>
                    <a:pt x="67938" y="99044"/>
                    <a:pt x="67427" y="99176"/>
                  </a:cubicBezTo>
                  <a:cubicBezTo>
                    <a:pt x="65792" y="100576"/>
                    <a:pt x="64940" y="100357"/>
                    <a:pt x="63066" y="99569"/>
                  </a:cubicBezTo>
                  <a:cubicBezTo>
                    <a:pt x="62316" y="100576"/>
                    <a:pt x="61942" y="101144"/>
                    <a:pt x="60885" y="101582"/>
                  </a:cubicBezTo>
                  <a:cubicBezTo>
                    <a:pt x="60681" y="101975"/>
                    <a:pt x="60647" y="102719"/>
                    <a:pt x="60272" y="102763"/>
                  </a:cubicBezTo>
                  <a:cubicBezTo>
                    <a:pt x="59625" y="102850"/>
                    <a:pt x="58398" y="101975"/>
                    <a:pt x="58398" y="101975"/>
                  </a:cubicBezTo>
                  <a:cubicBezTo>
                    <a:pt x="58194" y="102369"/>
                    <a:pt x="57955" y="102763"/>
                    <a:pt x="57785" y="103200"/>
                  </a:cubicBezTo>
                  <a:cubicBezTo>
                    <a:pt x="57649" y="103594"/>
                    <a:pt x="57717" y="104119"/>
                    <a:pt x="57444" y="104382"/>
                  </a:cubicBezTo>
                  <a:cubicBezTo>
                    <a:pt x="56899" y="104863"/>
                    <a:pt x="56218" y="104907"/>
                    <a:pt x="55604" y="105169"/>
                  </a:cubicBezTo>
                  <a:cubicBezTo>
                    <a:pt x="55298" y="105300"/>
                    <a:pt x="54650" y="105563"/>
                    <a:pt x="54650" y="105563"/>
                  </a:cubicBezTo>
                  <a:cubicBezTo>
                    <a:pt x="49471" y="104907"/>
                    <a:pt x="52947" y="106088"/>
                    <a:pt x="50596" y="103200"/>
                  </a:cubicBezTo>
                  <a:cubicBezTo>
                    <a:pt x="50187" y="101538"/>
                    <a:pt x="49710" y="100925"/>
                    <a:pt x="48415" y="100401"/>
                  </a:cubicBezTo>
                  <a:cubicBezTo>
                    <a:pt x="48211" y="100138"/>
                    <a:pt x="47870" y="99963"/>
                    <a:pt x="47802" y="99569"/>
                  </a:cubicBezTo>
                  <a:cubicBezTo>
                    <a:pt x="47734" y="99132"/>
                    <a:pt x="48688" y="97601"/>
                    <a:pt x="47802" y="97163"/>
                  </a:cubicBezTo>
                  <a:cubicBezTo>
                    <a:pt x="46814" y="96682"/>
                    <a:pt x="45724" y="96901"/>
                    <a:pt x="44701" y="96769"/>
                  </a:cubicBezTo>
                  <a:cubicBezTo>
                    <a:pt x="44463" y="96332"/>
                    <a:pt x="43884" y="94801"/>
                    <a:pt x="43134" y="95195"/>
                  </a:cubicBezTo>
                  <a:cubicBezTo>
                    <a:pt x="42793" y="95370"/>
                    <a:pt x="42827" y="96157"/>
                    <a:pt x="42521" y="96376"/>
                  </a:cubicBezTo>
                  <a:cubicBezTo>
                    <a:pt x="42044" y="96726"/>
                    <a:pt x="41465" y="96638"/>
                    <a:pt x="40954" y="96769"/>
                  </a:cubicBezTo>
                  <a:cubicBezTo>
                    <a:pt x="39897" y="98213"/>
                    <a:pt x="38977" y="98957"/>
                    <a:pt x="37512" y="99569"/>
                  </a:cubicBezTo>
                  <a:cubicBezTo>
                    <a:pt x="36967" y="100313"/>
                    <a:pt x="36660" y="100663"/>
                    <a:pt x="36286" y="101582"/>
                  </a:cubicBezTo>
                  <a:cubicBezTo>
                    <a:pt x="35877" y="102588"/>
                    <a:pt x="36115" y="103157"/>
                    <a:pt x="35332" y="103988"/>
                  </a:cubicBezTo>
                  <a:cubicBezTo>
                    <a:pt x="34923" y="104425"/>
                    <a:pt x="32538" y="104775"/>
                    <a:pt x="32538" y="104775"/>
                  </a:cubicBezTo>
                  <a:cubicBezTo>
                    <a:pt x="31311" y="105825"/>
                    <a:pt x="30528" y="107006"/>
                    <a:pt x="29097" y="107575"/>
                  </a:cubicBezTo>
                  <a:cubicBezTo>
                    <a:pt x="28177" y="108363"/>
                    <a:pt x="27223" y="108800"/>
                    <a:pt x="26303" y="109588"/>
                  </a:cubicBezTo>
                  <a:cubicBezTo>
                    <a:pt x="26201" y="109981"/>
                    <a:pt x="26303" y="110637"/>
                    <a:pt x="25996" y="110769"/>
                  </a:cubicBezTo>
                  <a:cubicBezTo>
                    <a:pt x="25587" y="110987"/>
                    <a:pt x="25178" y="110375"/>
                    <a:pt x="24735" y="110375"/>
                  </a:cubicBezTo>
                  <a:cubicBezTo>
                    <a:pt x="23986" y="110375"/>
                    <a:pt x="23270" y="110637"/>
                    <a:pt x="22555" y="110769"/>
                  </a:cubicBezTo>
                  <a:cubicBezTo>
                    <a:pt x="22657" y="111162"/>
                    <a:pt x="22896" y="111556"/>
                    <a:pt x="22896" y="111994"/>
                  </a:cubicBezTo>
                  <a:cubicBezTo>
                    <a:pt x="22896" y="112869"/>
                    <a:pt x="21431" y="115975"/>
                    <a:pt x="21022" y="116762"/>
                  </a:cubicBezTo>
                  <a:cubicBezTo>
                    <a:pt x="21022" y="116762"/>
                    <a:pt x="20442" y="119168"/>
                    <a:pt x="20374" y="119168"/>
                  </a:cubicBezTo>
                  <a:cubicBezTo>
                    <a:pt x="20000" y="119168"/>
                    <a:pt x="19931" y="117550"/>
                    <a:pt x="19761" y="117987"/>
                  </a:cubicBezTo>
                  <a:cubicBezTo>
                    <a:pt x="19522" y="118600"/>
                    <a:pt x="19965" y="119343"/>
                    <a:pt x="20068" y="120000"/>
                  </a:cubicBezTo>
                  <a:close/>
                </a:path>
              </a:pathLst>
            </a:custGeom>
            <a:solidFill>
              <a:srgbClr val="33CCCC"/>
            </a:soli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9" name="Google Shape;1459;p83"/>
          <p:cNvGrpSpPr/>
          <p:nvPr/>
        </p:nvGrpSpPr>
        <p:grpSpPr>
          <a:xfrm>
            <a:off x="3810001" y="2971800"/>
            <a:ext cx="2514599" cy="2819400"/>
            <a:chOff x="762000" y="3505200"/>
            <a:chExt cx="2635249" cy="2927350"/>
          </a:xfrm>
        </p:grpSpPr>
        <p:sp>
          <p:nvSpPr>
            <p:cNvPr id="1460" name="Google Shape;1460;p83"/>
            <p:cNvSpPr/>
            <p:nvPr/>
          </p:nvSpPr>
          <p:spPr>
            <a:xfrm>
              <a:off x="1893887" y="4422775"/>
              <a:ext cx="904875" cy="1023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6" y="9668"/>
                  </a:moveTo>
                  <a:cubicBezTo>
                    <a:pt x="41611" y="7298"/>
                    <a:pt x="43647" y="7962"/>
                    <a:pt x="48229" y="10236"/>
                  </a:cubicBezTo>
                  <a:cubicBezTo>
                    <a:pt x="49756" y="13554"/>
                    <a:pt x="51537" y="14407"/>
                    <a:pt x="55864" y="15355"/>
                  </a:cubicBezTo>
                  <a:cubicBezTo>
                    <a:pt x="57391" y="15734"/>
                    <a:pt x="60445" y="16492"/>
                    <a:pt x="60445" y="16492"/>
                  </a:cubicBezTo>
                  <a:cubicBezTo>
                    <a:pt x="61208" y="16303"/>
                    <a:pt x="61972" y="15734"/>
                    <a:pt x="62735" y="15924"/>
                  </a:cubicBezTo>
                  <a:cubicBezTo>
                    <a:pt x="67571" y="17156"/>
                    <a:pt x="65790" y="18388"/>
                    <a:pt x="69607" y="18767"/>
                  </a:cubicBezTo>
                  <a:cubicBezTo>
                    <a:pt x="72661" y="19052"/>
                    <a:pt x="75715" y="19146"/>
                    <a:pt x="78769" y="19336"/>
                  </a:cubicBezTo>
                  <a:cubicBezTo>
                    <a:pt x="79533" y="19146"/>
                    <a:pt x="80296" y="18672"/>
                    <a:pt x="81060" y="18767"/>
                  </a:cubicBezTo>
                  <a:cubicBezTo>
                    <a:pt x="82714" y="18862"/>
                    <a:pt x="85641" y="19905"/>
                    <a:pt x="85641" y="19905"/>
                  </a:cubicBezTo>
                  <a:cubicBezTo>
                    <a:pt x="89204" y="19052"/>
                    <a:pt x="92004" y="20189"/>
                    <a:pt x="95567" y="19336"/>
                  </a:cubicBezTo>
                  <a:cubicBezTo>
                    <a:pt x="98494" y="17156"/>
                    <a:pt x="98366" y="18199"/>
                    <a:pt x="97094" y="14786"/>
                  </a:cubicBezTo>
                  <a:cubicBezTo>
                    <a:pt x="96712" y="13649"/>
                    <a:pt x="95567" y="11374"/>
                    <a:pt x="95567" y="11374"/>
                  </a:cubicBezTo>
                  <a:cubicBezTo>
                    <a:pt x="97730" y="6540"/>
                    <a:pt x="96585" y="1800"/>
                    <a:pt x="103966" y="0"/>
                  </a:cubicBezTo>
                  <a:cubicBezTo>
                    <a:pt x="107910" y="947"/>
                    <a:pt x="107274" y="2654"/>
                    <a:pt x="106256" y="5687"/>
                  </a:cubicBezTo>
                  <a:cubicBezTo>
                    <a:pt x="105874" y="6824"/>
                    <a:pt x="104729" y="9099"/>
                    <a:pt x="104729" y="9099"/>
                  </a:cubicBezTo>
                  <a:cubicBezTo>
                    <a:pt x="105747" y="11279"/>
                    <a:pt x="106256" y="12417"/>
                    <a:pt x="109310" y="13080"/>
                  </a:cubicBezTo>
                  <a:cubicBezTo>
                    <a:pt x="111346" y="13459"/>
                    <a:pt x="115418" y="14218"/>
                    <a:pt x="115418" y="14218"/>
                  </a:cubicBezTo>
                  <a:cubicBezTo>
                    <a:pt x="118091" y="15545"/>
                    <a:pt x="118981" y="16492"/>
                    <a:pt x="120000" y="18767"/>
                  </a:cubicBezTo>
                  <a:cubicBezTo>
                    <a:pt x="119236" y="21706"/>
                    <a:pt x="119490" y="22843"/>
                    <a:pt x="116182" y="24454"/>
                  </a:cubicBezTo>
                  <a:cubicBezTo>
                    <a:pt x="113128" y="23696"/>
                    <a:pt x="112619" y="22748"/>
                    <a:pt x="111601" y="20473"/>
                  </a:cubicBezTo>
                  <a:cubicBezTo>
                    <a:pt x="107529" y="21516"/>
                    <a:pt x="110328" y="22274"/>
                    <a:pt x="106256" y="23317"/>
                  </a:cubicBezTo>
                  <a:cubicBezTo>
                    <a:pt x="105747" y="22748"/>
                    <a:pt x="105111" y="22180"/>
                    <a:pt x="104729" y="21611"/>
                  </a:cubicBezTo>
                  <a:cubicBezTo>
                    <a:pt x="104347" y="21042"/>
                    <a:pt x="104729" y="19905"/>
                    <a:pt x="103966" y="19905"/>
                  </a:cubicBezTo>
                  <a:cubicBezTo>
                    <a:pt x="103075" y="19905"/>
                    <a:pt x="103202" y="21137"/>
                    <a:pt x="102439" y="21611"/>
                  </a:cubicBezTo>
                  <a:cubicBezTo>
                    <a:pt x="101802" y="21990"/>
                    <a:pt x="100911" y="21990"/>
                    <a:pt x="100148" y="22180"/>
                  </a:cubicBezTo>
                  <a:cubicBezTo>
                    <a:pt x="99003" y="24644"/>
                    <a:pt x="98748" y="26350"/>
                    <a:pt x="102439" y="27298"/>
                  </a:cubicBezTo>
                  <a:cubicBezTo>
                    <a:pt x="104602" y="29763"/>
                    <a:pt x="107274" y="30616"/>
                    <a:pt x="108547" y="33554"/>
                  </a:cubicBezTo>
                  <a:cubicBezTo>
                    <a:pt x="104602" y="34502"/>
                    <a:pt x="105111" y="35260"/>
                    <a:pt x="102439" y="36966"/>
                  </a:cubicBezTo>
                  <a:cubicBezTo>
                    <a:pt x="101039" y="37819"/>
                    <a:pt x="97857" y="39241"/>
                    <a:pt x="97857" y="39241"/>
                  </a:cubicBezTo>
                  <a:cubicBezTo>
                    <a:pt x="99130" y="42938"/>
                    <a:pt x="97476" y="40663"/>
                    <a:pt x="100911" y="42085"/>
                  </a:cubicBezTo>
                  <a:cubicBezTo>
                    <a:pt x="102566" y="42748"/>
                    <a:pt x="105493" y="44360"/>
                    <a:pt x="105493" y="44360"/>
                  </a:cubicBezTo>
                  <a:cubicBezTo>
                    <a:pt x="106002" y="45497"/>
                    <a:pt x="107529" y="46635"/>
                    <a:pt x="107020" y="47772"/>
                  </a:cubicBezTo>
                  <a:cubicBezTo>
                    <a:pt x="106511" y="48909"/>
                    <a:pt x="105493" y="51184"/>
                    <a:pt x="105493" y="51184"/>
                  </a:cubicBezTo>
                  <a:cubicBezTo>
                    <a:pt x="107274" y="55260"/>
                    <a:pt x="106129" y="53554"/>
                    <a:pt x="108547" y="56303"/>
                  </a:cubicBezTo>
                  <a:cubicBezTo>
                    <a:pt x="108801" y="57251"/>
                    <a:pt x="108928" y="58199"/>
                    <a:pt x="109310" y="59146"/>
                  </a:cubicBezTo>
                  <a:cubicBezTo>
                    <a:pt x="109692" y="60284"/>
                    <a:pt x="110837" y="62559"/>
                    <a:pt x="110837" y="62559"/>
                  </a:cubicBezTo>
                  <a:cubicBezTo>
                    <a:pt x="111474" y="67677"/>
                    <a:pt x="112873" y="70521"/>
                    <a:pt x="111601" y="75639"/>
                  </a:cubicBezTo>
                  <a:cubicBezTo>
                    <a:pt x="111346" y="76777"/>
                    <a:pt x="110074" y="79052"/>
                    <a:pt x="110074" y="79052"/>
                  </a:cubicBezTo>
                  <a:cubicBezTo>
                    <a:pt x="109183" y="78578"/>
                    <a:pt x="106892" y="77251"/>
                    <a:pt x="105493" y="77345"/>
                  </a:cubicBezTo>
                  <a:cubicBezTo>
                    <a:pt x="103838" y="77440"/>
                    <a:pt x="100911" y="78483"/>
                    <a:pt x="100911" y="78483"/>
                  </a:cubicBezTo>
                  <a:cubicBezTo>
                    <a:pt x="97730" y="74976"/>
                    <a:pt x="102693" y="74123"/>
                    <a:pt x="97857" y="71658"/>
                  </a:cubicBezTo>
                  <a:cubicBezTo>
                    <a:pt x="96203" y="75450"/>
                    <a:pt x="94040" y="76966"/>
                    <a:pt x="89459" y="78483"/>
                  </a:cubicBezTo>
                  <a:cubicBezTo>
                    <a:pt x="87932" y="78957"/>
                    <a:pt x="84878" y="79620"/>
                    <a:pt x="84878" y="79620"/>
                  </a:cubicBezTo>
                  <a:cubicBezTo>
                    <a:pt x="82460" y="82369"/>
                    <a:pt x="83605" y="80663"/>
                    <a:pt x="81823" y="84739"/>
                  </a:cubicBezTo>
                  <a:cubicBezTo>
                    <a:pt x="81569" y="85308"/>
                    <a:pt x="81060" y="86445"/>
                    <a:pt x="81060" y="86445"/>
                  </a:cubicBezTo>
                  <a:cubicBezTo>
                    <a:pt x="82460" y="89478"/>
                    <a:pt x="81187" y="91090"/>
                    <a:pt x="78006" y="92701"/>
                  </a:cubicBezTo>
                  <a:cubicBezTo>
                    <a:pt x="76224" y="94786"/>
                    <a:pt x="74570" y="94786"/>
                    <a:pt x="71898" y="96113"/>
                  </a:cubicBezTo>
                  <a:cubicBezTo>
                    <a:pt x="71643" y="96682"/>
                    <a:pt x="71770" y="97440"/>
                    <a:pt x="71134" y="97819"/>
                  </a:cubicBezTo>
                  <a:cubicBezTo>
                    <a:pt x="68844" y="99052"/>
                    <a:pt x="63881" y="99431"/>
                    <a:pt x="61208" y="100094"/>
                  </a:cubicBezTo>
                  <a:cubicBezTo>
                    <a:pt x="61208" y="100094"/>
                    <a:pt x="65535" y="96492"/>
                    <a:pt x="60445" y="97251"/>
                  </a:cubicBezTo>
                  <a:cubicBezTo>
                    <a:pt x="59172" y="97440"/>
                    <a:pt x="58536" y="100094"/>
                    <a:pt x="58154" y="100663"/>
                  </a:cubicBezTo>
                  <a:cubicBezTo>
                    <a:pt x="56882" y="102559"/>
                    <a:pt x="56627" y="102369"/>
                    <a:pt x="54337" y="103507"/>
                  </a:cubicBezTo>
                  <a:cubicBezTo>
                    <a:pt x="52555" y="105497"/>
                    <a:pt x="51283" y="106161"/>
                    <a:pt x="48229" y="106919"/>
                  </a:cubicBezTo>
                  <a:cubicBezTo>
                    <a:pt x="44793" y="110805"/>
                    <a:pt x="43393" y="109004"/>
                    <a:pt x="39830" y="106350"/>
                  </a:cubicBezTo>
                  <a:cubicBezTo>
                    <a:pt x="37794" y="106540"/>
                    <a:pt x="35758" y="106540"/>
                    <a:pt x="33722" y="106919"/>
                  </a:cubicBezTo>
                  <a:cubicBezTo>
                    <a:pt x="31177" y="107393"/>
                    <a:pt x="29777" y="109857"/>
                    <a:pt x="27613" y="110900"/>
                  </a:cubicBezTo>
                  <a:cubicBezTo>
                    <a:pt x="27359" y="112037"/>
                    <a:pt x="27486" y="114881"/>
                    <a:pt x="24559" y="114881"/>
                  </a:cubicBezTo>
                  <a:cubicBezTo>
                    <a:pt x="22905" y="114881"/>
                    <a:pt x="19978" y="113744"/>
                    <a:pt x="19978" y="113744"/>
                  </a:cubicBezTo>
                  <a:cubicBezTo>
                    <a:pt x="19469" y="114312"/>
                    <a:pt x="18833" y="114786"/>
                    <a:pt x="18451" y="115450"/>
                  </a:cubicBezTo>
                  <a:cubicBezTo>
                    <a:pt x="18069" y="116208"/>
                    <a:pt x="18451" y="117251"/>
                    <a:pt x="17688" y="117725"/>
                  </a:cubicBezTo>
                  <a:cubicBezTo>
                    <a:pt x="15779" y="118957"/>
                    <a:pt x="12852" y="118957"/>
                    <a:pt x="10816" y="120000"/>
                  </a:cubicBezTo>
                  <a:cubicBezTo>
                    <a:pt x="1908" y="119336"/>
                    <a:pt x="0" y="119431"/>
                    <a:pt x="7762" y="116587"/>
                  </a:cubicBezTo>
                  <a:cubicBezTo>
                    <a:pt x="10053" y="114028"/>
                    <a:pt x="12216" y="110900"/>
                    <a:pt x="13870" y="108056"/>
                  </a:cubicBezTo>
                  <a:cubicBezTo>
                    <a:pt x="14506" y="106919"/>
                    <a:pt x="15397" y="104644"/>
                    <a:pt x="15397" y="104644"/>
                  </a:cubicBezTo>
                  <a:cubicBezTo>
                    <a:pt x="13616" y="100758"/>
                    <a:pt x="15652" y="105497"/>
                    <a:pt x="13870" y="98957"/>
                  </a:cubicBezTo>
                  <a:cubicBezTo>
                    <a:pt x="13743" y="98388"/>
                    <a:pt x="13488" y="97819"/>
                    <a:pt x="13107" y="97251"/>
                  </a:cubicBezTo>
                  <a:cubicBezTo>
                    <a:pt x="12725" y="96682"/>
                    <a:pt x="10689" y="95734"/>
                    <a:pt x="11580" y="95545"/>
                  </a:cubicBezTo>
                  <a:cubicBezTo>
                    <a:pt x="13616" y="95165"/>
                    <a:pt x="16797" y="96966"/>
                    <a:pt x="18451" y="97819"/>
                  </a:cubicBezTo>
                  <a:cubicBezTo>
                    <a:pt x="19724" y="97630"/>
                    <a:pt x="21505" y="98009"/>
                    <a:pt x="22269" y="97251"/>
                  </a:cubicBezTo>
                  <a:cubicBezTo>
                    <a:pt x="24050" y="95639"/>
                    <a:pt x="18451" y="91563"/>
                    <a:pt x="18451" y="91563"/>
                  </a:cubicBezTo>
                  <a:cubicBezTo>
                    <a:pt x="18197" y="90805"/>
                    <a:pt x="17688" y="90047"/>
                    <a:pt x="17688" y="89289"/>
                  </a:cubicBezTo>
                  <a:cubicBezTo>
                    <a:pt x="17688" y="82180"/>
                    <a:pt x="19851" y="83696"/>
                    <a:pt x="28377" y="83033"/>
                  </a:cubicBezTo>
                  <a:cubicBezTo>
                    <a:pt x="29904" y="81327"/>
                    <a:pt x="31431" y="79620"/>
                    <a:pt x="32958" y="77914"/>
                  </a:cubicBezTo>
                  <a:cubicBezTo>
                    <a:pt x="33467" y="77345"/>
                    <a:pt x="34485" y="76208"/>
                    <a:pt x="34485" y="76208"/>
                  </a:cubicBezTo>
                  <a:cubicBezTo>
                    <a:pt x="35630" y="72890"/>
                    <a:pt x="37539" y="69383"/>
                    <a:pt x="42120" y="68246"/>
                  </a:cubicBezTo>
                  <a:cubicBezTo>
                    <a:pt x="43902" y="64170"/>
                    <a:pt x="42757" y="65876"/>
                    <a:pt x="45174" y="63127"/>
                  </a:cubicBezTo>
                  <a:cubicBezTo>
                    <a:pt x="43902" y="60379"/>
                    <a:pt x="44538" y="57819"/>
                    <a:pt x="40593" y="56872"/>
                  </a:cubicBezTo>
                  <a:cubicBezTo>
                    <a:pt x="40848" y="56303"/>
                    <a:pt x="41866" y="55639"/>
                    <a:pt x="41357" y="55165"/>
                  </a:cubicBezTo>
                  <a:cubicBezTo>
                    <a:pt x="40339" y="54028"/>
                    <a:pt x="36776" y="52890"/>
                    <a:pt x="36776" y="52890"/>
                  </a:cubicBezTo>
                  <a:cubicBezTo>
                    <a:pt x="35121" y="50995"/>
                    <a:pt x="33085" y="50236"/>
                    <a:pt x="31431" y="48341"/>
                  </a:cubicBezTo>
                  <a:cubicBezTo>
                    <a:pt x="32322" y="46445"/>
                    <a:pt x="33594" y="45118"/>
                    <a:pt x="34485" y="43222"/>
                  </a:cubicBezTo>
                  <a:cubicBezTo>
                    <a:pt x="33722" y="42843"/>
                    <a:pt x="32195" y="42748"/>
                    <a:pt x="32195" y="42085"/>
                  </a:cubicBezTo>
                  <a:cubicBezTo>
                    <a:pt x="32195" y="39052"/>
                    <a:pt x="38303" y="42843"/>
                    <a:pt x="32195" y="39810"/>
                  </a:cubicBezTo>
                  <a:cubicBezTo>
                    <a:pt x="30159" y="35260"/>
                    <a:pt x="29141" y="35071"/>
                    <a:pt x="36776" y="34123"/>
                  </a:cubicBezTo>
                  <a:cubicBezTo>
                    <a:pt x="38812" y="29668"/>
                    <a:pt x="41993" y="29857"/>
                    <a:pt x="47465" y="29004"/>
                  </a:cubicBezTo>
                  <a:cubicBezTo>
                    <a:pt x="44284" y="27393"/>
                    <a:pt x="42502" y="25402"/>
                    <a:pt x="41357" y="22748"/>
                  </a:cubicBezTo>
                  <a:cubicBezTo>
                    <a:pt x="43138" y="17630"/>
                    <a:pt x="42248" y="19715"/>
                    <a:pt x="43647" y="16492"/>
                  </a:cubicBezTo>
                  <a:cubicBezTo>
                    <a:pt x="41993" y="14597"/>
                    <a:pt x="39957" y="13838"/>
                    <a:pt x="38303" y="11943"/>
                  </a:cubicBezTo>
                  <a:cubicBezTo>
                    <a:pt x="39321" y="9668"/>
                    <a:pt x="39830" y="10426"/>
                    <a:pt x="36776" y="9668"/>
                  </a:cubicBezTo>
                  <a:close/>
                </a:path>
              </a:pathLst>
            </a:custGeom>
            <a:gradFill>
              <a:gsLst>
                <a:gs pos="0">
                  <a:srgbClr val="ABF0F7"/>
                </a:gs>
                <a:gs pos="100000">
                  <a:srgbClr val="CCFF99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3"/>
            <p:cNvSpPr/>
            <p:nvPr/>
          </p:nvSpPr>
          <p:spPr>
            <a:xfrm>
              <a:off x="1214437" y="5251450"/>
              <a:ext cx="1019175" cy="118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3" y="46767"/>
                  </a:moveTo>
                  <a:cubicBezTo>
                    <a:pt x="1262" y="45452"/>
                    <a:pt x="1650" y="44136"/>
                    <a:pt x="2038" y="42821"/>
                  </a:cubicBezTo>
                  <a:cubicBezTo>
                    <a:pt x="2330" y="41835"/>
                    <a:pt x="3203" y="39863"/>
                    <a:pt x="3203" y="39863"/>
                  </a:cubicBezTo>
                  <a:cubicBezTo>
                    <a:pt x="0" y="38958"/>
                    <a:pt x="1747" y="38301"/>
                    <a:pt x="3203" y="36410"/>
                  </a:cubicBezTo>
                  <a:cubicBezTo>
                    <a:pt x="3980" y="29589"/>
                    <a:pt x="3203" y="32630"/>
                    <a:pt x="7864" y="29999"/>
                  </a:cubicBezTo>
                  <a:cubicBezTo>
                    <a:pt x="9223" y="30164"/>
                    <a:pt x="8834" y="27945"/>
                    <a:pt x="10194" y="28191"/>
                  </a:cubicBezTo>
                  <a:cubicBezTo>
                    <a:pt x="10776" y="28273"/>
                    <a:pt x="10679" y="24082"/>
                    <a:pt x="12718" y="26794"/>
                  </a:cubicBezTo>
                  <a:cubicBezTo>
                    <a:pt x="13106" y="26465"/>
                    <a:pt x="13300" y="29999"/>
                    <a:pt x="13106" y="29506"/>
                  </a:cubicBezTo>
                  <a:cubicBezTo>
                    <a:pt x="13300" y="28191"/>
                    <a:pt x="13106" y="26794"/>
                    <a:pt x="13689" y="25561"/>
                  </a:cubicBezTo>
                  <a:cubicBezTo>
                    <a:pt x="13883" y="24821"/>
                    <a:pt x="14077" y="25890"/>
                    <a:pt x="14854" y="25808"/>
                  </a:cubicBezTo>
                  <a:cubicBezTo>
                    <a:pt x="15631" y="25726"/>
                    <a:pt x="17087" y="25479"/>
                    <a:pt x="18349" y="25068"/>
                  </a:cubicBezTo>
                  <a:cubicBezTo>
                    <a:pt x="19611" y="24657"/>
                    <a:pt x="20873" y="23671"/>
                    <a:pt x="22427" y="23095"/>
                  </a:cubicBezTo>
                  <a:cubicBezTo>
                    <a:pt x="24563" y="21698"/>
                    <a:pt x="26213" y="23424"/>
                    <a:pt x="27669" y="21616"/>
                  </a:cubicBezTo>
                  <a:cubicBezTo>
                    <a:pt x="28932" y="17260"/>
                    <a:pt x="26990" y="19315"/>
                    <a:pt x="34660" y="17178"/>
                  </a:cubicBezTo>
                  <a:cubicBezTo>
                    <a:pt x="35242" y="17013"/>
                    <a:pt x="34757" y="15945"/>
                    <a:pt x="35242" y="15698"/>
                  </a:cubicBezTo>
                  <a:cubicBezTo>
                    <a:pt x="36310" y="15205"/>
                    <a:pt x="37572" y="15369"/>
                    <a:pt x="38737" y="15205"/>
                  </a:cubicBezTo>
                  <a:cubicBezTo>
                    <a:pt x="39514" y="14219"/>
                    <a:pt x="40291" y="13232"/>
                    <a:pt x="41067" y="12246"/>
                  </a:cubicBezTo>
                  <a:cubicBezTo>
                    <a:pt x="43203" y="9616"/>
                    <a:pt x="40679" y="8219"/>
                    <a:pt x="45728" y="6821"/>
                  </a:cubicBezTo>
                  <a:cubicBezTo>
                    <a:pt x="47281" y="5506"/>
                    <a:pt x="48155" y="2383"/>
                    <a:pt x="49805" y="1890"/>
                  </a:cubicBezTo>
                  <a:cubicBezTo>
                    <a:pt x="51456" y="1397"/>
                    <a:pt x="53300" y="1561"/>
                    <a:pt x="55048" y="1397"/>
                  </a:cubicBezTo>
                  <a:cubicBezTo>
                    <a:pt x="58349" y="0"/>
                    <a:pt x="59029" y="739"/>
                    <a:pt x="62038" y="1890"/>
                  </a:cubicBezTo>
                  <a:cubicBezTo>
                    <a:pt x="63203" y="2301"/>
                    <a:pt x="65533" y="2876"/>
                    <a:pt x="65533" y="2876"/>
                  </a:cubicBezTo>
                  <a:cubicBezTo>
                    <a:pt x="66699" y="3863"/>
                    <a:pt x="68446" y="4356"/>
                    <a:pt x="69611" y="5342"/>
                  </a:cubicBezTo>
                  <a:cubicBezTo>
                    <a:pt x="70388" y="5835"/>
                    <a:pt x="67572" y="6082"/>
                    <a:pt x="67572" y="6739"/>
                  </a:cubicBezTo>
                  <a:cubicBezTo>
                    <a:pt x="67572" y="7397"/>
                    <a:pt x="68640" y="8465"/>
                    <a:pt x="69611" y="9287"/>
                  </a:cubicBezTo>
                  <a:cubicBezTo>
                    <a:pt x="69805" y="9945"/>
                    <a:pt x="72621" y="11260"/>
                    <a:pt x="73106" y="11753"/>
                  </a:cubicBezTo>
                  <a:cubicBezTo>
                    <a:pt x="73495" y="12164"/>
                    <a:pt x="74271" y="12082"/>
                    <a:pt x="74854" y="12246"/>
                  </a:cubicBezTo>
                  <a:cubicBezTo>
                    <a:pt x="75048" y="13232"/>
                    <a:pt x="74757" y="14383"/>
                    <a:pt x="75436" y="15205"/>
                  </a:cubicBezTo>
                  <a:cubicBezTo>
                    <a:pt x="75825" y="15616"/>
                    <a:pt x="75533" y="14054"/>
                    <a:pt x="76019" y="13726"/>
                  </a:cubicBezTo>
                  <a:cubicBezTo>
                    <a:pt x="76601" y="13315"/>
                    <a:pt x="76990" y="15369"/>
                    <a:pt x="77766" y="15205"/>
                  </a:cubicBezTo>
                  <a:cubicBezTo>
                    <a:pt x="77864" y="15780"/>
                    <a:pt x="78737" y="17013"/>
                    <a:pt x="78932" y="17917"/>
                  </a:cubicBezTo>
                  <a:cubicBezTo>
                    <a:pt x="79126" y="18821"/>
                    <a:pt x="78446" y="20383"/>
                    <a:pt x="78932" y="20630"/>
                  </a:cubicBezTo>
                  <a:lnTo>
                    <a:pt x="81747" y="19561"/>
                  </a:lnTo>
                  <a:lnTo>
                    <a:pt x="86116" y="20136"/>
                  </a:lnTo>
                  <a:cubicBezTo>
                    <a:pt x="87378" y="19890"/>
                    <a:pt x="88349" y="18575"/>
                    <a:pt x="89417" y="18164"/>
                  </a:cubicBezTo>
                  <a:cubicBezTo>
                    <a:pt x="90485" y="17753"/>
                    <a:pt x="91262" y="18493"/>
                    <a:pt x="92330" y="17671"/>
                  </a:cubicBezTo>
                  <a:cubicBezTo>
                    <a:pt x="94271" y="17095"/>
                    <a:pt x="93786" y="13561"/>
                    <a:pt x="95728" y="12986"/>
                  </a:cubicBezTo>
                  <a:cubicBezTo>
                    <a:pt x="96796" y="12000"/>
                    <a:pt x="96601" y="14465"/>
                    <a:pt x="97572" y="14630"/>
                  </a:cubicBezTo>
                  <a:cubicBezTo>
                    <a:pt x="98252" y="14712"/>
                    <a:pt x="98932" y="13726"/>
                    <a:pt x="99611" y="13643"/>
                  </a:cubicBezTo>
                  <a:cubicBezTo>
                    <a:pt x="100291" y="13561"/>
                    <a:pt x="101456" y="14547"/>
                    <a:pt x="101844" y="14136"/>
                  </a:cubicBezTo>
                  <a:cubicBezTo>
                    <a:pt x="102233" y="13726"/>
                    <a:pt x="101456" y="11917"/>
                    <a:pt x="101941" y="11260"/>
                  </a:cubicBezTo>
                  <a:cubicBezTo>
                    <a:pt x="102427" y="10602"/>
                    <a:pt x="103980" y="10767"/>
                    <a:pt x="104466" y="10273"/>
                  </a:cubicBezTo>
                  <a:cubicBezTo>
                    <a:pt x="104951" y="9780"/>
                    <a:pt x="104660" y="8547"/>
                    <a:pt x="105048" y="8301"/>
                  </a:cubicBezTo>
                  <a:cubicBezTo>
                    <a:pt x="105436" y="8054"/>
                    <a:pt x="106601" y="8876"/>
                    <a:pt x="106893" y="8794"/>
                  </a:cubicBezTo>
                  <a:cubicBezTo>
                    <a:pt x="107184" y="8712"/>
                    <a:pt x="106407" y="7972"/>
                    <a:pt x="106796" y="7726"/>
                  </a:cubicBezTo>
                  <a:cubicBezTo>
                    <a:pt x="107184" y="7479"/>
                    <a:pt x="108349" y="6904"/>
                    <a:pt x="109223" y="7068"/>
                  </a:cubicBezTo>
                  <a:cubicBezTo>
                    <a:pt x="110097" y="7232"/>
                    <a:pt x="111262" y="8301"/>
                    <a:pt x="112135" y="8794"/>
                  </a:cubicBezTo>
                  <a:cubicBezTo>
                    <a:pt x="113398" y="8876"/>
                    <a:pt x="113300" y="9780"/>
                    <a:pt x="114466" y="10027"/>
                  </a:cubicBezTo>
                  <a:cubicBezTo>
                    <a:pt x="115631" y="10273"/>
                    <a:pt x="120000" y="9041"/>
                    <a:pt x="119126" y="10273"/>
                  </a:cubicBezTo>
                  <a:cubicBezTo>
                    <a:pt x="119514" y="11013"/>
                    <a:pt x="110291" y="16767"/>
                    <a:pt x="109223" y="17671"/>
                  </a:cubicBezTo>
                  <a:cubicBezTo>
                    <a:pt x="106699" y="19808"/>
                    <a:pt x="103980" y="21945"/>
                    <a:pt x="101067" y="23589"/>
                  </a:cubicBezTo>
                  <a:cubicBezTo>
                    <a:pt x="99805" y="24328"/>
                    <a:pt x="94660" y="27452"/>
                    <a:pt x="92233" y="28520"/>
                  </a:cubicBezTo>
                  <a:cubicBezTo>
                    <a:pt x="90970" y="29671"/>
                    <a:pt x="94854" y="29342"/>
                    <a:pt x="95145" y="29917"/>
                  </a:cubicBezTo>
                  <a:cubicBezTo>
                    <a:pt x="95436" y="30493"/>
                    <a:pt x="94951" y="31150"/>
                    <a:pt x="94077" y="31972"/>
                  </a:cubicBezTo>
                  <a:cubicBezTo>
                    <a:pt x="93786" y="32712"/>
                    <a:pt x="91553" y="34767"/>
                    <a:pt x="90000" y="34931"/>
                  </a:cubicBezTo>
                  <a:cubicBezTo>
                    <a:pt x="88446" y="35342"/>
                    <a:pt x="86310" y="34356"/>
                    <a:pt x="84757" y="34684"/>
                  </a:cubicBezTo>
                  <a:cubicBezTo>
                    <a:pt x="82621" y="35342"/>
                    <a:pt x="82524" y="35753"/>
                    <a:pt x="80873" y="37068"/>
                  </a:cubicBezTo>
                  <a:cubicBezTo>
                    <a:pt x="79805" y="38054"/>
                    <a:pt x="79805" y="40931"/>
                    <a:pt x="78932" y="41342"/>
                  </a:cubicBezTo>
                  <a:cubicBezTo>
                    <a:pt x="78058" y="41753"/>
                    <a:pt x="76699" y="39452"/>
                    <a:pt x="75436" y="39369"/>
                  </a:cubicBezTo>
                  <a:cubicBezTo>
                    <a:pt x="73980" y="40602"/>
                    <a:pt x="72718" y="39616"/>
                    <a:pt x="71359" y="40849"/>
                  </a:cubicBezTo>
                  <a:cubicBezTo>
                    <a:pt x="70000" y="42082"/>
                    <a:pt x="67669" y="44794"/>
                    <a:pt x="67281" y="46767"/>
                  </a:cubicBezTo>
                  <a:cubicBezTo>
                    <a:pt x="66699" y="48739"/>
                    <a:pt x="68932" y="51287"/>
                    <a:pt x="69029" y="52684"/>
                  </a:cubicBezTo>
                  <a:cubicBezTo>
                    <a:pt x="69320" y="54082"/>
                    <a:pt x="68932" y="53671"/>
                    <a:pt x="69029" y="55315"/>
                  </a:cubicBezTo>
                  <a:cubicBezTo>
                    <a:pt x="68252" y="57452"/>
                    <a:pt x="70970" y="60575"/>
                    <a:pt x="69611" y="62547"/>
                  </a:cubicBezTo>
                  <a:cubicBezTo>
                    <a:pt x="69805" y="64191"/>
                    <a:pt x="70776" y="63945"/>
                    <a:pt x="70679" y="65013"/>
                  </a:cubicBezTo>
                  <a:cubicBezTo>
                    <a:pt x="70582" y="66082"/>
                    <a:pt x="69514" y="67726"/>
                    <a:pt x="69223" y="69123"/>
                  </a:cubicBezTo>
                  <a:cubicBezTo>
                    <a:pt x="68737" y="70273"/>
                    <a:pt x="69320" y="72082"/>
                    <a:pt x="68932" y="73315"/>
                  </a:cubicBezTo>
                  <a:cubicBezTo>
                    <a:pt x="68543" y="74547"/>
                    <a:pt x="67572" y="75123"/>
                    <a:pt x="66699" y="76356"/>
                  </a:cubicBezTo>
                  <a:cubicBezTo>
                    <a:pt x="67378" y="78739"/>
                    <a:pt x="61262" y="79643"/>
                    <a:pt x="63689" y="80958"/>
                  </a:cubicBezTo>
                  <a:cubicBezTo>
                    <a:pt x="62815" y="83671"/>
                    <a:pt x="65242" y="93780"/>
                    <a:pt x="64563" y="96246"/>
                  </a:cubicBezTo>
                  <a:cubicBezTo>
                    <a:pt x="63883" y="98712"/>
                    <a:pt x="61165" y="95013"/>
                    <a:pt x="59708" y="95589"/>
                  </a:cubicBezTo>
                  <a:cubicBezTo>
                    <a:pt x="57864" y="98712"/>
                    <a:pt x="58058" y="96493"/>
                    <a:pt x="55631" y="99534"/>
                  </a:cubicBezTo>
                  <a:cubicBezTo>
                    <a:pt x="54660" y="100767"/>
                    <a:pt x="54077" y="102164"/>
                    <a:pt x="53300" y="103479"/>
                  </a:cubicBezTo>
                  <a:cubicBezTo>
                    <a:pt x="53300" y="104465"/>
                    <a:pt x="53689" y="105698"/>
                    <a:pt x="54466" y="106356"/>
                  </a:cubicBezTo>
                  <a:cubicBezTo>
                    <a:pt x="55242" y="107013"/>
                    <a:pt x="58932" y="107095"/>
                    <a:pt x="57961" y="107424"/>
                  </a:cubicBezTo>
                  <a:cubicBezTo>
                    <a:pt x="56990" y="107753"/>
                    <a:pt x="50485" y="108082"/>
                    <a:pt x="48640" y="108410"/>
                  </a:cubicBezTo>
                  <a:cubicBezTo>
                    <a:pt x="46893" y="108904"/>
                    <a:pt x="47475" y="108904"/>
                    <a:pt x="46893" y="109397"/>
                  </a:cubicBezTo>
                  <a:cubicBezTo>
                    <a:pt x="46310" y="109890"/>
                    <a:pt x="45728" y="110219"/>
                    <a:pt x="45145" y="111369"/>
                  </a:cubicBezTo>
                  <a:cubicBezTo>
                    <a:pt x="44077" y="112931"/>
                    <a:pt x="44466" y="114986"/>
                    <a:pt x="43398" y="116301"/>
                  </a:cubicBezTo>
                  <a:cubicBezTo>
                    <a:pt x="42330" y="117616"/>
                    <a:pt x="39805" y="118684"/>
                    <a:pt x="38737" y="119260"/>
                  </a:cubicBezTo>
                  <a:cubicBezTo>
                    <a:pt x="38155" y="119095"/>
                    <a:pt x="37766" y="119917"/>
                    <a:pt x="37184" y="119671"/>
                  </a:cubicBezTo>
                  <a:cubicBezTo>
                    <a:pt x="36601" y="119424"/>
                    <a:pt x="35922" y="119999"/>
                    <a:pt x="35242" y="119753"/>
                  </a:cubicBezTo>
                  <a:cubicBezTo>
                    <a:pt x="33592" y="119260"/>
                    <a:pt x="32038" y="117616"/>
                    <a:pt x="30291" y="117287"/>
                  </a:cubicBezTo>
                  <a:cubicBezTo>
                    <a:pt x="28252" y="116136"/>
                    <a:pt x="27864" y="116054"/>
                    <a:pt x="26504" y="114328"/>
                  </a:cubicBezTo>
                  <a:cubicBezTo>
                    <a:pt x="25728" y="111534"/>
                    <a:pt x="23689" y="109315"/>
                    <a:pt x="21844" y="106931"/>
                  </a:cubicBezTo>
                  <a:cubicBezTo>
                    <a:pt x="20485" y="102410"/>
                    <a:pt x="22135" y="104136"/>
                    <a:pt x="20097" y="101506"/>
                  </a:cubicBezTo>
                  <a:cubicBezTo>
                    <a:pt x="19611" y="99945"/>
                    <a:pt x="20970" y="99945"/>
                    <a:pt x="20679" y="98054"/>
                  </a:cubicBezTo>
                  <a:cubicBezTo>
                    <a:pt x="20194" y="96164"/>
                    <a:pt x="18155" y="92958"/>
                    <a:pt x="17087" y="90328"/>
                  </a:cubicBezTo>
                  <a:cubicBezTo>
                    <a:pt x="16893" y="86876"/>
                    <a:pt x="15242" y="84410"/>
                    <a:pt x="14271" y="82273"/>
                  </a:cubicBezTo>
                  <a:cubicBezTo>
                    <a:pt x="13203" y="80136"/>
                    <a:pt x="11747" y="78904"/>
                    <a:pt x="10776" y="77506"/>
                  </a:cubicBezTo>
                  <a:cubicBezTo>
                    <a:pt x="9320" y="75698"/>
                    <a:pt x="9126" y="75863"/>
                    <a:pt x="8349" y="73808"/>
                  </a:cubicBezTo>
                  <a:cubicBezTo>
                    <a:pt x="7669" y="71753"/>
                    <a:pt x="6407" y="68136"/>
                    <a:pt x="5825" y="65506"/>
                  </a:cubicBezTo>
                  <a:cubicBezTo>
                    <a:pt x="5242" y="62876"/>
                    <a:pt x="5145" y="60493"/>
                    <a:pt x="4951" y="58109"/>
                  </a:cubicBezTo>
                  <a:cubicBezTo>
                    <a:pt x="4757" y="55726"/>
                    <a:pt x="4854" y="52849"/>
                    <a:pt x="4368" y="51205"/>
                  </a:cubicBezTo>
                  <a:cubicBezTo>
                    <a:pt x="3300" y="48575"/>
                    <a:pt x="4466" y="50712"/>
                    <a:pt x="2038" y="48246"/>
                  </a:cubicBezTo>
                  <a:cubicBezTo>
                    <a:pt x="1553" y="47753"/>
                    <a:pt x="873" y="46767"/>
                    <a:pt x="873" y="46767"/>
                  </a:cubicBezTo>
                  <a:close/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3"/>
            <p:cNvSpPr/>
            <p:nvPr/>
          </p:nvSpPr>
          <p:spPr>
            <a:xfrm>
              <a:off x="762000" y="4552950"/>
              <a:ext cx="1471612" cy="1189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66" y="24489"/>
                  </a:moveTo>
                  <a:cubicBezTo>
                    <a:pt x="1777" y="26122"/>
                    <a:pt x="0" y="27755"/>
                    <a:pt x="1435" y="29877"/>
                  </a:cubicBezTo>
                  <a:cubicBezTo>
                    <a:pt x="2051" y="30775"/>
                    <a:pt x="3897" y="31836"/>
                    <a:pt x="3897" y="31836"/>
                  </a:cubicBezTo>
                  <a:cubicBezTo>
                    <a:pt x="4786" y="35020"/>
                    <a:pt x="6837" y="35265"/>
                    <a:pt x="9230" y="35755"/>
                  </a:cubicBezTo>
                  <a:cubicBezTo>
                    <a:pt x="11555" y="37551"/>
                    <a:pt x="13196" y="35428"/>
                    <a:pt x="15794" y="34775"/>
                  </a:cubicBezTo>
                  <a:cubicBezTo>
                    <a:pt x="13948" y="38122"/>
                    <a:pt x="13059" y="38693"/>
                    <a:pt x="9641" y="39183"/>
                  </a:cubicBezTo>
                  <a:cubicBezTo>
                    <a:pt x="8820" y="39510"/>
                    <a:pt x="8000" y="39836"/>
                    <a:pt x="7179" y="40163"/>
                  </a:cubicBezTo>
                  <a:cubicBezTo>
                    <a:pt x="6769" y="40326"/>
                    <a:pt x="5948" y="40653"/>
                    <a:pt x="5948" y="40653"/>
                  </a:cubicBezTo>
                  <a:cubicBezTo>
                    <a:pt x="6837" y="37551"/>
                    <a:pt x="5333" y="38285"/>
                    <a:pt x="4307" y="40163"/>
                  </a:cubicBezTo>
                  <a:cubicBezTo>
                    <a:pt x="4854" y="42938"/>
                    <a:pt x="5606" y="45959"/>
                    <a:pt x="7589" y="47510"/>
                  </a:cubicBezTo>
                  <a:cubicBezTo>
                    <a:pt x="8136" y="49469"/>
                    <a:pt x="9025" y="50285"/>
                    <a:pt x="10461" y="51428"/>
                  </a:cubicBezTo>
                  <a:cubicBezTo>
                    <a:pt x="11213" y="52734"/>
                    <a:pt x="13333" y="55673"/>
                    <a:pt x="14564" y="56326"/>
                  </a:cubicBezTo>
                  <a:cubicBezTo>
                    <a:pt x="15384" y="56734"/>
                    <a:pt x="17025" y="57306"/>
                    <a:pt x="17025" y="57306"/>
                  </a:cubicBezTo>
                  <a:cubicBezTo>
                    <a:pt x="19487" y="56326"/>
                    <a:pt x="20786" y="55346"/>
                    <a:pt x="23589" y="54857"/>
                  </a:cubicBezTo>
                  <a:cubicBezTo>
                    <a:pt x="24888" y="53795"/>
                    <a:pt x="26188" y="53714"/>
                    <a:pt x="26871" y="51918"/>
                  </a:cubicBezTo>
                  <a:cubicBezTo>
                    <a:pt x="27213" y="50938"/>
                    <a:pt x="27692" y="48979"/>
                    <a:pt x="27692" y="48979"/>
                  </a:cubicBezTo>
                  <a:cubicBezTo>
                    <a:pt x="27829" y="47183"/>
                    <a:pt x="27555" y="45306"/>
                    <a:pt x="28102" y="43591"/>
                  </a:cubicBezTo>
                  <a:cubicBezTo>
                    <a:pt x="28239" y="43102"/>
                    <a:pt x="29128" y="43591"/>
                    <a:pt x="29333" y="44081"/>
                  </a:cubicBezTo>
                  <a:cubicBezTo>
                    <a:pt x="29811" y="45224"/>
                    <a:pt x="28102" y="46204"/>
                    <a:pt x="27692" y="46530"/>
                  </a:cubicBezTo>
                  <a:cubicBezTo>
                    <a:pt x="31111" y="47918"/>
                    <a:pt x="26324" y="47591"/>
                    <a:pt x="29743" y="48979"/>
                  </a:cubicBezTo>
                  <a:cubicBezTo>
                    <a:pt x="30769" y="52571"/>
                    <a:pt x="30632" y="56489"/>
                    <a:pt x="31384" y="60244"/>
                  </a:cubicBezTo>
                  <a:cubicBezTo>
                    <a:pt x="30905" y="62530"/>
                    <a:pt x="30222" y="64816"/>
                    <a:pt x="29743" y="67102"/>
                  </a:cubicBezTo>
                  <a:cubicBezTo>
                    <a:pt x="30085" y="76489"/>
                    <a:pt x="30085" y="86040"/>
                    <a:pt x="32615" y="95020"/>
                  </a:cubicBezTo>
                  <a:cubicBezTo>
                    <a:pt x="33025" y="102367"/>
                    <a:pt x="33914" y="113469"/>
                    <a:pt x="37538" y="120000"/>
                  </a:cubicBezTo>
                  <a:cubicBezTo>
                    <a:pt x="40615" y="118775"/>
                    <a:pt x="39111" y="115755"/>
                    <a:pt x="38769" y="112653"/>
                  </a:cubicBezTo>
                  <a:cubicBezTo>
                    <a:pt x="39111" y="110122"/>
                    <a:pt x="39794" y="109061"/>
                    <a:pt x="40410" y="106775"/>
                  </a:cubicBezTo>
                  <a:cubicBezTo>
                    <a:pt x="40547" y="105469"/>
                    <a:pt x="40410" y="104081"/>
                    <a:pt x="40820" y="102857"/>
                  </a:cubicBezTo>
                  <a:cubicBezTo>
                    <a:pt x="41094" y="101959"/>
                    <a:pt x="43829" y="100897"/>
                    <a:pt x="44512" y="100408"/>
                  </a:cubicBezTo>
                  <a:cubicBezTo>
                    <a:pt x="46017" y="97632"/>
                    <a:pt x="44444" y="99755"/>
                    <a:pt x="47794" y="98448"/>
                  </a:cubicBezTo>
                  <a:cubicBezTo>
                    <a:pt x="47794" y="98448"/>
                    <a:pt x="50051" y="97061"/>
                    <a:pt x="50256" y="96979"/>
                  </a:cubicBezTo>
                  <a:cubicBezTo>
                    <a:pt x="52034" y="93877"/>
                    <a:pt x="52923" y="94448"/>
                    <a:pt x="56410" y="94040"/>
                  </a:cubicBezTo>
                  <a:cubicBezTo>
                    <a:pt x="57777" y="92979"/>
                    <a:pt x="58324" y="91673"/>
                    <a:pt x="59692" y="90612"/>
                  </a:cubicBezTo>
                  <a:cubicBezTo>
                    <a:pt x="60786" y="86693"/>
                    <a:pt x="59145" y="91265"/>
                    <a:pt x="61333" y="88653"/>
                  </a:cubicBezTo>
                  <a:cubicBezTo>
                    <a:pt x="63316" y="86285"/>
                    <a:pt x="62085" y="85877"/>
                    <a:pt x="64205" y="84734"/>
                  </a:cubicBezTo>
                  <a:cubicBezTo>
                    <a:pt x="65025" y="84326"/>
                    <a:pt x="66666" y="83755"/>
                    <a:pt x="66666" y="83755"/>
                  </a:cubicBezTo>
                  <a:cubicBezTo>
                    <a:pt x="68581" y="80408"/>
                    <a:pt x="67350" y="81224"/>
                    <a:pt x="69538" y="80326"/>
                  </a:cubicBezTo>
                  <a:cubicBezTo>
                    <a:pt x="68786" y="77714"/>
                    <a:pt x="69333" y="75346"/>
                    <a:pt x="71589" y="74448"/>
                  </a:cubicBezTo>
                  <a:cubicBezTo>
                    <a:pt x="72547" y="70938"/>
                    <a:pt x="71658" y="72081"/>
                    <a:pt x="73641" y="70530"/>
                  </a:cubicBezTo>
                  <a:cubicBezTo>
                    <a:pt x="76649" y="71265"/>
                    <a:pt x="79111" y="72897"/>
                    <a:pt x="82256" y="73469"/>
                  </a:cubicBezTo>
                  <a:cubicBezTo>
                    <a:pt x="86153" y="75020"/>
                    <a:pt x="85401" y="75428"/>
                    <a:pt x="86769" y="80326"/>
                  </a:cubicBezTo>
                  <a:cubicBezTo>
                    <a:pt x="86905" y="80816"/>
                    <a:pt x="87589" y="80571"/>
                    <a:pt x="88000" y="80816"/>
                  </a:cubicBezTo>
                  <a:cubicBezTo>
                    <a:pt x="88410" y="81061"/>
                    <a:pt x="88820" y="81469"/>
                    <a:pt x="89230" y="81795"/>
                  </a:cubicBezTo>
                  <a:cubicBezTo>
                    <a:pt x="89777" y="83755"/>
                    <a:pt x="90256" y="84571"/>
                    <a:pt x="91692" y="85714"/>
                  </a:cubicBezTo>
                  <a:cubicBezTo>
                    <a:pt x="92239" y="87673"/>
                    <a:pt x="92512" y="88489"/>
                    <a:pt x="94153" y="89142"/>
                  </a:cubicBezTo>
                  <a:cubicBezTo>
                    <a:pt x="94769" y="91265"/>
                    <a:pt x="95316" y="91265"/>
                    <a:pt x="97025" y="90612"/>
                  </a:cubicBezTo>
                  <a:cubicBezTo>
                    <a:pt x="97162" y="90122"/>
                    <a:pt x="97162" y="89551"/>
                    <a:pt x="97435" y="89142"/>
                  </a:cubicBezTo>
                  <a:cubicBezTo>
                    <a:pt x="97777" y="88653"/>
                    <a:pt x="98393" y="88653"/>
                    <a:pt x="98666" y="88163"/>
                  </a:cubicBezTo>
                  <a:cubicBezTo>
                    <a:pt x="100649" y="84326"/>
                    <a:pt x="98119" y="85795"/>
                    <a:pt x="100717" y="84734"/>
                  </a:cubicBezTo>
                  <a:cubicBezTo>
                    <a:pt x="100854" y="84244"/>
                    <a:pt x="100854" y="83673"/>
                    <a:pt x="101128" y="83265"/>
                  </a:cubicBezTo>
                  <a:cubicBezTo>
                    <a:pt x="101470" y="82775"/>
                    <a:pt x="102085" y="82775"/>
                    <a:pt x="102358" y="82285"/>
                  </a:cubicBezTo>
                  <a:cubicBezTo>
                    <a:pt x="102837" y="81387"/>
                    <a:pt x="102905" y="80326"/>
                    <a:pt x="103179" y="79346"/>
                  </a:cubicBezTo>
                  <a:cubicBezTo>
                    <a:pt x="103316" y="78857"/>
                    <a:pt x="103589" y="77877"/>
                    <a:pt x="103589" y="77877"/>
                  </a:cubicBezTo>
                  <a:cubicBezTo>
                    <a:pt x="103042" y="75102"/>
                    <a:pt x="102427" y="72408"/>
                    <a:pt x="101128" y="70040"/>
                  </a:cubicBezTo>
                  <a:cubicBezTo>
                    <a:pt x="101264" y="69387"/>
                    <a:pt x="100991" y="68244"/>
                    <a:pt x="101538" y="68081"/>
                  </a:cubicBezTo>
                  <a:cubicBezTo>
                    <a:pt x="102358" y="67836"/>
                    <a:pt x="104000" y="69061"/>
                    <a:pt x="104000" y="69061"/>
                  </a:cubicBezTo>
                  <a:cubicBezTo>
                    <a:pt x="105025" y="70938"/>
                    <a:pt x="105504" y="71265"/>
                    <a:pt x="107282" y="70530"/>
                  </a:cubicBezTo>
                  <a:cubicBezTo>
                    <a:pt x="105299" y="68979"/>
                    <a:pt x="106188" y="70122"/>
                    <a:pt x="105230" y="66612"/>
                  </a:cubicBezTo>
                  <a:cubicBezTo>
                    <a:pt x="105094" y="66122"/>
                    <a:pt x="104820" y="65142"/>
                    <a:pt x="104820" y="65142"/>
                  </a:cubicBezTo>
                  <a:cubicBezTo>
                    <a:pt x="105094" y="61469"/>
                    <a:pt x="104341" y="58938"/>
                    <a:pt x="107282" y="57795"/>
                  </a:cubicBezTo>
                  <a:cubicBezTo>
                    <a:pt x="111111" y="58693"/>
                    <a:pt x="109880" y="57551"/>
                    <a:pt x="112615" y="55346"/>
                  </a:cubicBezTo>
                  <a:cubicBezTo>
                    <a:pt x="113094" y="53551"/>
                    <a:pt x="114188" y="52734"/>
                    <a:pt x="114666" y="50938"/>
                  </a:cubicBezTo>
                  <a:cubicBezTo>
                    <a:pt x="114803" y="49632"/>
                    <a:pt x="114666" y="48244"/>
                    <a:pt x="115076" y="47020"/>
                  </a:cubicBezTo>
                  <a:cubicBezTo>
                    <a:pt x="115350" y="46122"/>
                    <a:pt x="118085" y="45061"/>
                    <a:pt x="118769" y="44571"/>
                  </a:cubicBezTo>
                  <a:cubicBezTo>
                    <a:pt x="119179" y="43836"/>
                    <a:pt x="120000" y="42612"/>
                    <a:pt x="120000" y="41632"/>
                  </a:cubicBezTo>
                  <a:cubicBezTo>
                    <a:pt x="120000" y="40081"/>
                    <a:pt x="119111" y="39755"/>
                    <a:pt x="118358" y="38693"/>
                  </a:cubicBezTo>
                  <a:cubicBezTo>
                    <a:pt x="116581" y="36163"/>
                    <a:pt x="115145" y="29877"/>
                    <a:pt x="112615" y="28897"/>
                  </a:cubicBezTo>
                  <a:cubicBezTo>
                    <a:pt x="110427" y="29795"/>
                    <a:pt x="110905" y="30612"/>
                    <a:pt x="108512" y="29877"/>
                  </a:cubicBezTo>
                  <a:cubicBezTo>
                    <a:pt x="107213" y="27510"/>
                    <a:pt x="108102" y="25142"/>
                    <a:pt x="106051" y="23510"/>
                  </a:cubicBezTo>
                  <a:cubicBezTo>
                    <a:pt x="104136" y="20081"/>
                    <a:pt x="106735" y="24000"/>
                    <a:pt x="103179" y="21551"/>
                  </a:cubicBezTo>
                  <a:cubicBezTo>
                    <a:pt x="101401" y="20326"/>
                    <a:pt x="103111" y="20000"/>
                    <a:pt x="101948" y="18612"/>
                  </a:cubicBezTo>
                  <a:cubicBezTo>
                    <a:pt x="101059" y="17551"/>
                    <a:pt x="99487" y="17877"/>
                    <a:pt x="98256" y="17632"/>
                  </a:cubicBezTo>
                  <a:cubicBezTo>
                    <a:pt x="96068" y="18530"/>
                    <a:pt x="97572" y="19183"/>
                    <a:pt x="95384" y="20081"/>
                  </a:cubicBezTo>
                  <a:cubicBezTo>
                    <a:pt x="92923" y="19102"/>
                    <a:pt x="94974" y="18122"/>
                    <a:pt x="92512" y="17142"/>
                  </a:cubicBezTo>
                  <a:cubicBezTo>
                    <a:pt x="90393" y="17959"/>
                    <a:pt x="90666" y="16897"/>
                    <a:pt x="90051" y="14693"/>
                  </a:cubicBezTo>
                  <a:cubicBezTo>
                    <a:pt x="89094" y="14857"/>
                    <a:pt x="88068" y="14693"/>
                    <a:pt x="87179" y="15183"/>
                  </a:cubicBezTo>
                  <a:cubicBezTo>
                    <a:pt x="86700" y="15428"/>
                    <a:pt x="86769" y="16244"/>
                    <a:pt x="86358" y="16653"/>
                  </a:cubicBezTo>
                  <a:cubicBezTo>
                    <a:pt x="86017" y="16979"/>
                    <a:pt x="85538" y="16979"/>
                    <a:pt x="85128" y="17142"/>
                  </a:cubicBezTo>
                  <a:cubicBezTo>
                    <a:pt x="82803" y="15346"/>
                    <a:pt x="84581" y="14285"/>
                    <a:pt x="82256" y="15183"/>
                  </a:cubicBezTo>
                  <a:cubicBezTo>
                    <a:pt x="80547" y="18204"/>
                    <a:pt x="80273" y="15918"/>
                    <a:pt x="79794" y="13714"/>
                  </a:cubicBezTo>
                  <a:cubicBezTo>
                    <a:pt x="79111" y="13877"/>
                    <a:pt x="78358" y="13795"/>
                    <a:pt x="77743" y="14204"/>
                  </a:cubicBezTo>
                  <a:cubicBezTo>
                    <a:pt x="75760" y="15591"/>
                    <a:pt x="77675" y="19918"/>
                    <a:pt x="78153" y="21551"/>
                  </a:cubicBezTo>
                  <a:cubicBezTo>
                    <a:pt x="78427" y="22530"/>
                    <a:pt x="78700" y="23510"/>
                    <a:pt x="78974" y="24489"/>
                  </a:cubicBezTo>
                  <a:cubicBezTo>
                    <a:pt x="79111" y="24979"/>
                    <a:pt x="79384" y="25959"/>
                    <a:pt x="79384" y="25959"/>
                  </a:cubicBezTo>
                  <a:cubicBezTo>
                    <a:pt x="77675" y="26612"/>
                    <a:pt x="77128" y="26122"/>
                    <a:pt x="75692" y="24979"/>
                  </a:cubicBezTo>
                  <a:cubicBezTo>
                    <a:pt x="75418" y="24000"/>
                    <a:pt x="75145" y="23020"/>
                    <a:pt x="74871" y="22040"/>
                  </a:cubicBezTo>
                  <a:cubicBezTo>
                    <a:pt x="74735" y="21551"/>
                    <a:pt x="74461" y="20571"/>
                    <a:pt x="74461" y="20571"/>
                  </a:cubicBezTo>
                  <a:cubicBezTo>
                    <a:pt x="74871" y="18448"/>
                    <a:pt x="75829" y="17714"/>
                    <a:pt x="75282" y="15673"/>
                  </a:cubicBezTo>
                  <a:cubicBezTo>
                    <a:pt x="75418" y="15183"/>
                    <a:pt x="75418" y="14530"/>
                    <a:pt x="75692" y="14204"/>
                  </a:cubicBezTo>
                  <a:cubicBezTo>
                    <a:pt x="76376" y="13387"/>
                    <a:pt x="78153" y="12244"/>
                    <a:pt x="78153" y="12244"/>
                  </a:cubicBezTo>
                  <a:cubicBezTo>
                    <a:pt x="78427" y="11755"/>
                    <a:pt x="78632" y="11183"/>
                    <a:pt x="78974" y="10775"/>
                  </a:cubicBezTo>
                  <a:cubicBezTo>
                    <a:pt x="79316" y="10367"/>
                    <a:pt x="79931" y="10285"/>
                    <a:pt x="80205" y="9795"/>
                  </a:cubicBezTo>
                  <a:cubicBezTo>
                    <a:pt x="80683" y="8897"/>
                    <a:pt x="81025" y="6857"/>
                    <a:pt x="81025" y="6857"/>
                  </a:cubicBezTo>
                  <a:cubicBezTo>
                    <a:pt x="80615" y="5387"/>
                    <a:pt x="80205" y="3918"/>
                    <a:pt x="79794" y="2448"/>
                  </a:cubicBezTo>
                  <a:cubicBezTo>
                    <a:pt x="79658" y="1959"/>
                    <a:pt x="78974" y="2204"/>
                    <a:pt x="78564" y="1959"/>
                  </a:cubicBezTo>
                  <a:cubicBezTo>
                    <a:pt x="77675" y="1387"/>
                    <a:pt x="76102" y="0"/>
                    <a:pt x="76102" y="0"/>
                  </a:cubicBezTo>
                  <a:cubicBezTo>
                    <a:pt x="72547" y="1387"/>
                    <a:pt x="69470" y="4326"/>
                    <a:pt x="65846" y="5387"/>
                  </a:cubicBezTo>
                  <a:cubicBezTo>
                    <a:pt x="64478" y="6448"/>
                    <a:pt x="64136" y="7673"/>
                    <a:pt x="62564" y="8326"/>
                  </a:cubicBezTo>
                  <a:cubicBezTo>
                    <a:pt x="62085" y="9959"/>
                    <a:pt x="61401" y="11102"/>
                    <a:pt x="60923" y="12734"/>
                  </a:cubicBezTo>
                  <a:cubicBezTo>
                    <a:pt x="62290" y="13306"/>
                    <a:pt x="63247" y="14122"/>
                    <a:pt x="64615" y="14693"/>
                  </a:cubicBezTo>
                  <a:cubicBezTo>
                    <a:pt x="65435" y="14367"/>
                    <a:pt x="66256" y="14040"/>
                    <a:pt x="67076" y="13714"/>
                  </a:cubicBezTo>
                  <a:cubicBezTo>
                    <a:pt x="68034" y="13306"/>
                    <a:pt x="68717" y="16653"/>
                    <a:pt x="68717" y="16653"/>
                  </a:cubicBezTo>
                  <a:cubicBezTo>
                    <a:pt x="67076" y="17959"/>
                    <a:pt x="65777" y="17551"/>
                    <a:pt x="64615" y="19591"/>
                  </a:cubicBezTo>
                  <a:cubicBezTo>
                    <a:pt x="65641" y="21469"/>
                    <a:pt x="66871" y="22122"/>
                    <a:pt x="64615" y="23020"/>
                  </a:cubicBezTo>
                  <a:cubicBezTo>
                    <a:pt x="64205" y="22693"/>
                    <a:pt x="63794" y="21632"/>
                    <a:pt x="63384" y="22040"/>
                  </a:cubicBezTo>
                  <a:cubicBezTo>
                    <a:pt x="62700" y="22693"/>
                    <a:pt x="62564" y="24979"/>
                    <a:pt x="62564" y="24979"/>
                  </a:cubicBezTo>
                  <a:cubicBezTo>
                    <a:pt x="62837" y="25469"/>
                    <a:pt x="63863" y="26285"/>
                    <a:pt x="63384" y="26448"/>
                  </a:cubicBezTo>
                  <a:cubicBezTo>
                    <a:pt x="62564" y="26693"/>
                    <a:pt x="61743" y="25795"/>
                    <a:pt x="60923" y="25469"/>
                  </a:cubicBezTo>
                  <a:cubicBezTo>
                    <a:pt x="60512" y="25306"/>
                    <a:pt x="59692" y="24979"/>
                    <a:pt x="59692" y="24979"/>
                  </a:cubicBezTo>
                  <a:cubicBezTo>
                    <a:pt x="58119" y="25632"/>
                    <a:pt x="57982" y="26775"/>
                    <a:pt x="56410" y="27428"/>
                  </a:cubicBezTo>
                  <a:cubicBezTo>
                    <a:pt x="55794" y="29551"/>
                    <a:pt x="55247" y="29551"/>
                    <a:pt x="53538" y="28897"/>
                  </a:cubicBezTo>
                  <a:cubicBezTo>
                    <a:pt x="54358" y="24816"/>
                    <a:pt x="53128" y="28408"/>
                    <a:pt x="55179" y="26448"/>
                  </a:cubicBezTo>
                  <a:cubicBezTo>
                    <a:pt x="56888" y="24816"/>
                    <a:pt x="55179" y="24000"/>
                    <a:pt x="57641" y="23020"/>
                  </a:cubicBezTo>
                  <a:cubicBezTo>
                    <a:pt x="58256" y="20816"/>
                    <a:pt x="57504" y="20326"/>
                    <a:pt x="56000" y="19102"/>
                  </a:cubicBezTo>
                  <a:cubicBezTo>
                    <a:pt x="53538" y="19836"/>
                    <a:pt x="53470" y="21795"/>
                    <a:pt x="52717" y="19102"/>
                  </a:cubicBezTo>
                  <a:cubicBezTo>
                    <a:pt x="52854" y="18285"/>
                    <a:pt x="53470" y="17387"/>
                    <a:pt x="53128" y="16653"/>
                  </a:cubicBezTo>
                  <a:cubicBezTo>
                    <a:pt x="53059" y="16489"/>
                    <a:pt x="49846" y="18448"/>
                    <a:pt x="49435" y="18612"/>
                  </a:cubicBezTo>
                  <a:cubicBezTo>
                    <a:pt x="48410" y="22204"/>
                    <a:pt x="48410" y="20571"/>
                    <a:pt x="49025" y="23510"/>
                  </a:cubicBezTo>
                  <a:cubicBezTo>
                    <a:pt x="48752" y="26857"/>
                    <a:pt x="49299" y="31102"/>
                    <a:pt x="46153" y="32326"/>
                  </a:cubicBezTo>
                  <a:cubicBezTo>
                    <a:pt x="46153" y="32408"/>
                    <a:pt x="47111" y="35428"/>
                    <a:pt x="46153" y="35755"/>
                  </a:cubicBezTo>
                  <a:cubicBezTo>
                    <a:pt x="45675" y="35918"/>
                    <a:pt x="45401" y="35020"/>
                    <a:pt x="44923" y="34775"/>
                  </a:cubicBezTo>
                  <a:cubicBezTo>
                    <a:pt x="44102" y="34367"/>
                    <a:pt x="43282" y="34122"/>
                    <a:pt x="42461" y="33795"/>
                  </a:cubicBezTo>
                  <a:cubicBezTo>
                    <a:pt x="41504" y="33387"/>
                    <a:pt x="40000" y="31836"/>
                    <a:pt x="40000" y="31836"/>
                  </a:cubicBezTo>
                  <a:cubicBezTo>
                    <a:pt x="39247" y="29142"/>
                    <a:pt x="39111" y="28000"/>
                    <a:pt x="37128" y="26448"/>
                  </a:cubicBezTo>
                  <a:cubicBezTo>
                    <a:pt x="36717" y="25061"/>
                    <a:pt x="36923" y="23346"/>
                    <a:pt x="36307" y="22040"/>
                  </a:cubicBezTo>
                  <a:cubicBezTo>
                    <a:pt x="36102" y="21632"/>
                    <a:pt x="33094" y="21142"/>
                    <a:pt x="32615" y="21061"/>
                  </a:cubicBezTo>
                  <a:cubicBezTo>
                    <a:pt x="29948" y="18938"/>
                    <a:pt x="26666" y="18775"/>
                    <a:pt x="24000" y="16653"/>
                  </a:cubicBezTo>
                  <a:cubicBezTo>
                    <a:pt x="23179" y="16979"/>
                    <a:pt x="22085" y="17224"/>
                    <a:pt x="21538" y="18122"/>
                  </a:cubicBezTo>
                  <a:cubicBezTo>
                    <a:pt x="20102" y="20244"/>
                    <a:pt x="22427" y="19183"/>
                    <a:pt x="19897" y="20571"/>
                  </a:cubicBezTo>
                  <a:cubicBezTo>
                    <a:pt x="19076" y="20979"/>
                    <a:pt x="17435" y="21551"/>
                    <a:pt x="17435" y="21551"/>
                  </a:cubicBezTo>
                  <a:cubicBezTo>
                    <a:pt x="17162" y="21061"/>
                    <a:pt x="17094" y="20244"/>
                    <a:pt x="16615" y="20081"/>
                  </a:cubicBezTo>
                  <a:cubicBezTo>
                    <a:pt x="15931" y="19836"/>
                    <a:pt x="15247" y="20408"/>
                    <a:pt x="14564" y="20571"/>
                  </a:cubicBezTo>
                  <a:cubicBezTo>
                    <a:pt x="13470" y="20734"/>
                    <a:pt x="12376" y="20897"/>
                    <a:pt x="11282" y="21061"/>
                  </a:cubicBezTo>
                  <a:cubicBezTo>
                    <a:pt x="9025" y="20163"/>
                    <a:pt x="7042" y="20000"/>
                    <a:pt x="4717" y="20571"/>
                  </a:cubicBezTo>
                  <a:cubicBezTo>
                    <a:pt x="3418" y="22938"/>
                    <a:pt x="4034" y="21469"/>
                    <a:pt x="3076" y="24979"/>
                  </a:cubicBezTo>
                  <a:cubicBezTo>
                    <a:pt x="2940" y="25469"/>
                    <a:pt x="2119" y="25795"/>
                    <a:pt x="1846" y="25469"/>
                  </a:cubicBezTo>
                  <a:cubicBezTo>
                    <a:pt x="1572" y="25142"/>
                    <a:pt x="2393" y="24816"/>
                    <a:pt x="2666" y="24489"/>
                  </a:cubicBezTo>
                  <a:close/>
                </a:path>
              </a:pathLst>
            </a:custGeom>
            <a:gradFill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3"/>
            <p:cNvSpPr/>
            <p:nvPr/>
          </p:nvSpPr>
          <p:spPr>
            <a:xfrm>
              <a:off x="912812" y="3505200"/>
              <a:ext cx="1357312" cy="14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17" y="113037"/>
                  </a:moveTo>
                  <a:cubicBezTo>
                    <a:pt x="110684" y="110580"/>
                    <a:pt x="111858" y="109351"/>
                    <a:pt x="111198" y="107303"/>
                  </a:cubicBezTo>
                  <a:cubicBezTo>
                    <a:pt x="110904" y="106484"/>
                    <a:pt x="110611" y="105665"/>
                    <a:pt x="110317" y="104846"/>
                  </a:cubicBezTo>
                  <a:cubicBezTo>
                    <a:pt x="110171" y="104436"/>
                    <a:pt x="109877" y="103617"/>
                    <a:pt x="109877" y="103617"/>
                  </a:cubicBezTo>
                  <a:cubicBezTo>
                    <a:pt x="110317" y="103344"/>
                    <a:pt x="110831" y="103208"/>
                    <a:pt x="111198" y="102798"/>
                  </a:cubicBezTo>
                  <a:cubicBezTo>
                    <a:pt x="111491" y="102457"/>
                    <a:pt x="111271" y="101843"/>
                    <a:pt x="111638" y="101569"/>
                  </a:cubicBezTo>
                  <a:cubicBezTo>
                    <a:pt x="112371" y="101092"/>
                    <a:pt x="113471" y="101228"/>
                    <a:pt x="114278" y="100750"/>
                  </a:cubicBezTo>
                  <a:cubicBezTo>
                    <a:pt x="116039" y="99658"/>
                    <a:pt x="117946" y="99180"/>
                    <a:pt x="120000" y="98703"/>
                  </a:cubicBezTo>
                  <a:cubicBezTo>
                    <a:pt x="119119" y="98156"/>
                    <a:pt x="118239" y="97610"/>
                    <a:pt x="117359" y="97064"/>
                  </a:cubicBezTo>
                  <a:cubicBezTo>
                    <a:pt x="116919" y="96791"/>
                    <a:pt x="116039" y="96245"/>
                    <a:pt x="116039" y="96245"/>
                  </a:cubicBezTo>
                  <a:cubicBezTo>
                    <a:pt x="116625" y="93583"/>
                    <a:pt x="117652" y="93651"/>
                    <a:pt x="115599" y="91740"/>
                  </a:cubicBezTo>
                  <a:cubicBezTo>
                    <a:pt x="115745" y="91331"/>
                    <a:pt x="115745" y="90784"/>
                    <a:pt x="116039" y="90511"/>
                  </a:cubicBezTo>
                  <a:cubicBezTo>
                    <a:pt x="116332" y="90238"/>
                    <a:pt x="117139" y="90511"/>
                    <a:pt x="117359" y="90102"/>
                  </a:cubicBezTo>
                  <a:cubicBezTo>
                    <a:pt x="118019" y="88873"/>
                    <a:pt x="116112" y="88600"/>
                    <a:pt x="115599" y="88464"/>
                  </a:cubicBezTo>
                  <a:cubicBezTo>
                    <a:pt x="114792" y="86279"/>
                    <a:pt x="115525" y="87508"/>
                    <a:pt x="112518" y="85597"/>
                  </a:cubicBezTo>
                  <a:cubicBezTo>
                    <a:pt x="111638" y="85051"/>
                    <a:pt x="109877" y="83959"/>
                    <a:pt x="109877" y="83959"/>
                  </a:cubicBezTo>
                  <a:cubicBezTo>
                    <a:pt x="109144" y="86757"/>
                    <a:pt x="108850" y="85529"/>
                    <a:pt x="106356" y="84778"/>
                  </a:cubicBezTo>
                  <a:cubicBezTo>
                    <a:pt x="104449" y="82116"/>
                    <a:pt x="106356" y="82525"/>
                    <a:pt x="102396" y="81911"/>
                  </a:cubicBezTo>
                  <a:cubicBezTo>
                    <a:pt x="99242" y="80000"/>
                    <a:pt x="99242" y="80546"/>
                    <a:pt x="95794" y="79453"/>
                  </a:cubicBezTo>
                  <a:cubicBezTo>
                    <a:pt x="93594" y="76382"/>
                    <a:pt x="93154" y="75494"/>
                    <a:pt x="89193" y="74539"/>
                  </a:cubicBezTo>
                  <a:cubicBezTo>
                    <a:pt x="87726" y="74197"/>
                    <a:pt x="85232" y="72491"/>
                    <a:pt x="85232" y="72491"/>
                  </a:cubicBezTo>
                  <a:cubicBezTo>
                    <a:pt x="85672" y="69010"/>
                    <a:pt x="85892" y="66348"/>
                    <a:pt x="89193" y="64300"/>
                  </a:cubicBezTo>
                  <a:cubicBezTo>
                    <a:pt x="90220" y="62798"/>
                    <a:pt x="91246" y="62935"/>
                    <a:pt x="92273" y="61433"/>
                  </a:cubicBezTo>
                  <a:cubicBezTo>
                    <a:pt x="92127" y="61023"/>
                    <a:pt x="91833" y="60614"/>
                    <a:pt x="91833" y="60204"/>
                  </a:cubicBezTo>
                  <a:cubicBezTo>
                    <a:pt x="91833" y="59795"/>
                    <a:pt x="92567" y="59249"/>
                    <a:pt x="92273" y="58976"/>
                  </a:cubicBezTo>
                  <a:cubicBezTo>
                    <a:pt x="91760" y="58498"/>
                    <a:pt x="90806" y="58771"/>
                    <a:pt x="90073" y="58566"/>
                  </a:cubicBezTo>
                  <a:cubicBezTo>
                    <a:pt x="87432" y="57883"/>
                    <a:pt x="87946" y="58088"/>
                    <a:pt x="86112" y="56928"/>
                  </a:cubicBezTo>
                  <a:cubicBezTo>
                    <a:pt x="83838" y="53788"/>
                    <a:pt x="83031" y="52559"/>
                    <a:pt x="79070" y="51604"/>
                  </a:cubicBezTo>
                  <a:cubicBezTo>
                    <a:pt x="77530" y="50648"/>
                    <a:pt x="76943" y="50238"/>
                    <a:pt x="75110" y="50784"/>
                  </a:cubicBezTo>
                  <a:cubicBezTo>
                    <a:pt x="74303" y="48532"/>
                    <a:pt x="74376" y="46143"/>
                    <a:pt x="73789" y="43822"/>
                  </a:cubicBezTo>
                  <a:cubicBezTo>
                    <a:pt x="73422" y="42457"/>
                    <a:pt x="72542" y="41501"/>
                    <a:pt x="72029" y="40136"/>
                  </a:cubicBezTo>
                  <a:cubicBezTo>
                    <a:pt x="75916" y="37747"/>
                    <a:pt x="75256" y="41433"/>
                    <a:pt x="77750" y="43003"/>
                  </a:cubicBezTo>
                  <a:cubicBezTo>
                    <a:pt x="79584" y="40409"/>
                    <a:pt x="80317" y="42866"/>
                    <a:pt x="81271" y="40136"/>
                  </a:cubicBezTo>
                  <a:cubicBezTo>
                    <a:pt x="80684" y="36860"/>
                    <a:pt x="81124" y="38498"/>
                    <a:pt x="79951" y="35221"/>
                  </a:cubicBezTo>
                  <a:cubicBezTo>
                    <a:pt x="79584" y="34266"/>
                    <a:pt x="77310" y="33583"/>
                    <a:pt x="77310" y="33583"/>
                  </a:cubicBezTo>
                  <a:cubicBezTo>
                    <a:pt x="78630" y="31740"/>
                    <a:pt x="78850" y="31535"/>
                    <a:pt x="77750" y="29488"/>
                  </a:cubicBezTo>
                  <a:cubicBezTo>
                    <a:pt x="77897" y="28805"/>
                    <a:pt x="77603" y="27849"/>
                    <a:pt x="78190" y="27440"/>
                  </a:cubicBezTo>
                  <a:cubicBezTo>
                    <a:pt x="78630" y="27167"/>
                    <a:pt x="78997" y="28191"/>
                    <a:pt x="79511" y="28259"/>
                  </a:cubicBezTo>
                  <a:cubicBezTo>
                    <a:pt x="80244" y="28395"/>
                    <a:pt x="81711" y="27303"/>
                    <a:pt x="82151" y="27030"/>
                  </a:cubicBezTo>
                  <a:cubicBezTo>
                    <a:pt x="82444" y="26621"/>
                    <a:pt x="83031" y="26279"/>
                    <a:pt x="83031" y="25802"/>
                  </a:cubicBezTo>
                  <a:cubicBezTo>
                    <a:pt x="83031" y="24914"/>
                    <a:pt x="82151" y="23344"/>
                    <a:pt x="82151" y="23344"/>
                  </a:cubicBezTo>
                  <a:cubicBezTo>
                    <a:pt x="83325" y="22593"/>
                    <a:pt x="86112" y="21706"/>
                    <a:pt x="86112" y="21706"/>
                  </a:cubicBezTo>
                  <a:cubicBezTo>
                    <a:pt x="86919" y="20614"/>
                    <a:pt x="87872" y="18020"/>
                    <a:pt x="87872" y="18020"/>
                  </a:cubicBezTo>
                  <a:cubicBezTo>
                    <a:pt x="87726" y="16791"/>
                    <a:pt x="87652" y="15563"/>
                    <a:pt x="87432" y="14334"/>
                  </a:cubicBezTo>
                  <a:cubicBezTo>
                    <a:pt x="87359" y="13924"/>
                    <a:pt x="87359" y="13378"/>
                    <a:pt x="86992" y="13105"/>
                  </a:cubicBezTo>
                  <a:cubicBezTo>
                    <a:pt x="86259" y="12627"/>
                    <a:pt x="85232" y="12559"/>
                    <a:pt x="84352" y="12286"/>
                  </a:cubicBezTo>
                  <a:cubicBezTo>
                    <a:pt x="83911" y="12150"/>
                    <a:pt x="83031" y="11877"/>
                    <a:pt x="83031" y="11877"/>
                  </a:cubicBezTo>
                  <a:cubicBezTo>
                    <a:pt x="81344" y="12423"/>
                    <a:pt x="78190" y="12081"/>
                    <a:pt x="76430" y="12286"/>
                  </a:cubicBezTo>
                  <a:cubicBezTo>
                    <a:pt x="74303" y="12969"/>
                    <a:pt x="73569" y="14539"/>
                    <a:pt x="71589" y="15153"/>
                  </a:cubicBezTo>
                  <a:cubicBezTo>
                    <a:pt x="70122" y="14948"/>
                    <a:pt x="68215" y="15290"/>
                    <a:pt x="67188" y="14334"/>
                  </a:cubicBezTo>
                  <a:cubicBezTo>
                    <a:pt x="66748" y="13924"/>
                    <a:pt x="67114" y="13105"/>
                    <a:pt x="66748" y="12696"/>
                  </a:cubicBezTo>
                  <a:cubicBezTo>
                    <a:pt x="66088" y="11945"/>
                    <a:pt x="64694" y="12150"/>
                    <a:pt x="63667" y="11877"/>
                  </a:cubicBezTo>
                  <a:cubicBezTo>
                    <a:pt x="61613" y="9078"/>
                    <a:pt x="62933" y="9761"/>
                    <a:pt x="60586" y="9010"/>
                  </a:cubicBezTo>
                  <a:cubicBezTo>
                    <a:pt x="60073" y="7645"/>
                    <a:pt x="60366" y="7576"/>
                    <a:pt x="58826" y="6962"/>
                  </a:cubicBezTo>
                  <a:cubicBezTo>
                    <a:pt x="57946" y="6621"/>
                    <a:pt x="56185" y="6143"/>
                    <a:pt x="56185" y="6143"/>
                  </a:cubicBezTo>
                  <a:cubicBezTo>
                    <a:pt x="55525" y="4368"/>
                    <a:pt x="54645" y="3003"/>
                    <a:pt x="53985" y="1228"/>
                  </a:cubicBezTo>
                  <a:cubicBezTo>
                    <a:pt x="53838" y="819"/>
                    <a:pt x="53105" y="1023"/>
                    <a:pt x="52665" y="819"/>
                  </a:cubicBezTo>
                  <a:cubicBezTo>
                    <a:pt x="52224" y="614"/>
                    <a:pt x="51784" y="273"/>
                    <a:pt x="51344" y="0"/>
                  </a:cubicBezTo>
                  <a:cubicBezTo>
                    <a:pt x="47383" y="614"/>
                    <a:pt x="43422" y="1979"/>
                    <a:pt x="39462" y="2866"/>
                  </a:cubicBezTo>
                  <a:cubicBezTo>
                    <a:pt x="38141" y="3208"/>
                    <a:pt x="36821" y="3686"/>
                    <a:pt x="35501" y="4095"/>
                  </a:cubicBezTo>
                  <a:cubicBezTo>
                    <a:pt x="35061" y="4232"/>
                    <a:pt x="34180" y="4505"/>
                    <a:pt x="34180" y="4505"/>
                  </a:cubicBezTo>
                  <a:cubicBezTo>
                    <a:pt x="33740" y="4914"/>
                    <a:pt x="33227" y="5255"/>
                    <a:pt x="32860" y="5733"/>
                  </a:cubicBezTo>
                  <a:cubicBezTo>
                    <a:pt x="32200" y="6484"/>
                    <a:pt x="31100" y="8191"/>
                    <a:pt x="31100" y="8191"/>
                  </a:cubicBezTo>
                  <a:cubicBezTo>
                    <a:pt x="31760" y="10648"/>
                    <a:pt x="32053" y="9692"/>
                    <a:pt x="34180" y="11058"/>
                  </a:cubicBezTo>
                  <a:cubicBezTo>
                    <a:pt x="36894" y="9351"/>
                    <a:pt x="36014" y="10921"/>
                    <a:pt x="37701" y="12286"/>
                  </a:cubicBezTo>
                  <a:cubicBezTo>
                    <a:pt x="38508" y="12901"/>
                    <a:pt x="40342" y="13924"/>
                    <a:pt x="40342" y="13924"/>
                  </a:cubicBezTo>
                  <a:cubicBezTo>
                    <a:pt x="40635" y="14812"/>
                    <a:pt x="41589" y="15494"/>
                    <a:pt x="41662" y="16382"/>
                  </a:cubicBezTo>
                  <a:cubicBezTo>
                    <a:pt x="41809" y="17610"/>
                    <a:pt x="40855" y="18907"/>
                    <a:pt x="41222" y="20068"/>
                  </a:cubicBezTo>
                  <a:cubicBezTo>
                    <a:pt x="41369" y="20546"/>
                    <a:pt x="43056" y="19249"/>
                    <a:pt x="42542" y="19249"/>
                  </a:cubicBezTo>
                  <a:cubicBezTo>
                    <a:pt x="41589" y="19249"/>
                    <a:pt x="39902" y="20068"/>
                    <a:pt x="39902" y="20068"/>
                  </a:cubicBezTo>
                  <a:cubicBezTo>
                    <a:pt x="38948" y="21433"/>
                    <a:pt x="37848" y="21774"/>
                    <a:pt x="37261" y="23344"/>
                  </a:cubicBezTo>
                  <a:cubicBezTo>
                    <a:pt x="38581" y="26962"/>
                    <a:pt x="37555" y="26825"/>
                    <a:pt x="36821" y="30307"/>
                  </a:cubicBezTo>
                  <a:cubicBezTo>
                    <a:pt x="36968" y="30989"/>
                    <a:pt x="37041" y="31672"/>
                    <a:pt x="37261" y="32354"/>
                  </a:cubicBezTo>
                  <a:cubicBezTo>
                    <a:pt x="38728" y="37406"/>
                    <a:pt x="37555" y="35972"/>
                    <a:pt x="43863" y="36450"/>
                  </a:cubicBezTo>
                  <a:cubicBezTo>
                    <a:pt x="45990" y="37747"/>
                    <a:pt x="45036" y="36791"/>
                    <a:pt x="46063" y="39726"/>
                  </a:cubicBezTo>
                  <a:cubicBezTo>
                    <a:pt x="46723" y="41501"/>
                    <a:pt x="50464" y="41569"/>
                    <a:pt x="51784" y="41774"/>
                  </a:cubicBezTo>
                  <a:cubicBezTo>
                    <a:pt x="49364" y="43276"/>
                    <a:pt x="46577" y="44641"/>
                    <a:pt x="43863" y="45460"/>
                  </a:cubicBezTo>
                  <a:cubicBezTo>
                    <a:pt x="42836" y="48327"/>
                    <a:pt x="42102" y="47645"/>
                    <a:pt x="44303" y="48327"/>
                  </a:cubicBezTo>
                  <a:cubicBezTo>
                    <a:pt x="45476" y="51604"/>
                    <a:pt x="41589" y="52491"/>
                    <a:pt x="39462" y="54470"/>
                  </a:cubicBezTo>
                  <a:cubicBezTo>
                    <a:pt x="39242" y="55085"/>
                    <a:pt x="38435" y="58839"/>
                    <a:pt x="37261" y="59385"/>
                  </a:cubicBezTo>
                  <a:cubicBezTo>
                    <a:pt x="36454" y="59726"/>
                    <a:pt x="35501" y="59658"/>
                    <a:pt x="34621" y="59795"/>
                  </a:cubicBezTo>
                  <a:cubicBezTo>
                    <a:pt x="34180" y="61023"/>
                    <a:pt x="34107" y="62389"/>
                    <a:pt x="33300" y="63481"/>
                  </a:cubicBezTo>
                  <a:cubicBezTo>
                    <a:pt x="32713" y="64300"/>
                    <a:pt x="31907" y="64982"/>
                    <a:pt x="31540" y="65938"/>
                  </a:cubicBezTo>
                  <a:cubicBezTo>
                    <a:pt x="31393" y="66348"/>
                    <a:pt x="31393" y="66825"/>
                    <a:pt x="31100" y="67167"/>
                  </a:cubicBezTo>
                  <a:cubicBezTo>
                    <a:pt x="29853" y="68668"/>
                    <a:pt x="26845" y="68873"/>
                    <a:pt x="24938" y="69215"/>
                  </a:cubicBezTo>
                  <a:cubicBezTo>
                    <a:pt x="23471" y="70580"/>
                    <a:pt x="22811" y="72423"/>
                    <a:pt x="21858" y="74129"/>
                  </a:cubicBezTo>
                  <a:cubicBezTo>
                    <a:pt x="21638" y="74539"/>
                    <a:pt x="21784" y="75085"/>
                    <a:pt x="21418" y="75358"/>
                  </a:cubicBezTo>
                  <a:cubicBezTo>
                    <a:pt x="20244" y="76109"/>
                    <a:pt x="18630" y="76245"/>
                    <a:pt x="17457" y="76996"/>
                  </a:cubicBezTo>
                  <a:cubicBezTo>
                    <a:pt x="14156" y="76587"/>
                    <a:pt x="12909" y="75836"/>
                    <a:pt x="9975" y="74948"/>
                  </a:cubicBezTo>
                  <a:cubicBezTo>
                    <a:pt x="9975" y="74948"/>
                    <a:pt x="7114" y="75563"/>
                    <a:pt x="6894" y="75767"/>
                  </a:cubicBezTo>
                  <a:cubicBezTo>
                    <a:pt x="6601" y="76040"/>
                    <a:pt x="6748" y="76655"/>
                    <a:pt x="6454" y="76996"/>
                  </a:cubicBezTo>
                  <a:cubicBezTo>
                    <a:pt x="6088" y="77406"/>
                    <a:pt x="5574" y="77542"/>
                    <a:pt x="5134" y="77815"/>
                  </a:cubicBezTo>
                  <a:cubicBezTo>
                    <a:pt x="4327" y="80000"/>
                    <a:pt x="4694" y="81228"/>
                    <a:pt x="2493" y="81911"/>
                  </a:cubicBezTo>
                  <a:cubicBezTo>
                    <a:pt x="0" y="85392"/>
                    <a:pt x="1320" y="85733"/>
                    <a:pt x="5134" y="86416"/>
                  </a:cubicBezTo>
                  <a:cubicBezTo>
                    <a:pt x="5207" y="87303"/>
                    <a:pt x="4987" y="91535"/>
                    <a:pt x="6014" y="93378"/>
                  </a:cubicBezTo>
                  <a:cubicBezTo>
                    <a:pt x="6748" y="94675"/>
                    <a:pt x="9535" y="96245"/>
                    <a:pt x="9535" y="96245"/>
                  </a:cubicBezTo>
                  <a:cubicBezTo>
                    <a:pt x="10488" y="98839"/>
                    <a:pt x="10782" y="101433"/>
                    <a:pt x="11735" y="104027"/>
                  </a:cubicBezTo>
                  <a:cubicBezTo>
                    <a:pt x="12616" y="103754"/>
                    <a:pt x="13496" y="102935"/>
                    <a:pt x="14376" y="103208"/>
                  </a:cubicBezTo>
                  <a:cubicBezTo>
                    <a:pt x="16577" y="103890"/>
                    <a:pt x="18777" y="104232"/>
                    <a:pt x="20977" y="104846"/>
                  </a:cubicBezTo>
                  <a:cubicBezTo>
                    <a:pt x="24352" y="105733"/>
                    <a:pt x="20171" y="104641"/>
                    <a:pt x="23618" y="106075"/>
                  </a:cubicBezTo>
                  <a:cubicBezTo>
                    <a:pt x="25452" y="106825"/>
                    <a:pt x="27432" y="107098"/>
                    <a:pt x="29339" y="107713"/>
                  </a:cubicBezTo>
                  <a:cubicBezTo>
                    <a:pt x="28459" y="110102"/>
                    <a:pt x="30000" y="111877"/>
                    <a:pt x="31100" y="113856"/>
                  </a:cubicBezTo>
                  <a:cubicBezTo>
                    <a:pt x="31320" y="114266"/>
                    <a:pt x="31173" y="114812"/>
                    <a:pt x="31540" y="115085"/>
                  </a:cubicBezTo>
                  <a:cubicBezTo>
                    <a:pt x="32273" y="115563"/>
                    <a:pt x="33300" y="115631"/>
                    <a:pt x="34180" y="115904"/>
                  </a:cubicBezTo>
                  <a:cubicBezTo>
                    <a:pt x="35207" y="116245"/>
                    <a:pt x="36821" y="117542"/>
                    <a:pt x="36821" y="117542"/>
                  </a:cubicBezTo>
                  <a:cubicBezTo>
                    <a:pt x="37701" y="120000"/>
                    <a:pt x="38801" y="118907"/>
                    <a:pt x="39462" y="117133"/>
                  </a:cubicBezTo>
                  <a:cubicBezTo>
                    <a:pt x="38581" y="114675"/>
                    <a:pt x="38875" y="116860"/>
                    <a:pt x="40342" y="115494"/>
                  </a:cubicBezTo>
                  <a:cubicBezTo>
                    <a:pt x="41075" y="114812"/>
                    <a:pt x="42102" y="113037"/>
                    <a:pt x="42102" y="113037"/>
                  </a:cubicBezTo>
                  <a:cubicBezTo>
                    <a:pt x="41809" y="112218"/>
                    <a:pt x="41515" y="111399"/>
                    <a:pt x="41222" y="110580"/>
                  </a:cubicBezTo>
                  <a:cubicBezTo>
                    <a:pt x="41075" y="110170"/>
                    <a:pt x="40782" y="109351"/>
                    <a:pt x="40782" y="109351"/>
                  </a:cubicBezTo>
                  <a:cubicBezTo>
                    <a:pt x="41149" y="108259"/>
                    <a:pt x="41222" y="107098"/>
                    <a:pt x="41662" y="106075"/>
                  </a:cubicBezTo>
                  <a:cubicBezTo>
                    <a:pt x="41882" y="105597"/>
                    <a:pt x="42322" y="105255"/>
                    <a:pt x="42542" y="104846"/>
                  </a:cubicBezTo>
                  <a:cubicBezTo>
                    <a:pt x="42762" y="104436"/>
                    <a:pt x="42836" y="104027"/>
                    <a:pt x="42982" y="103617"/>
                  </a:cubicBezTo>
                  <a:cubicBezTo>
                    <a:pt x="43863" y="103890"/>
                    <a:pt x="45330" y="103617"/>
                    <a:pt x="45623" y="104436"/>
                  </a:cubicBezTo>
                  <a:cubicBezTo>
                    <a:pt x="45770" y="104846"/>
                    <a:pt x="45770" y="105392"/>
                    <a:pt x="46063" y="105665"/>
                  </a:cubicBezTo>
                  <a:cubicBezTo>
                    <a:pt x="46870" y="106416"/>
                    <a:pt x="49364" y="106552"/>
                    <a:pt x="50464" y="106894"/>
                  </a:cubicBezTo>
                  <a:cubicBezTo>
                    <a:pt x="51198" y="109010"/>
                    <a:pt x="50244" y="108737"/>
                    <a:pt x="48264" y="109351"/>
                  </a:cubicBezTo>
                  <a:cubicBezTo>
                    <a:pt x="47237" y="112286"/>
                    <a:pt x="46577" y="111331"/>
                    <a:pt x="48704" y="112627"/>
                  </a:cubicBezTo>
                  <a:cubicBezTo>
                    <a:pt x="51051" y="111877"/>
                    <a:pt x="51271" y="111672"/>
                    <a:pt x="51784" y="109351"/>
                  </a:cubicBezTo>
                  <a:cubicBezTo>
                    <a:pt x="53765" y="109692"/>
                    <a:pt x="55232" y="110307"/>
                    <a:pt x="57066" y="109761"/>
                  </a:cubicBezTo>
                  <a:cubicBezTo>
                    <a:pt x="57212" y="108941"/>
                    <a:pt x="57946" y="104505"/>
                    <a:pt x="59266" y="108122"/>
                  </a:cubicBezTo>
                  <a:cubicBezTo>
                    <a:pt x="59413" y="107713"/>
                    <a:pt x="59853" y="107303"/>
                    <a:pt x="59706" y="106894"/>
                  </a:cubicBezTo>
                  <a:cubicBezTo>
                    <a:pt x="59339" y="106075"/>
                    <a:pt x="56552" y="106211"/>
                    <a:pt x="58826" y="104436"/>
                  </a:cubicBezTo>
                  <a:cubicBezTo>
                    <a:pt x="59559" y="103890"/>
                    <a:pt x="60586" y="103890"/>
                    <a:pt x="61466" y="103617"/>
                  </a:cubicBezTo>
                  <a:cubicBezTo>
                    <a:pt x="61907" y="103481"/>
                    <a:pt x="62787" y="103208"/>
                    <a:pt x="62787" y="103208"/>
                  </a:cubicBezTo>
                  <a:cubicBezTo>
                    <a:pt x="63667" y="100750"/>
                    <a:pt x="61540" y="101706"/>
                    <a:pt x="59266" y="101160"/>
                  </a:cubicBezTo>
                  <a:cubicBezTo>
                    <a:pt x="58386" y="100955"/>
                    <a:pt x="57506" y="100614"/>
                    <a:pt x="56625" y="100341"/>
                  </a:cubicBezTo>
                  <a:cubicBezTo>
                    <a:pt x="56185" y="100204"/>
                    <a:pt x="55305" y="99931"/>
                    <a:pt x="55305" y="99931"/>
                  </a:cubicBezTo>
                  <a:cubicBezTo>
                    <a:pt x="55012" y="99112"/>
                    <a:pt x="54718" y="98293"/>
                    <a:pt x="54425" y="97474"/>
                  </a:cubicBezTo>
                  <a:cubicBezTo>
                    <a:pt x="54278" y="97064"/>
                    <a:pt x="56552" y="95085"/>
                    <a:pt x="56625" y="95017"/>
                  </a:cubicBezTo>
                  <a:cubicBezTo>
                    <a:pt x="59266" y="93378"/>
                    <a:pt x="61980" y="92696"/>
                    <a:pt x="64987" y="91740"/>
                  </a:cubicBezTo>
                  <a:cubicBezTo>
                    <a:pt x="66381" y="91331"/>
                    <a:pt x="67555" y="90511"/>
                    <a:pt x="68948" y="90102"/>
                  </a:cubicBezTo>
                  <a:cubicBezTo>
                    <a:pt x="69388" y="89965"/>
                    <a:pt x="70268" y="89692"/>
                    <a:pt x="70268" y="89692"/>
                  </a:cubicBezTo>
                  <a:cubicBezTo>
                    <a:pt x="75036" y="90307"/>
                    <a:pt x="73716" y="89829"/>
                    <a:pt x="75990" y="92969"/>
                  </a:cubicBezTo>
                  <a:cubicBezTo>
                    <a:pt x="75623" y="95426"/>
                    <a:pt x="75696" y="97815"/>
                    <a:pt x="72909" y="98703"/>
                  </a:cubicBezTo>
                  <a:cubicBezTo>
                    <a:pt x="72469" y="99112"/>
                    <a:pt x="71955" y="99453"/>
                    <a:pt x="71589" y="99931"/>
                  </a:cubicBezTo>
                  <a:cubicBezTo>
                    <a:pt x="70929" y="100682"/>
                    <a:pt x="69828" y="102389"/>
                    <a:pt x="69828" y="102389"/>
                  </a:cubicBezTo>
                  <a:cubicBezTo>
                    <a:pt x="70048" y="105119"/>
                    <a:pt x="69022" y="108395"/>
                    <a:pt x="72029" y="109351"/>
                  </a:cubicBezTo>
                  <a:cubicBezTo>
                    <a:pt x="75256" y="113856"/>
                    <a:pt x="75256" y="108600"/>
                    <a:pt x="72469" y="106894"/>
                  </a:cubicBezTo>
                  <a:cubicBezTo>
                    <a:pt x="71735" y="104300"/>
                    <a:pt x="71735" y="101501"/>
                    <a:pt x="74229" y="99931"/>
                  </a:cubicBezTo>
                  <a:cubicBezTo>
                    <a:pt x="74669" y="100204"/>
                    <a:pt x="75183" y="100409"/>
                    <a:pt x="75550" y="100750"/>
                  </a:cubicBezTo>
                  <a:cubicBezTo>
                    <a:pt x="75916" y="101092"/>
                    <a:pt x="75916" y="101911"/>
                    <a:pt x="76430" y="101979"/>
                  </a:cubicBezTo>
                  <a:cubicBezTo>
                    <a:pt x="77383" y="102116"/>
                    <a:pt x="79070" y="101160"/>
                    <a:pt x="79070" y="101160"/>
                  </a:cubicBezTo>
                  <a:cubicBezTo>
                    <a:pt x="79584" y="101911"/>
                    <a:pt x="80024" y="103003"/>
                    <a:pt x="81271" y="102798"/>
                  </a:cubicBezTo>
                  <a:cubicBezTo>
                    <a:pt x="81784" y="102730"/>
                    <a:pt x="82078" y="102184"/>
                    <a:pt x="82591" y="101979"/>
                  </a:cubicBezTo>
                  <a:cubicBezTo>
                    <a:pt x="83471" y="101638"/>
                    <a:pt x="85232" y="101160"/>
                    <a:pt x="85232" y="101160"/>
                  </a:cubicBezTo>
                  <a:cubicBezTo>
                    <a:pt x="88533" y="102184"/>
                    <a:pt x="84572" y="100682"/>
                    <a:pt x="87432" y="102798"/>
                  </a:cubicBezTo>
                  <a:cubicBezTo>
                    <a:pt x="87872" y="103139"/>
                    <a:pt x="90880" y="103617"/>
                    <a:pt x="90953" y="103617"/>
                  </a:cubicBezTo>
                  <a:cubicBezTo>
                    <a:pt x="91393" y="103890"/>
                    <a:pt x="91760" y="104436"/>
                    <a:pt x="92273" y="104436"/>
                  </a:cubicBezTo>
                  <a:cubicBezTo>
                    <a:pt x="93227" y="104436"/>
                    <a:pt x="94914" y="103617"/>
                    <a:pt x="94914" y="103617"/>
                  </a:cubicBezTo>
                  <a:cubicBezTo>
                    <a:pt x="97481" y="104232"/>
                    <a:pt x="99755" y="105119"/>
                    <a:pt x="101955" y="106484"/>
                  </a:cubicBezTo>
                  <a:cubicBezTo>
                    <a:pt x="103202" y="108259"/>
                    <a:pt x="103496" y="109761"/>
                    <a:pt x="105476" y="110989"/>
                  </a:cubicBezTo>
                  <a:cubicBezTo>
                    <a:pt x="106650" y="114334"/>
                    <a:pt x="105403" y="113583"/>
                    <a:pt x="109437" y="113037"/>
                  </a:cubicBezTo>
                  <a:cubicBezTo>
                    <a:pt x="110537" y="111467"/>
                    <a:pt x="110317" y="111331"/>
                    <a:pt x="110317" y="113037"/>
                  </a:cubicBez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69999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3"/>
            <p:cNvSpPr/>
            <p:nvPr/>
          </p:nvSpPr>
          <p:spPr>
            <a:xfrm>
              <a:off x="2760662" y="4243387"/>
              <a:ext cx="636587" cy="776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" y="51750"/>
                  </a:moveTo>
                  <a:cubicBezTo>
                    <a:pt x="2666" y="51250"/>
                    <a:pt x="3703" y="50875"/>
                    <a:pt x="4444" y="50250"/>
                  </a:cubicBezTo>
                  <a:cubicBezTo>
                    <a:pt x="5777" y="48875"/>
                    <a:pt x="8000" y="45750"/>
                    <a:pt x="8000" y="45750"/>
                  </a:cubicBezTo>
                  <a:cubicBezTo>
                    <a:pt x="19111" y="48875"/>
                    <a:pt x="28740" y="44875"/>
                    <a:pt x="39111" y="42750"/>
                  </a:cubicBezTo>
                  <a:cubicBezTo>
                    <a:pt x="40888" y="38250"/>
                    <a:pt x="40296" y="42250"/>
                    <a:pt x="37333" y="39750"/>
                  </a:cubicBezTo>
                  <a:cubicBezTo>
                    <a:pt x="32592" y="35750"/>
                    <a:pt x="40888" y="38750"/>
                    <a:pt x="33777" y="36750"/>
                  </a:cubicBezTo>
                  <a:cubicBezTo>
                    <a:pt x="33185" y="36000"/>
                    <a:pt x="32740" y="35125"/>
                    <a:pt x="32000" y="34500"/>
                  </a:cubicBezTo>
                  <a:cubicBezTo>
                    <a:pt x="31259" y="33875"/>
                    <a:pt x="29777" y="33875"/>
                    <a:pt x="29333" y="33000"/>
                  </a:cubicBezTo>
                  <a:cubicBezTo>
                    <a:pt x="28444" y="31250"/>
                    <a:pt x="31851" y="29750"/>
                    <a:pt x="32888" y="29250"/>
                  </a:cubicBezTo>
                  <a:cubicBezTo>
                    <a:pt x="36592" y="27750"/>
                    <a:pt x="43851" y="27875"/>
                    <a:pt x="46222" y="27750"/>
                  </a:cubicBezTo>
                  <a:cubicBezTo>
                    <a:pt x="47555" y="23250"/>
                    <a:pt x="48148" y="25000"/>
                    <a:pt x="52444" y="22500"/>
                  </a:cubicBezTo>
                  <a:cubicBezTo>
                    <a:pt x="55851" y="18250"/>
                    <a:pt x="51703" y="14750"/>
                    <a:pt x="57777" y="16500"/>
                  </a:cubicBezTo>
                  <a:cubicBezTo>
                    <a:pt x="59851" y="16000"/>
                    <a:pt x="62518" y="15875"/>
                    <a:pt x="64000" y="14250"/>
                  </a:cubicBezTo>
                  <a:cubicBezTo>
                    <a:pt x="66518" y="11625"/>
                    <a:pt x="64740" y="10875"/>
                    <a:pt x="69333" y="8250"/>
                  </a:cubicBezTo>
                  <a:cubicBezTo>
                    <a:pt x="69629" y="7500"/>
                    <a:pt x="69629" y="6500"/>
                    <a:pt x="70222" y="6000"/>
                  </a:cubicBezTo>
                  <a:cubicBezTo>
                    <a:pt x="72148" y="4375"/>
                    <a:pt x="73629" y="5625"/>
                    <a:pt x="75555" y="6000"/>
                  </a:cubicBezTo>
                  <a:cubicBezTo>
                    <a:pt x="79555" y="6750"/>
                    <a:pt x="83259" y="7125"/>
                    <a:pt x="87111" y="8250"/>
                  </a:cubicBezTo>
                  <a:cubicBezTo>
                    <a:pt x="89481" y="6875"/>
                    <a:pt x="90666" y="6500"/>
                    <a:pt x="92444" y="4500"/>
                  </a:cubicBezTo>
                  <a:cubicBezTo>
                    <a:pt x="93777" y="3125"/>
                    <a:pt x="96000" y="0"/>
                    <a:pt x="96000" y="0"/>
                  </a:cubicBezTo>
                  <a:cubicBezTo>
                    <a:pt x="99555" y="1000"/>
                    <a:pt x="100148" y="2250"/>
                    <a:pt x="101333" y="5250"/>
                  </a:cubicBezTo>
                  <a:cubicBezTo>
                    <a:pt x="99555" y="9875"/>
                    <a:pt x="100296" y="5250"/>
                    <a:pt x="103111" y="9000"/>
                  </a:cubicBezTo>
                  <a:cubicBezTo>
                    <a:pt x="104148" y="10375"/>
                    <a:pt x="104888" y="13500"/>
                    <a:pt x="104888" y="13500"/>
                  </a:cubicBezTo>
                  <a:cubicBezTo>
                    <a:pt x="101925" y="21000"/>
                    <a:pt x="108592" y="17625"/>
                    <a:pt x="113777" y="16500"/>
                  </a:cubicBezTo>
                  <a:cubicBezTo>
                    <a:pt x="118962" y="18000"/>
                    <a:pt x="118962" y="18375"/>
                    <a:pt x="120000" y="23250"/>
                  </a:cubicBezTo>
                  <a:cubicBezTo>
                    <a:pt x="119703" y="24000"/>
                    <a:pt x="119703" y="25000"/>
                    <a:pt x="119111" y="25500"/>
                  </a:cubicBezTo>
                  <a:cubicBezTo>
                    <a:pt x="117629" y="26750"/>
                    <a:pt x="113777" y="28500"/>
                    <a:pt x="113777" y="28500"/>
                  </a:cubicBezTo>
                  <a:cubicBezTo>
                    <a:pt x="116000" y="34000"/>
                    <a:pt x="116000" y="31500"/>
                    <a:pt x="114666" y="36000"/>
                  </a:cubicBezTo>
                  <a:cubicBezTo>
                    <a:pt x="112888" y="35500"/>
                    <a:pt x="111111" y="35000"/>
                    <a:pt x="109333" y="34500"/>
                  </a:cubicBezTo>
                  <a:cubicBezTo>
                    <a:pt x="108444" y="34250"/>
                    <a:pt x="106666" y="33750"/>
                    <a:pt x="106666" y="33750"/>
                  </a:cubicBezTo>
                  <a:cubicBezTo>
                    <a:pt x="104740" y="34250"/>
                    <a:pt x="102814" y="34625"/>
                    <a:pt x="101333" y="36000"/>
                  </a:cubicBezTo>
                  <a:cubicBezTo>
                    <a:pt x="100000" y="37375"/>
                    <a:pt x="99555" y="39500"/>
                    <a:pt x="97777" y="40500"/>
                  </a:cubicBezTo>
                  <a:cubicBezTo>
                    <a:pt x="95111" y="42000"/>
                    <a:pt x="92444" y="43500"/>
                    <a:pt x="89777" y="45000"/>
                  </a:cubicBezTo>
                  <a:cubicBezTo>
                    <a:pt x="88888" y="45500"/>
                    <a:pt x="87111" y="46500"/>
                    <a:pt x="87111" y="46500"/>
                  </a:cubicBezTo>
                  <a:cubicBezTo>
                    <a:pt x="86814" y="48250"/>
                    <a:pt x="85777" y="50000"/>
                    <a:pt x="86222" y="51750"/>
                  </a:cubicBezTo>
                  <a:cubicBezTo>
                    <a:pt x="86666" y="53500"/>
                    <a:pt x="89777" y="56250"/>
                    <a:pt x="89777" y="56250"/>
                  </a:cubicBezTo>
                  <a:cubicBezTo>
                    <a:pt x="89481" y="57250"/>
                    <a:pt x="89629" y="58500"/>
                    <a:pt x="88888" y="59250"/>
                  </a:cubicBezTo>
                  <a:cubicBezTo>
                    <a:pt x="87555" y="60625"/>
                    <a:pt x="83555" y="62250"/>
                    <a:pt x="83555" y="62250"/>
                  </a:cubicBezTo>
                  <a:cubicBezTo>
                    <a:pt x="82074" y="66125"/>
                    <a:pt x="79703" y="65250"/>
                    <a:pt x="82666" y="69000"/>
                  </a:cubicBezTo>
                  <a:cubicBezTo>
                    <a:pt x="81629" y="75750"/>
                    <a:pt x="80296" y="76250"/>
                    <a:pt x="77333" y="81750"/>
                  </a:cubicBezTo>
                  <a:cubicBezTo>
                    <a:pt x="75111" y="86125"/>
                    <a:pt x="76296" y="87625"/>
                    <a:pt x="72000" y="90000"/>
                  </a:cubicBezTo>
                  <a:cubicBezTo>
                    <a:pt x="69481" y="89250"/>
                    <a:pt x="66518" y="88125"/>
                    <a:pt x="64000" y="90000"/>
                  </a:cubicBezTo>
                  <a:cubicBezTo>
                    <a:pt x="62518" y="91000"/>
                    <a:pt x="62222" y="94500"/>
                    <a:pt x="62222" y="94500"/>
                  </a:cubicBezTo>
                  <a:cubicBezTo>
                    <a:pt x="61629" y="99750"/>
                    <a:pt x="61185" y="113500"/>
                    <a:pt x="58666" y="117750"/>
                  </a:cubicBezTo>
                  <a:cubicBezTo>
                    <a:pt x="57925" y="118875"/>
                    <a:pt x="54666" y="119625"/>
                    <a:pt x="53333" y="120000"/>
                  </a:cubicBezTo>
                  <a:cubicBezTo>
                    <a:pt x="49481" y="115125"/>
                    <a:pt x="47555" y="109750"/>
                    <a:pt x="45333" y="104250"/>
                  </a:cubicBezTo>
                  <a:cubicBezTo>
                    <a:pt x="45629" y="102500"/>
                    <a:pt x="47259" y="96375"/>
                    <a:pt x="45333" y="94500"/>
                  </a:cubicBezTo>
                  <a:cubicBezTo>
                    <a:pt x="44148" y="93250"/>
                    <a:pt x="40000" y="93000"/>
                    <a:pt x="40000" y="93000"/>
                  </a:cubicBezTo>
                  <a:cubicBezTo>
                    <a:pt x="38814" y="96125"/>
                    <a:pt x="41037" y="101750"/>
                    <a:pt x="37333" y="102750"/>
                  </a:cubicBezTo>
                  <a:cubicBezTo>
                    <a:pt x="35555" y="103250"/>
                    <a:pt x="32000" y="104250"/>
                    <a:pt x="32000" y="104250"/>
                  </a:cubicBezTo>
                  <a:cubicBezTo>
                    <a:pt x="28888" y="102500"/>
                    <a:pt x="26962" y="101250"/>
                    <a:pt x="25777" y="98250"/>
                  </a:cubicBezTo>
                  <a:cubicBezTo>
                    <a:pt x="27259" y="90875"/>
                    <a:pt x="28296" y="87375"/>
                    <a:pt x="37333" y="85500"/>
                  </a:cubicBezTo>
                  <a:cubicBezTo>
                    <a:pt x="41037" y="83375"/>
                    <a:pt x="41333" y="80750"/>
                    <a:pt x="42666" y="77250"/>
                  </a:cubicBezTo>
                  <a:cubicBezTo>
                    <a:pt x="43259" y="75750"/>
                    <a:pt x="44444" y="72750"/>
                    <a:pt x="44444" y="72750"/>
                  </a:cubicBezTo>
                  <a:cubicBezTo>
                    <a:pt x="41777" y="72000"/>
                    <a:pt x="39111" y="71250"/>
                    <a:pt x="36444" y="70500"/>
                  </a:cubicBezTo>
                  <a:cubicBezTo>
                    <a:pt x="35555" y="70250"/>
                    <a:pt x="33777" y="69750"/>
                    <a:pt x="33777" y="69750"/>
                  </a:cubicBezTo>
                  <a:cubicBezTo>
                    <a:pt x="28148" y="76875"/>
                    <a:pt x="24000" y="73250"/>
                    <a:pt x="11555" y="72750"/>
                  </a:cubicBezTo>
                  <a:cubicBezTo>
                    <a:pt x="8592" y="71875"/>
                    <a:pt x="6518" y="70625"/>
                    <a:pt x="3555" y="69750"/>
                  </a:cubicBezTo>
                  <a:cubicBezTo>
                    <a:pt x="1037" y="63500"/>
                    <a:pt x="4888" y="73500"/>
                    <a:pt x="1777" y="62250"/>
                  </a:cubicBezTo>
                  <a:cubicBezTo>
                    <a:pt x="1333" y="60750"/>
                    <a:pt x="0" y="57750"/>
                    <a:pt x="0" y="57750"/>
                  </a:cubicBezTo>
                  <a:cubicBezTo>
                    <a:pt x="296" y="56500"/>
                    <a:pt x="444" y="55250"/>
                    <a:pt x="888" y="54000"/>
                  </a:cubicBezTo>
                  <a:cubicBezTo>
                    <a:pt x="1333" y="52500"/>
                    <a:pt x="2074" y="51000"/>
                    <a:pt x="2666" y="49500"/>
                  </a:cubicBezTo>
                  <a:cubicBezTo>
                    <a:pt x="2962" y="48750"/>
                    <a:pt x="2074" y="51000"/>
                    <a:pt x="1777" y="51750"/>
                  </a:cubicBezTo>
                  <a:close/>
                </a:path>
              </a:pathLst>
            </a:custGeom>
            <a:gradFill>
              <a:gsLst>
                <a:gs pos="0">
                  <a:srgbClr val="ABF0F7"/>
                </a:gs>
                <a:gs pos="100000">
                  <a:srgbClr val="CCFF99"/>
                </a:gs>
              </a:gsLst>
              <a:lin ang="5400000" scaled="0"/>
            </a:gradFill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5" name="Google Shape;1465;p83"/>
          <p:cNvSpPr txBox="1"/>
          <p:nvPr/>
        </p:nvSpPr>
        <p:spPr>
          <a:xfrm>
            <a:off x="8499476" y="1644650"/>
            <a:ext cx="11017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sz="16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NEW Grid</a:t>
            </a:r>
            <a:endParaRPr/>
          </a:p>
        </p:txBody>
      </p:sp>
      <p:sp>
        <p:nvSpPr>
          <p:cNvPr id="1466" name="Google Shape;1466;p83"/>
          <p:cNvSpPr txBox="1"/>
          <p:nvPr/>
        </p:nvSpPr>
        <p:spPr>
          <a:xfrm>
            <a:off x="8639176" y="2389188"/>
            <a:ext cx="6572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South</a:t>
            </a:r>
            <a:endParaRPr/>
          </a:p>
          <a:p>
            <a:pPr>
              <a:buClr>
                <a:srgbClr val="000000"/>
              </a:buClr>
            </a:pPr>
            <a:r>
              <a:rPr lang="en-US" sz="14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Grid</a:t>
            </a:r>
            <a:endParaRPr/>
          </a:p>
        </p:txBody>
      </p:sp>
      <p:sp>
        <p:nvSpPr>
          <p:cNvPr id="1467" name="Google Shape;1467;p83"/>
          <p:cNvSpPr txBox="1"/>
          <p:nvPr/>
        </p:nvSpPr>
        <p:spPr>
          <a:xfrm>
            <a:off x="2001837" y="5486400"/>
            <a:ext cx="665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South</a:t>
            </a:r>
            <a:endParaRPr/>
          </a:p>
        </p:txBody>
      </p:sp>
      <p:sp>
        <p:nvSpPr>
          <p:cNvPr id="1468" name="Google Shape;1468;p83"/>
          <p:cNvSpPr txBox="1"/>
          <p:nvPr/>
        </p:nvSpPr>
        <p:spPr>
          <a:xfrm>
            <a:off x="1962151" y="4997451"/>
            <a:ext cx="66357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West</a:t>
            </a:r>
            <a:endParaRPr/>
          </a:p>
        </p:txBody>
      </p:sp>
      <p:sp>
        <p:nvSpPr>
          <p:cNvPr id="1469" name="Google Shape;1469;p83"/>
          <p:cNvSpPr txBox="1"/>
          <p:nvPr/>
        </p:nvSpPr>
        <p:spPr>
          <a:xfrm>
            <a:off x="1938337" y="4387851"/>
            <a:ext cx="7286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North</a:t>
            </a:r>
            <a:endParaRPr/>
          </a:p>
        </p:txBody>
      </p:sp>
      <p:sp>
        <p:nvSpPr>
          <p:cNvPr id="1470" name="Google Shape;1470;p83"/>
          <p:cNvSpPr txBox="1"/>
          <p:nvPr/>
        </p:nvSpPr>
        <p:spPr>
          <a:xfrm>
            <a:off x="2746376" y="4819650"/>
            <a:ext cx="5302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East</a:t>
            </a:r>
            <a:endParaRPr/>
          </a:p>
        </p:txBody>
      </p:sp>
      <p:sp>
        <p:nvSpPr>
          <p:cNvPr id="1471" name="Google Shape;1471;p83"/>
          <p:cNvSpPr txBox="1"/>
          <p:nvPr/>
        </p:nvSpPr>
        <p:spPr>
          <a:xfrm>
            <a:off x="3276600" y="53340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Northeast</a:t>
            </a:r>
            <a:endParaRPr/>
          </a:p>
        </p:txBody>
      </p:sp>
      <p:cxnSp>
        <p:nvCxnSpPr>
          <p:cNvPr id="1472" name="Google Shape;1472;p83"/>
          <p:cNvCxnSpPr/>
          <p:nvPr/>
        </p:nvCxnSpPr>
        <p:spPr>
          <a:xfrm rot="10800000">
            <a:off x="3733800" y="4876800"/>
            <a:ext cx="152400" cy="45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473" name="Google Shape;1473;p83"/>
          <p:cNvSpPr/>
          <p:nvPr/>
        </p:nvSpPr>
        <p:spPr>
          <a:xfrm>
            <a:off x="2524125" y="6105525"/>
            <a:ext cx="2209800" cy="609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Five Regional Grids</a:t>
            </a:r>
            <a:endParaRPr/>
          </a:p>
          <a:p>
            <a:pPr algn="ctr">
              <a:buClr>
                <a:schemeClr val="dk1"/>
              </a:buClr>
            </a:pPr>
            <a:r>
              <a:rPr lang="en-U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Five Frequencies</a:t>
            </a:r>
            <a:endParaRPr/>
          </a:p>
        </p:txBody>
      </p:sp>
      <p:sp>
        <p:nvSpPr>
          <p:cNvPr id="1474" name="Google Shape;1474;p83"/>
          <p:cNvSpPr/>
          <p:nvPr/>
        </p:nvSpPr>
        <p:spPr>
          <a:xfrm>
            <a:off x="1919287" y="2115240"/>
            <a:ext cx="2209800" cy="10724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BF0F7"/>
              </a:gs>
              <a:gs pos="100000">
                <a:srgbClr val="00FF99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October 1991</a:t>
            </a:r>
            <a:endParaRPr dirty="0"/>
          </a:p>
          <a:p>
            <a:pPr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East and Northeast </a:t>
            </a:r>
            <a:endParaRPr dirty="0"/>
          </a:p>
          <a:p>
            <a:pPr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synchronized</a:t>
            </a:r>
            <a:endParaRPr dirty="0"/>
          </a:p>
        </p:txBody>
      </p:sp>
      <p:sp>
        <p:nvSpPr>
          <p:cNvPr id="1475" name="Google Shape;1475;p83"/>
          <p:cNvSpPr/>
          <p:nvPr/>
        </p:nvSpPr>
        <p:spPr>
          <a:xfrm>
            <a:off x="4151312" y="1211855"/>
            <a:ext cx="2425700" cy="10686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March 2003</a:t>
            </a:r>
            <a:endParaRPr dirty="0"/>
          </a:p>
          <a:p>
            <a:pPr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West synchronized </a:t>
            </a:r>
            <a:endParaRPr dirty="0"/>
          </a:p>
          <a:p>
            <a:pPr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With East &amp; Northeast</a:t>
            </a:r>
            <a:endParaRPr dirty="0"/>
          </a:p>
        </p:txBody>
      </p:sp>
      <p:sp>
        <p:nvSpPr>
          <p:cNvPr id="1476" name="Google Shape;1476;p83"/>
          <p:cNvSpPr/>
          <p:nvPr/>
        </p:nvSpPr>
        <p:spPr>
          <a:xfrm>
            <a:off x="5808663" y="188912"/>
            <a:ext cx="2713037" cy="982662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20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August 2006</a:t>
            </a:r>
            <a:endParaRPr/>
          </a:p>
          <a:p>
            <a:pPr algn="ctr">
              <a:buClr>
                <a:srgbClr val="000000"/>
              </a:buClr>
            </a:pPr>
            <a:r>
              <a:rPr lang="en-US" sz="20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North synchronized </a:t>
            </a:r>
            <a:endParaRPr/>
          </a:p>
          <a:p>
            <a:pPr algn="ctr">
              <a:buClr>
                <a:srgbClr val="000000"/>
              </a:buClr>
            </a:pPr>
            <a:r>
              <a:rPr lang="en-US" sz="20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With Central Grid</a:t>
            </a:r>
            <a:endParaRPr/>
          </a:p>
        </p:txBody>
      </p:sp>
      <p:sp>
        <p:nvSpPr>
          <p:cNvPr id="1477" name="Google Shape;1477;p83"/>
          <p:cNvSpPr txBox="1"/>
          <p:nvPr/>
        </p:nvSpPr>
        <p:spPr>
          <a:xfrm>
            <a:off x="6389687" y="3429000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Central Grid</a:t>
            </a:r>
            <a:endParaRPr dirty="0"/>
          </a:p>
        </p:txBody>
      </p:sp>
      <p:sp>
        <p:nvSpPr>
          <p:cNvPr id="1478" name="Google Shape;1478;p83"/>
          <p:cNvSpPr/>
          <p:nvPr/>
        </p:nvSpPr>
        <p:spPr>
          <a:xfrm>
            <a:off x="2782888" y="333375"/>
            <a:ext cx="2484437" cy="792162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Five Regional Grids</a:t>
            </a:r>
            <a:endParaRPr/>
          </a:p>
          <a:p>
            <a:pPr algn="ctr">
              <a:buClr>
                <a:schemeClr val="dk1"/>
              </a:buClr>
            </a:pPr>
            <a:r>
              <a:rPr lang="en-U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Two Frequencies</a:t>
            </a:r>
            <a:endParaRPr/>
          </a:p>
        </p:txBody>
      </p:sp>
      <p:cxnSp>
        <p:nvCxnSpPr>
          <p:cNvPr id="1479" name="Google Shape;1479;p83"/>
          <p:cNvCxnSpPr/>
          <p:nvPr/>
        </p:nvCxnSpPr>
        <p:spPr>
          <a:xfrm rot="10800000">
            <a:off x="2971800" y="5562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480" name="Google Shape;1480;p83"/>
          <p:cNvCxnSpPr/>
          <p:nvPr/>
        </p:nvCxnSpPr>
        <p:spPr>
          <a:xfrm>
            <a:off x="3429000" y="32004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481" name="Google Shape;1481;p83"/>
          <p:cNvCxnSpPr/>
          <p:nvPr/>
        </p:nvCxnSpPr>
        <p:spPr>
          <a:xfrm>
            <a:off x="5410200" y="23622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482" name="Google Shape;1482;p83"/>
          <p:cNvCxnSpPr/>
          <p:nvPr/>
        </p:nvCxnSpPr>
        <p:spPr>
          <a:xfrm>
            <a:off x="7696200" y="12954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484" name="Google Shape;1484;p83"/>
          <p:cNvSpPr/>
          <p:nvPr/>
        </p:nvSpPr>
        <p:spPr>
          <a:xfrm>
            <a:off x="8458200" y="3429000"/>
            <a:ext cx="1482687" cy="10668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16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MERGING</a:t>
            </a:r>
            <a:endParaRPr dirty="0"/>
          </a:p>
          <a:p>
            <a:pPr algn="ctr">
              <a:buClr>
                <a:schemeClr val="dk1"/>
              </a:buClr>
            </a:pPr>
            <a:r>
              <a:rPr lang="en-US" sz="16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OF </a:t>
            </a:r>
            <a:endParaRPr dirty="0"/>
          </a:p>
          <a:p>
            <a:pPr algn="ctr">
              <a:buClr>
                <a:schemeClr val="dk1"/>
              </a:buClr>
            </a:pPr>
            <a:r>
              <a:rPr lang="en-US" sz="16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MARKETS</a:t>
            </a:r>
            <a:endParaRPr dirty="0"/>
          </a:p>
        </p:txBody>
      </p:sp>
      <p:sp>
        <p:nvSpPr>
          <p:cNvPr id="1487" name="Google Shape;1487;p83"/>
          <p:cNvSpPr/>
          <p:nvPr/>
        </p:nvSpPr>
        <p:spPr>
          <a:xfrm>
            <a:off x="9453564" y="2368627"/>
            <a:ext cx="1214437" cy="1005289"/>
          </a:xfrm>
          <a:prstGeom prst="roundRect">
            <a:avLst>
              <a:gd name="adj" fmla="val 16667"/>
            </a:avLst>
          </a:prstGeom>
          <a:solidFill>
            <a:srgbClr val="D6ECEE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Dec-2013 South Synch </a:t>
            </a:r>
            <a:r>
              <a:rPr lang="en-US" sz="14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with new grid </a:t>
            </a:r>
            <a:endParaRPr dirty="0"/>
          </a:p>
          <a:p>
            <a:pPr>
              <a:buClr>
                <a:schemeClr val="dk1"/>
              </a:buClr>
            </a:pPr>
            <a:endParaRPr dirty="0"/>
          </a:p>
        </p:txBody>
      </p:sp>
      <p:sp>
        <p:nvSpPr>
          <p:cNvPr id="1488" name="Google Shape;1488;p83"/>
          <p:cNvSpPr/>
          <p:nvPr/>
        </p:nvSpPr>
        <p:spPr>
          <a:xfrm>
            <a:off x="5024437" y="5500688"/>
            <a:ext cx="1875794" cy="12144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Inter – Regional</a:t>
            </a:r>
            <a:endParaRPr/>
          </a:p>
          <a:p>
            <a:pPr algn="ctr">
              <a:buClr>
                <a:srgbClr val="000000"/>
              </a:buClr>
            </a:pPr>
            <a:r>
              <a:rPr lang="en-US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Capacity:</a:t>
            </a:r>
            <a:endParaRPr/>
          </a:p>
          <a:p>
            <a:pPr algn="ctr">
              <a:buClr>
                <a:srgbClr val="000000"/>
              </a:buClr>
            </a:pPr>
            <a:r>
              <a:rPr lang="en-US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22 GW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2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94"/>
          <p:cNvSpPr txBox="1">
            <a:spLocks noGrp="1"/>
          </p:cNvSpPr>
          <p:nvPr>
            <p:ph type="title" idx="4294967295"/>
          </p:nvPr>
        </p:nvSpPr>
        <p:spPr>
          <a:xfrm>
            <a:off x="2495551" y="161925"/>
            <a:ext cx="7229475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CC3300"/>
              </a:buClr>
            </a:pPr>
            <a:r>
              <a:rPr lang="en-US" sz="2800" b="1" dirty="0">
                <a:solidFill>
                  <a:srgbClr val="CC33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NATIONAL GRID :THE ADVANTAGES</a:t>
            </a:r>
          </a:p>
        </p:txBody>
      </p:sp>
      <p:sp>
        <p:nvSpPr>
          <p:cNvPr id="1571" name="Google Shape;1571;p94"/>
          <p:cNvSpPr txBox="1">
            <a:spLocks noGrp="1"/>
          </p:cNvSpPr>
          <p:nvPr>
            <p:ph type="body" idx="4294967295"/>
          </p:nvPr>
        </p:nvSpPr>
        <p:spPr>
          <a:xfrm>
            <a:off x="1685925" y="1133475"/>
            <a:ext cx="8801100" cy="4981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lvl="0"/>
            <a:r>
              <a:rPr lang="en-US" sz="2400" dirty="0">
                <a:latin typeface="Baskerville Old Face" pitchFamily="18" charset="0"/>
              </a:rPr>
              <a:t>Strong backbone ‘</a:t>
            </a:r>
            <a:r>
              <a:rPr lang="en-US" sz="2400" dirty="0">
                <a:solidFill>
                  <a:srgbClr val="FF0000"/>
                </a:solidFill>
                <a:latin typeface="Baskerville Old Face" pitchFamily="18" charset="0"/>
              </a:rPr>
              <a:t>anywhere to anywhere’  </a:t>
            </a:r>
            <a:r>
              <a:rPr lang="en-US" sz="2400" dirty="0">
                <a:latin typeface="Baskerville Old Face" pitchFamily="18" charset="0"/>
              </a:rPr>
              <a:t>trading </a:t>
            </a:r>
            <a:endParaRPr lang="en-IN" sz="2400" dirty="0">
              <a:latin typeface="Baskerville Old Face" pitchFamily="18" charset="0"/>
            </a:endParaRPr>
          </a:p>
          <a:p>
            <a:pPr lvl="0"/>
            <a:r>
              <a:rPr lang="en-US" sz="2400" dirty="0">
                <a:latin typeface="Baskerville Old Face" pitchFamily="18" charset="0"/>
              </a:rPr>
              <a:t>Economic operation </a:t>
            </a:r>
            <a:endParaRPr lang="en-IN" sz="2400" dirty="0">
              <a:latin typeface="Baskerville Old Face" pitchFamily="18" charset="0"/>
            </a:endParaRPr>
          </a:p>
          <a:p>
            <a:pPr lvl="0"/>
            <a:r>
              <a:rPr lang="en-US" sz="2400" dirty="0">
                <a:latin typeface="Baskerville Old Face" pitchFamily="18" charset="0"/>
              </a:rPr>
              <a:t>Optimal utilization of scarce national  resources </a:t>
            </a:r>
            <a:endParaRPr lang="en-IN" sz="2400" dirty="0">
              <a:latin typeface="Baskerville Old Face" pitchFamily="18" charset="0"/>
            </a:endParaRPr>
          </a:p>
          <a:p>
            <a:pPr lvl="0"/>
            <a:r>
              <a:rPr lang="en-US" sz="2400" dirty="0">
                <a:latin typeface="Baskerville Old Face" pitchFamily="18" charset="0"/>
              </a:rPr>
              <a:t>Added stability </a:t>
            </a:r>
            <a:endParaRPr lang="en-IN" sz="2400" dirty="0">
              <a:latin typeface="Baskerville Old Face" pitchFamily="18" charset="0"/>
            </a:endParaRPr>
          </a:p>
          <a:p>
            <a:pPr lvl="0"/>
            <a:r>
              <a:rPr lang="en-US" sz="2400" dirty="0">
                <a:latin typeface="Baskerville Old Face" pitchFamily="18" charset="0"/>
              </a:rPr>
              <a:t>Boundary-less operation </a:t>
            </a:r>
            <a:endParaRPr lang="en-IN" sz="2400" dirty="0">
              <a:latin typeface="Baskerville Old Face" pitchFamily="18" charset="0"/>
            </a:endParaRPr>
          </a:p>
          <a:p>
            <a:pPr lvl="0"/>
            <a:endParaRPr lang="en-IN" sz="2000" dirty="0">
              <a:latin typeface="Baskerville Old Face" pitchFamily="18" charset="0"/>
            </a:endParaRPr>
          </a:p>
          <a:p>
            <a:pPr lvl="0"/>
            <a:endParaRPr sz="2000" dirty="0">
              <a:latin typeface="Baskerville Old Face" pitchFamily="18" charset="0"/>
            </a:endParaRPr>
          </a:p>
          <a:p>
            <a:pPr marL="342900" indent="-342900" algn="ctr">
              <a:spcBef>
                <a:spcPts val="480"/>
              </a:spcBef>
              <a:buClr>
                <a:srgbClr val="3366CC"/>
              </a:buClr>
              <a:buNone/>
            </a:pPr>
            <a:r>
              <a:rPr lang="en-US" sz="18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THE </a:t>
            </a:r>
            <a:r>
              <a:rPr lang="en-US" sz="1800" b="1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NATIONAL GRID</a:t>
            </a:r>
            <a:r>
              <a:rPr lang="en-US" sz="18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 </a:t>
            </a:r>
            <a:r>
              <a:rPr lang="en-US" sz="24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ENVISAGED</a:t>
            </a:r>
            <a:r>
              <a:rPr lang="en-US" sz="18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 BY </a:t>
            </a:r>
            <a:r>
              <a:rPr lang="en-US" sz="1800" b="1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POWERGRID</a:t>
            </a:r>
            <a:r>
              <a:rPr lang="en-US" sz="18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 IS A HYBRID NETWORK COMPRISING A 765 </a:t>
            </a:r>
            <a:r>
              <a:rPr lang="en-US" sz="24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kV</a:t>
            </a:r>
            <a:r>
              <a:rPr lang="en-US" sz="18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  </a:t>
            </a:r>
            <a:r>
              <a:rPr lang="en-US" sz="1800" b="1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HUB</a:t>
            </a:r>
            <a:r>
              <a:rPr lang="en-US" sz="1800" dirty="0">
                <a:solidFill>
                  <a:srgbClr val="3366CC"/>
                </a:solidFill>
                <a:latin typeface="Baskerville Old Face" pitchFamily="18" charset="0"/>
                <a:sym typeface="Arial"/>
              </a:rPr>
              <a:t> WITH 400 kV AC AND 500kV HVDC</a:t>
            </a:r>
            <a:endParaRPr sz="1800" dirty="0">
              <a:latin typeface="Baskerville Old Face" pitchFamily="18" charset="0"/>
            </a:endParaRPr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b="1" i="1" dirty="0">
              <a:solidFill>
                <a:srgbClr val="33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1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96"/>
          <p:cNvSpPr txBox="1"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sz="2800" b="1" dirty="0">
                <a:solidFill>
                  <a:srgbClr val="CC3300"/>
                </a:solidFill>
                <a:latin typeface="Quintessential"/>
                <a:ea typeface="Quintessential"/>
                <a:cs typeface="Quintessential"/>
              </a:rPr>
              <a:t>International</a:t>
            </a: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Quintessential"/>
                <a:ea typeface="Quintessential"/>
                <a:cs typeface="Quintessential"/>
              </a:rPr>
              <a:t>Interconnections</a:t>
            </a:r>
          </a:p>
        </p:txBody>
      </p:sp>
      <p:grpSp>
        <p:nvGrpSpPr>
          <p:cNvPr id="1594" name="Google Shape;1594;p96"/>
          <p:cNvGrpSpPr/>
          <p:nvPr/>
        </p:nvGrpSpPr>
        <p:grpSpPr>
          <a:xfrm>
            <a:off x="1600200" y="1524000"/>
            <a:ext cx="3962400" cy="4191000"/>
            <a:chOff x="2057400" y="914400"/>
            <a:chExt cx="5791200" cy="5562600"/>
          </a:xfrm>
        </p:grpSpPr>
        <p:grpSp>
          <p:nvGrpSpPr>
            <p:cNvPr id="1595" name="Google Shape;1595;p96"/>
            <p:cNvGrpSpPr/>
            <p:nvPr/>
          </p:nvGrpSpPr>
          <p:grpSpPr>
            <a:xfrm>
              <a:off x="2057400" y="914400"/>
              <a:ext cx="5791200" cy="5562600"/>
              <a:chOff x="2667000" y="381000"/>
              <a:chExt cx="5507037" cy="5791200"/>
            </a:xfrm>
          </p:grpSpPr>
          <p:sp>
            <p:nvSpPr>
              <p:cNvPr id="1596" name="Google Shape;1596;p96"/>
              <p:cNvSpPr/>
              <p:nvPr/>
            </p:nvSpPr>
            <p:spPr>
              <a:xfrm>
                <a:off x="3605212" y="3810000"/>
                <a:ext cx="2262187" cy="236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3" y="46767"/>
                    </a:moveTo>
                    <a:cubicBezTo>
                      <a:pt x="1262" y="45452"/>
                      <a:pt x="1650" y="44136"/>
                      <a:pt x="2038" y="42821"/>
                    </a:cubicBezTo>
                    <a:cubicBezTo>
                      <a:pt x="2330" y="41835"/>
                      <a:pt x="3203" y="39863"/>
                      <a:pt x="3203" y="39863"/>
                    </a:cubicBezTo>
                    <a:cubicBezTo>
                      <a:pt x="0" y="38958"/>
                      <a:pt x="1747" y="38301"/>
                      <a:pt x="3203" y="36410"/>
                    </a:cubicBezTo>
                    <a:cubicBezTo>
                      <a:pt x="3980" y="29589"/>
                      <a:pt x="3203" y="32630"/>
                      <a:pt x="7864" y="29999"/>
                    </a:cubicBezTo>
                    <a:cubicBezTo>
                      <a:pt x="9223" y="30164"/>
                      <a:pt x="8834" y="27945"/>
                      <a:pt x="10194" y="28191"/>
                    </a:cubicBezTo>
                    <a:cubicBezTo>
                      <a:pt x="10776" y="28273"/>
                      <a:pt x="10679" y="24082"/>
                      <a:pt x="12718" y="26794"/>
                    </a:cubicBezTo>
                    <a:cubicBezTo>
                      <a:pt x="13106" y="26465"/>
                      <a:pt x="13300" y="29999"/>
                      <a:pt x="13106" y="29506"/>
                    </a:cubicBezTo>
                    <a:cubicBezTo>
                      <a:pt x="13300" y="28191"/>
                      <a:pt x="13106" y="26794"/>
                      <a:pt x="13689" y="25561"/>
                    </a:cubicBezTo>
                    <a:cubicBezTo>
                      <a:pt x="13883" y="24821"/>
                      <a:pt x="14077" y="25890"/>
                      <a:pt x="14854" y="25808"/>
                    </a:cubicBezTo>
                    <a:cubicBezTo>
                      <a:pt x="15631" y="25726"/>
                      <a:pt x="17087" y="25479"/>
                      <a:pt x="18349" y="25068"/>
                    </a:cubicBezTo>
                    <a:cubicBezTo>
                      <a:pt x="19611" y="24657"/>
                      <a:pt x="20873" y="23671"/>
                      <a:pt x="22427" y="23095"/>
                    </a:cubicBezTo>
                    <a:cubicBezTo>
                      <a:pt x="24563" y="21698"/>
                      <a:pt x="26213" y="23424"/>
                      <a:pt x="27669" y="21616"/>
                    </a:cubicBezTo>
                    <a:cubicBezTo>
                      <a:pt x="28932" y="17260"/>
                      <a:pt x="26990" y="19315"/>
                      <a:pt x="34660" y="17178"/>
                    </a:cubicBezTo>
                    <a:cubicBezTo>
                      <a:pt x="35242" y="17013"/>
                      <a:pt x="34757" y="15945"/>
                      <a:pt x="35242" y="15698"/>
                    </a:cubicBezTo>
                    <a:cubicBezTo>
                      <a:pt x="36310" y="15205"/>
                      <a:pt x="37572" y="15369"/>
                      <a:pt x="38737" y="15205"/>
                    </a:cubicBezTo>
                    <a:cubicBezTo>
                      <a:pt x="39514" y="14219"/>
                      <a:pt x="40291" y="13232"/>
                      <a:pt x="41067" y="12246"/>
                    </a:cubicBezTo>
                    <a:cubicBezTo>
                      <a:pt x="43203" y="9616"/>
                      <a:pt x="40679" y="8219"/>
                      <a:pt x="45728" y="6821"/>
                    </a:cubicBezTo>
                    <a:cubicBezTo>
                      <a:pt x="47281" y="5506"/>
                      <a:pt x="48155" y="2383"/>
                      <a:pt x="49805" y="1890"/>
                    </a:cubicBezTo>
                    <a:cubicBezTo>
                      <a:pt x="51456" y="1397"/>
                      <a:pt x="53300" y="1561"/>
                      <a:pt x="55048" y="1397"/>
                    </a:cubicBezTo>
                    <a:cubicBezTo>
                      <a:pt x="58349" y="0"/>
                      <a:pt x="59029" y="739"/>
                      <a:pt x="62038" y="1890"/>
                    </a:cubicBezTo>
                    <a:cubicBezTo>
                      <a:pt x="63203" y="2301"/>
                      <a:pt x="65533" y="2876"/>
                      <a:pt x="65533" y="2876"/>
                    </a:cubicBezTo>
                    <a:cubicBezTo>
                      <a:pt x="66699" y="3863"/>
                      <a:pt x="68446" y="4356"/>
                      <a:pt x="69611" y="5342"/>
                    </a:cubicBezTo>
                    <a:cubicBezTo>
                      <a:pt x="70388" y="5835"/>
                      <a:pt x="67572" y="6082"/>
                      <a:pt x="67572" y="6739"/>
                    </a:cubicBezTo>
                    <a:cubicBezTo>
                      <a:pt x="67572" y="7397"/>
                      <a:pt x="68640" y="8465"/>
                      <a:pt x="69611" y="9287"/>
                    </a:cubicBezTo>
                    <a:cubicBezTo>
                      <a:pt x="69805" y="9945"/>
                      <a:pt x="72621" y="11260"/>
                      <a:pt x="73106" y="11753"/>
                    </a:cubicBezTo>
                    <a:cubicBezTo>
                      <a:pt x="73495" y="12164"/>
                      <a:pt x="74271" y="12082"/>
                      <a:pt x="74854" y="12246"/>
                    </a:cubicBezTo>
                    <a:cubicBezTo>
                      <a:pt x="75048" y="13232"/>
                      <a:pt x="74757" y="14383"/>
                      <a:pt x="75436" y="15205"/>
                    </a:cubicBezTo>
                    <a:cubicBezTo>
                      <a:pt x="75825" y="15616"/>
                      <a:pt x="75533" y="14054"/>
                      <a:pt x="76019" y="13726"/>
                    </a:cubicBezTo>
                    <a:cubicBezTo>
                      <a:pt x="76601" y="13315"/>
                      <a:pt x="76990" y="15369"/>
                      <a:pt x="77766" y="15205"/>
                    </a:cubicBezTo>
                    <a:cubicBezTo>
                      <a:pt x="77864" y="15780"/>
                      <a:pt x="78737" y="17013"/>
                      <a:pt x="78932" y="17917"/>
                    </a:cubicBezTo>
                    <a:cubicBezTo>
                      <a:pt x="79126" y="18821"/>
                      <a:pt x="78446" y="20383"/>
                      <a:pt x="78932" y="20630"/>
                    </a:cubicBezTo>
                    <a:lnTo>
                      <a:pt x="81747" y="19561"/>
                    </a:lnTo>
                    <a:lnTo>
                      <a:pt x="86116" y="20136"/>
                    </a:lnTo>
                    <a:cubicBezTo>
                      <a:pt x="87378" y="19890"/>
                      <a:pt x="88349" y="18575"/>
                      <a:pt x="89417" y="18164"/>
                    </a:cubicBezTo>
                    <a:cubicBezTo>
                      <a:pt x="90485" y="17753"/>
                      <a:pt x="91262" y="18493"/>
                      <a:pt x="92330" y="17671"/>
                    </a:cubicBezTo>
                    <a:cubicBezTo>
                      <a:pt x="94271" y="17095"/>
                      <a:pt x="93786" y="13561"/>
                      <a:pt x="95728" y="12986"/>
                    </a:cubicBezTo>
                    <a:cubicBezTo>
                      <a:pt x="96796" y="12000"/>
                      <a:pt x="96601" y="14465"/>
                      <a:pt x="97572" y="14630"/>
                    </a:cubicBezTo>
                    <a:cubicBezTo>
                      <a:pt x="98252" y="14712"/>
                      <a:pt x="98932" y="13726"/>
                      <a:pt x="99611" y="13643"/>
                    </a:cubicBezTo>
                    <a:cubicBezTo>
                      <a:pt x="100291" y="13561"/>
                      <a:pt x="101456" y="14547"/>
                      <a:pt x="101844" y="14136"/>
                    </a:cubicBezTo>
                    <a:cubicBezTo>
                      <a:pt x="102233" y="13726"/>
                      <a:pt x="101456" y="11917"/>
                      <a:pt x="101941" y="11260"/>
                    </a:cubicBezTo>
                    <a:cubicBezTo>
                      <a:pt x="102427" y="10602"/>
                      <a:pt x="103980" y="10767"/>
                      <a:pt x="104466" y="10273"/>
                    </a:cubicBezTo>
                    <a:cubicBezTo>
                      <a:pt x="104951" y="9780"/>
                      <a:pt x="104660" y="8547"/>
                      <a:pt x="105048" y="8301"/>
                    </a:cubicBezTo>
                    <a:cubicBezTo>
                      <a:pt x="105436" y="8054"/>
                      <a:pt x="106601" y="8876"/>
                      <a:pt x="106893" y="8794"/>
                    </a:cubicBezTo>
                    <a:cubicBezTo>
                      <a:pt x="107184" y="8712"/>
                      <a:pt x="106407" y="7972"/>
                      <a:pt x="106796" y="7726"/>
                    </a:cubicBezTo>
                    <a:cubicBezTo>
                      <a:pt x="107184" y="7479"/>
                      <a:pt x="108349" y="6904"/>
                      <a:pt x="109223" y="7068"/>
                    </a:cubicBezTo>
                    <a:cubicBezTo>
                      <a:pt x="110097" y="7232"/>
                      <a:pt x="111262" y="8301"/>
                      <a:pt x="112135" y="8794"/>
                    </a:cubicBezTo>
                    <a:cubicBezTo>
                      <a:pt x="113398" y="8876"/>
                      <a:pt x="113300" y="9780"/>
                      <a:pt x="114466" y="10027"/>
                    </a:cubicBezTo>
                    <a:cubicBezTo>
                      <a:pt x="115631" y="10273"/>
                      <a:pt x="120000" y="9041"/>
                      <a:pt x="119126" y="10273"/>
                    </a:cubicBezTo>
                    <a:cubicBezTo>
                      <a:pt x="119514" y="11013"/>
                      <a:pt x="110291" y="16767"/>
                      <a:pt x="109223" y="17671"/>
                    </a:cubicBezTo>
                    <a:cubicBezTo>
                      <a:pt x="106699" y="19808"/>
                      <a:pt x="103980" y="21945"/>
                      <a:pt x="101067" y="23589"/>
                    </a:cubicBezTo>
                    <a:cubicBezTo>
                      <a:pt x="99805" y="24328"/>
                      <a:pt x="94660" y="27452"/>
                      <a:pt x="92233" y="28520"/>
                    </a:cubicBezTo>
                    <a:cubicBezTo>
                      <a:pt x="90970" y="29671"/>
                      <a:pt x="94854" y="29342"/>
                      <a:pt x="95145" y="29917"/>
                    </a:cubicBezTo>
                    <a:cubicBezTo>
                      <a:pt x="95436" y="30493"/>
                      <a:pt x="94951" y="31150"/>
                      <a:pt x="94077" y="31972"/>
                    </a:cubicBezTo>
                    <a:cubicBezTo>
                      <a:pt x="93786" y="32712"/>
                      <a:pt x="91553" y="34767"/>
                      <a:pt x="90000" y="34931"/>
                    </a:cubicBezTo>
                    <a:cubicBezTo>
                      <a:pt x="88446" y="35342"/>
                      <a:pt x="86310" y="34356"/>
                      <a:pt x="84757" y="34684"/>
                    </a:cubicBezTo>
                    <a:cubicBezTo>
                      <a:pt x="82621" y="35342"/>
                      <a:pt x="82524" y="35753"/>
                      <a:pt x="80873" y="37068"/>
                    </a:cubicBezTo>
                    <a:cubicBezTo>
                      <a:pt x="79805" y="38054"/>
                      <a:pt x="79805" y="40931"/>
                      <a:pt x="78932" y="41342"/>
                    </a:cubicBezTo>
                    <a:cubicBezTo>
                      <a:pt x="78058" y="41753"/>
                      <a:pt x="76699" y="39452"/>
                      <a:pt x="75436" y="39369"/>
                    </a:cubicBezTo>
                    <a:cubicBezTo>
                      <a:pt x="73980" y="40602"/>
                      <a:pt x="72718" y="39616"/>
                      <a:pt x="71359" y="40849"/>
                    </a:cubicBezTo>
                    <a:cubicBezTo>
                      <a:pt x="70000" y="42082"/>
                      <a:pt x="67669" y="44794"/>
                      <a:pt x="67281" y="46767"/>
                    </a:cubicBezTo>
                    <a:cubicBezTo>
                      <a:pt x="66699" y="48739"/>
                      <a:pt x="68932" y="51287"/>
                      <a:pt x="69029" y="52684"/>
                    </a:cubicBezTo>
                    <a:cubicBezTo>
                      <a:pt x="69320" y="54082"/>
                      <a:pt x="68932" y="53671"/>
                      <a:pt x="69029" y="55315"/>
                    </a:cubicBezTo>
                    <a:cubicBezTo>
                      <a:pt x="68252" y="57452"/>
                      <a:pt x="70970" y="60575"/>
                      <a:pt x="69611" y="62547"/>
                    </a:cubicBezTo>
                    <a:cubicBezTo>
                      <a:pt x="69805" y="64191"/>
                      <a:pt x="70776" y="63945"/>
                      <a:pt x="70679" y="65013"/>
                    </a:cubicBezTo>
                    <a:cubicBezTo>
                      <a:pt x="70582" y="66082"/>
                      <a:pt x="69514" y="67726"/>
                      <a:pt x="69223" y="69123"/>
                    </a:cubicBezTo>
                    <a:cubicBezTo>
                      <a:pt x="68737" y="70273"/>
                      <a:pt x="69320" y="72082"/>
                      <a:pt x="68932" y="73315"/>
                    </a:cubicBezTo>
                    <a:cubicBezTo>
                      <a:pt x="68543" y="74547"/>
                      <a:pt x="67572" y="75123"/>
                      <a:pt x="66699" y="76356"/>
                    </a:cubicBezTo>
                    <a:cubicBezTo>
                      <a:pt x="67378" y="78739"/>
                      <a:pt x="61262" y="79643"/>
                      <a:pt x="63689" y="80958"/>
                    </a:cubicBezTo>
                    <a:cubicBezTo>
                      <a:pt x="62815" y="83671"/>
                      <a:pt x="65242" y="93780"/>
                      <a:pt x="64563" y="96246"/>
                    </a:cubicBezTo>
                    <a:cubicBezTo>
                      <a:pt x="63883" y="98712"/>
                      <a:pt x="61165" y="95013"/>
                      <a:pt x="59708" y="95589"/>
                    </a:cubicBezTo>
                    <a:cubicBezTo>
                      <a:pt x="57864" y="98712"/>
                      <a:pt x="58058" y="96493"/>
                      <a:pt x="55631" y="99534"/>
                    </a:cubicBezTo>
                    <a:cubicBezTo>
                      <a:pt x="54660" y="100767"/>
                      <a:pt x="54077" y="102164"/>
                      <a:pt x="53300" y="103479"/>
                    </a:cubicBezTo>
                    <a:cubicBezTo>
                      <a:pt x="53300" y="104465"/>
                      <a:pt x="53689" y="105698"/>
                      <a:pt x="54466" y="106356"/>
                    </a:cubicBezTo>
                    <a:cubicBezTo>
                      <a:pt x="55242" y="107013"/>
                      <a:pt x="58932" y="107095"/>
                      <a:pt x="57961" y="107424"/>
                    </a:cubicBezTo>
                    <a:cubicBezTo>
                      <a:pt x="56990" y="107753"/>
                      <a:pt x="50485" y="108082"/>
                      <a:pt x="48640" y="108410"/>
                    </a:cubicBezTo>
                    <a:cubicBezTo>
                      <a:pt x="46893" y="108904"/>
                      <a:pt x="47475" y="108904"/>
                      <a:pt x="46893" y="109397"/>
                    </a:cubicBezTo>
                    <a:cubicBezTo>
                      <a:pt x="46310" y="109890"/>
                      <a:pt x="45728" y="110219"/>
                      <a:pt x="45145" y="111369"/>
                    </a:cubicBezTo>
                    <a:cubicBezTo>
                      <a:pt x="44077" y="112931"/>
                      <a:pt x="44466" y="114986"/>
                      <a:pt x="43398" y="116301"/>
                    </a:cubicBezTo>
                    <a:cubicBezTo>
                      <a:pt x="42330" y="117616"/>
                      <a:pt x="39805" y="118684"/>
                      <a:pt x="38737" y="119260"/>
                    </a:cubicBezTo>
                    <a:cubicBezTo>
                      <a:pt x="38155" y="119095"/>
                      <a:pt x="37766" y="119917"/>
                      <a:pt x="37184" y="119671"/>
                    </a:cubicBezTo>
                    <a:cubicBezTo>
                      <a:pt x="36601" y="119424"/>
                      <a:pt x="35922" y="119999"/>
                      <a:pt x="35242" y="119753"/>
                    </a:cubicBezTo>
                    <a:cubicBezTo>
                      <a:pt x="33592" y="119260"/>
                      <a:pt x="32038" y="117616"/>
                      <a:pt x="30291" y="117287"/>
                    </a:cubicBezTo>
                    <a:cubicBezTo>
                      <a:pt x="28252" y="116136"/>
                      <a:pt x="27864" y="116054"/>
                      <a:pt x="26504" y="114328"/>
                    </a:cubicBezTo>
                    <a:cubicBezTo>
                      <a:pt x="25728" y="111534"/>
                      <a:pt x="23689" y="109315"/>
                      <a:pt x="21844" y="106931"/>
                    </a:cubicBezTo>
                    <a:cubicBezTo>
                      <a:pt x="20485" y="102410"/>
                      <a:pt x="22135" y="104136"/>
                      <a:pt x="20097" y="101506"/>
                    </a:cubicBezTo>
                    <a:cubicBezTo>
                      <a:pt x="19611" y="99945"/>
                      <a:pt x="20970" y="99945"/>
                      <a:pt x="20679" y="98054"/>
                    </a:cubicBezTo>
                    <a:cubicBezTo>
                      <a:pt x="20194" y="96164"/>
                      <a:pt x="18155" y="92958"/>
                      <a:pt x="17087" y="90328"/>
                    </a:cubicBezTo>
                    <a:cubicBezTo>
                      <a:pt x="16893" y="86876"/>
                      <a:pt x="15242" y="84410"/>
                      <a:pt x="14271" y="82273"/>
                    </a:cubicBezTo>
                    <a:cubicBezTo>
                      <a:pt x="13203" y="80136"/>
                      <a:pt x="11747" y="78904"/>
                      <a:pt x="10776" y="77506"/>
                    </a:cubicBezTo>
                    <a:cubicBezTo>
                      <a:pt x="9320" y="75698"/>
                      <a:pt x="9126" y="75863"/>
                      <a:pt x="8349" y="73808"/>
                    </a:cubicBezTo>
                    <a:cubicBezTo>
                      <a:pt x="7669" y="71753"/>
                      <a:pt x="6407" y="68136"/>
                      <a:pt x="5825" y="65506"/>
                    </a:cubicBezTo>
                    <a:cubicBezTo>
                      <a:pt x="5242" y="62876"/>
                      <a:pt x="5145" y="60493"/>
                      <a:pt x="4951" y="58109"/>
                    </a:cubicBezTo>
                    <a:cubicBezTo>
                      <a:pt x="4757" y="55726"/>
                      <a:pt x="4854" y="52849"/>
                      <a:pt x="4368" y="51205"/>
                    </a:cubicBezTo>
                    <a:cubicBezTo>
                      <a:pt x="3300" y="48575"/>
                      <a:pt x="4466" y="50712"/>
                      <a:pt x="2038" y="48246"/>
                    </a:cubicBezTo>
                    <a:cubicBezTo>
                      <a:pt x="1553" y="47753"/>
                      <a:pt x="873" y="46767"/>
                      <a:pt x="873" y="467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CFF"/>
                  </a:gs>
                  <a:gs pos="100000">
                    <a:schemeClr val="lt1"/>
                  </a:gs>
                </a:gsLst>
                <a:lin ang="5400000" scaled="0"/>
              </a:gradFill>
              <a:ln w="635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96"/>
              <p:cNvSpPr/>
              <p:nvPr/>
            </p:nvSpPr>
            <p:spPr>
              <a:xfrm>
                <a:off x="2667000" y="381000"/>
                <a:ext cx="5507037" cy="4314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068" y="120000"/>
                    </a:moveTo>
                    <a:cubicBezTo>
                      <a:pt x="19965" y="118906"/>
                      <a:pt x="20102" y="117768"/>
                      <a:pt x="19761" y="116762"/>
                    </a:cubicBezTo>
                    <a:cubicBezTo>
                      <a:pt x="19420" y="115800"/>
                      <a:pt x="18023" y="114662"/>
                      <a:pt x="17274" y="113962"/>
                    </a:cubicBezTo>
                    <a:cubicBezTo>
                      <a:pt x="15979" y="108975"/>
                      <a:pt x="17342" y="103507"/>
                      <a:pt x="16354" y="98388"/>
                    </a:cubicBezTo>
                    <a:cubicBezTo>
                      <a:pt x="16899" y="95501"/>
                      <a:pt x="17751" y="95501"/>
                      <a:pt x="16354" y="92788"/>
                    </a:cubicBezTo>
                    <a:cubicBezTo>
                      <a:pt x="16558" y="92001"/>
                      <a:pt x="16763" y="91170"/>
                      <a:pt x="16967" y="90382"/>
                    </a:cubicBezTo>
                    <a:cubicBezTo>
                      <a:pt x="17069" y="89989"/>
                      <a:pt x="17274" y="89201"/>
                      <a:pt x="17274" y="89201"/>
                    </a:cubicBezTo>
                    <a:cubicBezTo>
                      <a:pt x="16831" y="86926"/>
                      <a:pt x="16660" y="86445"/>
                      <a:pt x="16967" y="83995"/>
                    </a:cubicBezTo>
                    <a:cubicBezTo>
                      <a:pt x="16558" y="81327"/>
                      <a:pt x="16252" y="82158"/>
                      <a:pt x="15706" y="79970"/>
                    </a:cubicBezTo>
                    <a:cubicBezTo>
                      <a:pt x="13798" y="80802"/>
                      <a:pt x="15161" y="81895"/>
                      <a:pt x="13833" y="83601"/>
                    </a:cubicBezTo>
                    <a:cubicBezTo>
                      <a:pt x="13730" y="84083"/>
                      <a:pt x="13492" y="86139"/>
                      <a:pt x="12913" y="86401"/>
                    </a:cubicBezTo>
                    <a:cubicBezTo>
                      <a:pt x="11448" y="87101"/>
                      <a:pt x="9778" y="86882"/>
                      <a:pt x="8245" y="87189"/>
                    </a:cubicBezTo>
                    <a:cubicBezTo>
                      <a:pt x="5860" y="86445"/>
                      <a:pt x="6235" y="84826"/>
                      <a:pt x="4497" y="83164"/>
                    </a:cubicBezTo>
                    <a:cubicBezTo>
                      <a:pt x="3884" y="82595"/>
                      <a:pt x="2623" y="81589"/>
                      <a:pt x="2623" y="81589"/>
                    </a:cubicBezTo>
                    <a:cubicBezTo>
                      <a:pt x="1737" y="78045"/>
                      <a:pt x="5349" y="77608"/>
                      <a:pt x="7291" y="77170"/>
                    </a:cubicBezTo>
                    <a:cubicBezTo>
                      <a:pt x="7495" y="76908"/>
                      <a:pt x="7938" y="76777"/>
                      <a:pt x="7938" y="76383"/>
                    </a:cubicBezTo>
                    <a:cubicBezTo>
                      <a:pt x="7938" y="75727"/>
                      <a:pt x="6609" y="75246"/>
                      <a:pt x="6371" y="75202"/>
                    </a:cubicBezTo>
                    <a:cubicBezTo>
                      <a:pt x="5042" y="74983"/>
                      <a:pt x="3679" y="74896"/>
                      <a:pt x="2316" y="74764"/>
                    </a:cubicBezTo>
                    <a:cubicBezTo>
                      <a:pt x="919" y="72052"/>
                      <a:pt x="1771" y="72708"/>
                      <a:pt x="136" y="71965"/>
                    </a:cubicBezTo>
                    <a:cubicBezTo>
                      <a:pt x="238" y="71046"/>
                      <a:pt x="0" y="69908"/>
                      <a:pt x="442" y="69165"/>
                    </a:cubicBezTo>
                    <a:cubicBezTo>
                      <a:pt x="1022" y="68202"/>
                      <a:pt x="5451" y="67677"/>
                      <a:pt x="6064" y="67590"/>
                    </a:cubicBezTo>
                    <a:cubicBezTo>
                      <a:pt x="8620" y="66540"/>
                      <a:pt x="7632" y="66802"/>
                      <a:pt x="10119" y="67590"/>
                    </a:cubicBezTo>
                    <a:cubicBezTo>
                      <a:pt x="10664" y="66496"/>
                      <a:pt x="11550" y="64877"/>
                      <a:pt x="10732" y="63565"/>
                    </a:cubicBezTo>
                    <a:cubicBezTo>
                      <a:pt x="10323" y="62909"/>
                      <a:pt x="9642" y="62559"/>
                      <a:pt x="9165" y="61990"/>
                    </a:cubicBezTo>
                    <a:cubicBezTo>
                      <a:pt x="8858" y="61203"/>
                      <a:pt x="8381" y="60109"/>
                      <a:pt x="8245" y="59190"/>
                    </a:cubicBezTo>
                    <a:cubicBezTo>
                      <a:pt x="8109" y="58271"/>
                      <a:pt x="8381" y="57134"/>
                      <a:pt x="7938" y="56390"/>
                    </a:cubicBezTo>
                    <a:cubicBezTo>
                      <a:pt x="7529" y="55734"/>
                      <a:pt x="6064" y="55603"/>
                      <a:pt x="6064" y="55603"/>
                    </a:cubicBezTo>
                    <a:cubicBezTo>
                      <a:pt x="5962" y="55078"/>
                      <a:pt x="5689" y="54553"/>
                      <a:pt x="5758" y="53984"/>
                    </a:cubicBezTo>
                    <a:cubicBezTo>
                      <a:pt x="5860" y="52803"/>
                      <a:pt x="7189" y="49916"/>
                      <a:pt x="7938" y="49172"/>
                    </a:cubicBezTo>
                    <a:cubicBezTo>
                      <a:pt x="8551" y="48603"/>
                      <a:pt x="9812" y="47597"/>
                      <a:pt x="9812" y="47597"/>
                    </a:cubicBezTo>
                    <a:cubicBezTo>
                      <a:pt x="10425" y="48122"/>
                      <a:pt x="11039" y="48647"/>
                      <a:pt x="11652" y="49172"/>
                    </a:cubicBezTo>
                    <a:cubicBezTo>
                      <a:pt x="12163" y="49609"/>
                      <a:pt x="12913" y="48953"/>
                      <a:pt x="13526" y="48778"/>
                    </a:cubicBezTo>
                    <a:cubicBezTo>
                      <a:pt x="15570" y="48122"/>
                      <a:pt x="16149" y="46722"/>
                      <a:pt x="17887" y="45978"/>
                    </a:cubicBezTo>
                    <a:cubicBezTo>
                      <a:pt x="18091" y="45716"/>
                      <a:pt x="18364" y="45497"/>
                      <a:pt x="18534" y="45191"/>
                    </a:cubicBezTo>
                    <a:cubicBezTo>
                      <a:pt x="18977" y="44403"/>
                      <a:pt x="19250" y="43441"/>
                      <a:pt x="19761" y="42785"/>
                    </a:cubicBezTo>
                    <a:cubicBezTo>
                      <a:pt x="20817" y="41429"/>
                      <a:pt x="21839" y="40116"/>
                      <a:pt x="22896" y="38804"/>
                    </a:cubicBezTo>
                    <a:cubicBezTo>
                      <a:pt x="23475" y="38104"/>
                      <a:pt x="24361" y="38016"/>
                      <a:pt x="25076" y="37579"/>
                    </a:cubicBezTo>
                    <a:cubicBezTo>
                      <a:pt x="25655" y="35348"/>
                      <a:pt x="26030" y="33029"/>
                      <a:pt x="26609" y="30798"/>
                    </a:cubicBezTo>
                    <a:cubicBezTo>
                      <a:pt x="26916" y="29660"/>
                      <a:pt x="29097" y="29179"/>
                      <a:pt x="29097" y="29179"/>
                    </a:cubicBezTo>
                    <a:cubicBezTo>
                      <a:pt x="29608" y="28523"/>
                      <a:pt x="30153" y="27823"/>
                      <a:pt x="30664" y="27167"/>
                    </a:cubicBezTo>
                    <a:cubicBezTo>
                      <a:pt x="30971" y="26773"/>
                      <a:pt x="30630" y="25986"/>
                      <a:pt x="30357" y="25592"/>
                    </a:cubicBezTo>
                    <a:cubicBezTo>
                      <a:pt x="29846" y="24848"/>
                      <a:pt x="29233" y="24061"/>
                      <a:pt x="28483" y="23973"/>
                    </a:cubicBezTo>
                    <a:cubicBezTo>
                      <a:pt x="27461" y="23842"/>
                      <a:pt x="26405" y="23711"/>
                      <a:pt x="25383" y="23580"/>
                    </a:cubicBezTo>
                    <a:cubicBezTo>
                      <a:pt x="24361" y="22311"/>
                      <a:pt x="24906" y="23273"/>
                      <a:pt x="24429" y="21173"/>
                    </a:cubicBezTo>
                    <a:cubicBezTo>
                      <a:pt x="24258" y="20342"/>
                      <a:pt x="23816" y="18767"/>
                      <a:pt x="23816" y="18767"/>
                    </a:cubicBezTo>
                    <a:cubicBezTo>
                      <a:pt x="24156" y="14917"/>
                      <a:pt x="23986" y="14393"/>
                      <a:pt x="26303" y="12380"/>
                    </a:cubicBezTo>
                    <a:cubicBezTo>
                      <a:pt x="26405" y="11986"/>
                      <a:pt x="26609" y="11593"/>
                      <a:pt x="26609" y="11199"/>
                    </a:cubicBezTo>
                    <a:cubicBezTo>
                      <a:pt x="26609" y="7437"/>
                      <a:pt x="24804" y="8312"/>
                      <a:pt x="22248" y="8005"/>
                    </a:cubicBezTo>
                    <a:cubicBezTo>
                      <a:pt x="21567" y="7087"/>
                      <a:pt x="20783" y="5687"/>
                      <a:pt x="21635" y="4374"/>
                    </a:cubicBezTo>
                    <a:cubicBezTo>
                      <a:pt x="22078" y="3674"/>
                      <a:pt x="25144" y="2187"/>
                      <a:pt x="25689" y="1968"/>
                    </a:cubicBezTo>
                    <a:cubicBezTo>
                      <a:pt x="25996" y="1837"/>
                      <a:pt x="26609" y="1574"/>
                      <a:pt x="26609" y="1574"/>
                    </a:cubicBezTo>
                    <a:cubicBezTo>
                      <a:pt x="27768" y="174"/>
                      <a:pt x="29437" y="262"/>
                      <a:pt x="30971" y="0"/>
                    </a:cubicBezTo>
                    <a:cubicBezTo>
                      <a:pt x="31584" y="262"/>
                      <a:pt x="32402" y="481"/>
                      <a:pt x="32844" y="1181"/>
                    </a:cubicBezTo>
                    <a:cubicBezTo>
                      <a:pt x="33049" y="1531"/>
                      <a:pt x="32981" y="2056"/>
                      <a:pt x="33151" y="2406"/>
                    </a:cubicBezTo>
                    <a:cubicBezTo>
                      <a:pt x="33798" y="3762"/>
                      <a:pt x="34957" y="5162"/>
                      <a:pt x="35979" y="5993"/>
                    </a:cubicBezTo>
                    <a:cubicBezTo>
                      <a:pt x="37206" y="8399"/>
                      <a:pt x="35843" y="6255"/>
                      <a:pt x="37512" y="7568"/>
                    </a:cubicBezTo>
                    <a:cubicBezTo>
                      <a:pt x="37785" y="7787"/>
                      <a:pt x="37887" y="8224"/>
                      <a:pt x="38160" y="8399"/>
                    </a:cubicBezTo>
                    <a:cubicBezTo>
                      <a:pt x="38739" y="8793"/>
                      <a:pt x="39386" y="8924"/>
                      <a:pt x="40000" y="9187"/>
                    </a:cubicBezTo>
                    <a:cubicBezTo>
                      <a:pt x="40306" y="9318"/>
                      <a:pt x="40954" y="9580"/>
                      <a:pt x="40954" y="9580"/>
                    </a:cubicBezTo>
                    <a:cubicBezTo>
                      <a:pt x="41669" y="9449"/>
                      <a:pt x="42419" y="9405"/>
                      <a:pt x="43134" y="9187"/>
                    </a:cubicBezTo>
                    <a:cubicBezTo>
                      <a:pt x="43781" y="9012"/>
                      <a:pt x="45008" y="8399"/>
                      <a:pt x="45008" y="8399"/>
                    </a:cubicBezTo>
                    <a:cubicBezTo>
                      <a:pt x="47734" y="8618"/>
                      <a:pt x="50051" y="7437"/>
                      <a:pt x="50902" y="10805"/>
                    </a:cubicBezTo>
                    <a:cubicBezTo>
                      <a:pt x="50596" y="13168"/>
                      <a:pt x="50732" y="13693"/>
                      <a:pt x="49063" y="14393"/>
                    </a:cubicBezTo>
                    <a:cubicBezTo>
                      <a:pt x="47632" y="16099"/>
                      <a:pt x="47802" y="18330"/>
                      <a:pt x="45928" y="19205"/>
                    </a:cubicBezTo>
                    <a:cubicBezTo>
                      <a:pt x="45621" y="20386"/>
                      <a:pt x="45178" y="21480"/>
                      <a:pt x="45928" y="22792"/>
                    </a:cubicBezTo>
                    <a:cubicBezTo>
                      <a:pt x="46166" y="23230"/>
                      <a:pt x="46780" y="23055"/>
                      <a:pt x="47189" y="23186"/>
                    </a:cubicBezTo>
                    <a:cubicBezTo>
                      <a:pt x="48313" y="27604"/>
                      <a:pt x="47836" y="26686"/>
                      <a:pt x="43441" y="27167"/>
                    </a:cubicBezTo>
                    <a:cubicBezTo>
                      <a:pt x="43509" y="27648"/>
                      <a:pt x="44190" y="32023"/>
                      <a:pt x="44361" y="32373"/>
                    </a:cubicBezTo>
                    <a:cubicBezTo>
                      <a:pt x="44735" y="33073"/>
                      <a:pt x="45621" y="32898"/>
                      <a:pt x="46235" y="33204"/>
                    </a:cubicBezTo>
                    <a:cubicBezTo>
                      <a:pt x="46337" y="33598"/>
                      <a:pt x="46303" y="34079"/>
                      <a:pt x="46541" y="34385"/>
                    </a:cubicBezTo>
                    <a:cubicBezTo>
                      <a:pt x="46780" y="34691"/>
                      <a:pt x="47189" y="34604"/>
                      <a:pt x="47495" y="34779"/>
                    </a:cubicBezTo>
                    <a:cubicBezTo>
                      <a:pt x="48517" y="35435"/>
                      <a:pt x="48892" y="36310"/>
                      <a:pt x="49982" y="36791"/>
                    </a:cubicBezTo>
                    <a:cubicBezTo>
                      <a:pt x="50664" y="38060"/>
                      <a:pt x="51175" y="38716"/>
                      <a:pt x="52163" y="39591"/>
                    </a:cubicBezTo>
                    <a:cubicBezTo>
                      <a:pt x="52776" y="41997"/>
                      <a:pt x="52572" y="39810"/>
                      <a:pt x="51550" y="41166"/>
                    </a:cubicBezTo>
                    <a:cubicBezTo>
                      <a:pt x="51311" y="41472"/>
                      <a:pt x="51413" y="42041"/>
                      <a:pt x="51243" y="42391"/>
                    </a:cubicBezTo>
                    <a:cubicBezTo>
                      <a:pt x="51073" y="42697"/>
                      <a:pt x="50766" y="42872"/>
                      <a:pt x="50596" y="43179"/>
                    </a:cubicBezTo>
                    <a:cubicBezTo>
                      <a:pt x="50153" y="43966"/>
                      <a:pt x="49369" y="45585"/>
                      <a:pt x="49369" y="45585"/>
                    </a:cubicBezTo>
                    <a:cubicBezTo>
                      <a:pt x="49744" y="47028"/>
                      <a:pt x="50425" y="47378"/>
                      <a:pt x="51550" y="47991"/>
                    </a:cubicBezTo>
                    <a:cubicBezTo>
                      <a:pt x="52163" y="48341"/>
                      <a:pt x="52810" y="48516"/>
                      <a:pt x="53424" y="48778"/>
                    </a:cubicBezTo>
                    <a:cubicBezTo>
                      <a:pt x="53730" y="48909"/>
                      <a:pt x="54344" y="49172"/>
                      <a:pt x="54344" y="49172"/>
                    </a:cubicBezTo>
                    <a:cubicBezTo>
                      <a:pt x="54650" y="49434"/>
                      <a:pt x="54923" y="49784"/>
                      <a:pt x="55264" y="50003"/>
                    </a:cubicBezTo>
                    <a:cubicBezTo>
                      <a:pt x="55877" y="50353"/>
                      <a:pt x="57137" y="50791"/>
                      <a:pt x="57137" y="50791"/>
                    </a:cubicBezTo>
                    <a:cubicBezTo>
                      <a:pt x="59454" y="53590"/>
                      <a:pt x="62385" y="53678"/>
                      <a:pt x="65553" y="53984"/>
                    </a:cubicBezTo>
                    <a:cubicBezTo>
                      <a:pt x="65962" y="54072"/>
                      <a:pt x="67495" y="54378"/>
                      <a:pt x="68040" y="54772"/>
                    </a:cubicBezTo>
                    <a:cubicBezTo>
                      <a:pt x="69437" y="55778"/>
                      <a:pt x="70323" y="56959"/>
                      <a:pt x="71788" y="57572"/>
                    </a:cubicBezTo>
                    <a:cubicBezTo>
                      <a:pt x="72947" y="59146"/>
                      <a:pt x="71856" y="58009"/>
                      <a:pt x="74275" y="58796"/>
                    </a:cubicBezTo>
                    <a:cubicBezTo>
                      <a:pt x="77989" y="60021"/>
                      <a:pt x="77342" y="59715"/>
                      <a:pt x="79591" y="61203"/>
                    </a:cubicBezTo>
                    <a:cubicBezTo>
                      <a:pt x="80204" y="61071"/>
                      <a:pt x="80988" y="61334"/>
                      <a:pt x="81431" y="60765"/>
                    </a:cubicBezTo>
                    <a:cubicBezTo>
                      <a:pt x="81873" y="60196"/>
                      <a:pt x="81601" y="59190"/>
                      <a:pt x="81771" y="58403"/>
                    </a:cubicBezTo>
                    <a:cubicBezTo>
                      <a:pt x="82248" y="55997"/>
                      <a:pt x="82419" y="55647"/>
                      <a:pt x="83952" y="54378"/>
                    </a:cubicBezTo>
                    <a:cubicBezTo>
                      <a:pt x="84258" y="54640"/>
                      <a:pt x="84633" y="54772"/>
                      <a:pt x="84872" y="55165"/>
                    </a:cubicBezTo>
                    <a:cubicBezTo>
                      <a:pt x="86064" y="57134"/>
                      <a:pt x="84088" y="55953"/>
                      <a:pt x="86132" y="56784"/>
                    </a:cubicBezTo>
                    <a:cubicBezTo>
                      <a:pt x="90528" y="56565"/>
                      <a:pt x="93594" y="56259"/>
                      <a:pt x="97649" y="55603"/>
                    </a:cubicBezTo>
                    <a:cubicBezTo>
                      <a:pt x="98126" y="53722"/>
                      <a:pt x="97717" y="53678"/>
                      <a:pt x="96695" y="52366"/>
                    </a:cubicBezTo>
                    <a:cubicBezTo>
                      <a:pt x="97444" y="50966"/>
                      <a:pt x="97989" y="50528"/>
                      <a:pt x="99216" y="50003"/>
                    </a:cubicBezTo>
                    <a:cubicBezTo>
                      <a:pt x="99829" y="49741"/>
                      <a:pt x="100442" y="49434"/>
                      <a:pt x="101056" y="49172"/>
                    </a:cubicBezTo>
                    <a:cubicBezTo>
                      <a:pt x="101362" y="49041"/>
                      <a:pt x="102010" y="48778"/>
                      <a:pt x="102010" y="48778"/>
                    </a:cubicBezTo>
                    <a:cubicBezTo>
                      <a:pt x="102793" y="45803"/>
                      <a:pt x="105383" y="44447"/>
                      <a:pt x="107291" y="42785"/>
                    </a:cubicBezTo>
                    <a:cubicBezTo>
                      <a:pt x="107972" y="42172"/>
                      <a:pt x="108960" y="42522"/>
                      <a:pt x="109778" y="42391"/>
                    </a:cubicBezTo>
                    <a:cubicBezTo>
                      <a:pt x="110732" y="42260"/>
                      <a:pt x="111652" y="42129"/>
                      <a:pt x="112606" y="41997"/>
                    </a:cubicBezTo>
                    <a:cubicBezTo>
                      <a:pt x="115672" y="40685"/>
                      <a:pt x="116252" y="43179"/>
                      <a:pt x="117887" y="45585"/>
                    </a:cubicBezTo>
                    <a:cubicBezTo>
                      <a:pt x="118364" y="46285"/>
                      <a:pt x="119454" y="47597"/>
                      <a:pt x="119454" y="47597"/>
                    </a:cubicBezTo>
                    <a:cubicBezTo>
                      <a:pt x="120000" y="49653"/>
                      <a:pt x="119250" y="49041"/>
                      <a:pt x="118194" y="50397"/>
                    </a:cubicBezTo>
                    <a:cubicBezTo>
                      <a:pt x="118432" y="51578"/>
                      <a:pt x="118909" y="52147"/>
                      <a:pt x="117887" y="52803"/>
                    </a:cubicBezTo>
                    <a:cubicBezTo>
                      <a:pt x="117512" y="53065"/>
                      <a:pt x="117069" y="53022"/>
                      <a:pt x="116660" y="53197"/>
                    </a:cubicBezTo>
                    <a:cubicBezTo>
                      <a:pt x="116047" y="53415"/>
                      <a:pt x="114787" y="53984"/>
                      <a:pt x="114787" y="53984"/>
                    </a:cubicBezTo>
                    <a:cubicBezTo>
                      <a:pt x="113696" y="55340"/>
                      <a:pt x="112197" y="55647"/>
                      <a:pt x="110732" y="55997"/>
                    </a:cubicBezTo>
                    <a:cubicBezTo>
                      <a:pt x="111141" y="58534"/>
                      <a:pt x="111788" y="60721"/>
                      <a:pt x="109778" y="62384"/>
                    </a:cubicBezTo>
                    <a:cubicBezTo>
                      <a:pt x="109165" y="64790"/>
                      <a:pt x="109369" y="67021"/>
                      <a:pt x="108245" y="69165"/>
                    </a:cubicBezTo>
                    <a:cubicBezTo>
                      <a:pt x="107870" y="72008"/>
                      <a:pt x="108074" y="72796"/>
                      <a:pt x="105758" y="71965"/>
                    </a:cubicBezTo>
                    <a:cubicBezTo>
                      <a:pt x="103236" y="73102"/>
                      <a:pt x="105212" y="71790"/>
                      <a:pt x="104497" y="78395"/>
                    </a:cubicBezTo>
                    <a:cubicBezTo>
                      <a:pt x="104258" y="80495"/>
                      <a:pt x="103611" y="81676"/>
                      <a:pt x="102316" y="82770"/>
                    </a:cubicBezTo>
                    <a:cubicBezTo>
                      <a:pt x="101703" y="82639"/>
                      <a:pt x="100715" y="83120"/>
                      <a:pt x="100442" y="82376"/>
                    </a:cubicBezTo>
                    <a:cubicBezTo>
                      <a:pt x="99897" y="81020"/>
                      <a:pt x="100954" y="77870"/>
                      <a:pt x="101396" y="76383"/>
                    </a:cubicBezTo>
                    <a:cubicBezTo>
                      <a:pt x="101090" y="73539"/>
                      <a:pt x="101396" y="72271"/>
                      <a:pt x="99216" y="73189"/>
                    </a:cubicBezTo>
                    <a:cubicBezTo>
                      <a:pt x="99011" y="73452"/>
                      <a:pt x="98671" y="73627"/>
                      <a:pt x="98568" y="73977"/>
                    </a:cubicBezTo>
                    <a:cubicBezTo>
                      <a:pt x="98364" y="74589"/>
                      <a:pt x="98603" y="75464"/>
                      <a:pt x="98262" y="75989"/>
                    </a:cubicBezTo>
                    <a:cubicBezTo>
                      <a:pt x="97989" y="76427"/>
                      <a:pt x="97444" y="76252"/>
                      <a:pt x="97035" y="76383"/>
                    </a:cubicBezTo>
                    <a:cubicBezTo>
                      <a:pt x="96626" y="76252"/>
                      <a:pt x="96047" y="76427"/>
                      <a:pt x="95775" y="75989"/>
                    </a:cubicBezTo>
                    <a:cubicBezTo>
                      <a:pt x="95332" y="75333"/>
                      <a:pt x="95161" y="73583"/>
                      <a:pt x="95161" y="73583"/>
                    </a:cubicBezTo>
                    <a:cubicBezTo>
                      <a:pt x="95604" y="70608"/>
                      <a:pt x="95672" y="71352"/>
                      <a:pt x="97955" y="70783"/>
                    </a:cubicBezTo>
                    <a:cubicBezTo>
                      <a:pt x="99454" y="69515"/>
                      <a:pt x="99522" y="69208"/>
                      <a:pt x="100136" y="66802"/>
                    </a:cubicBezTo>
                    <a:cubicBezTo>
                      <a:pt x="100238" y="66409"/>
                      <a:pt x="100442" y="65577"/>
                      <a:pt x="100442" y="65577"/>
                    </a:cubicBezTo>
                    <a:cubicBezTo>
                      <a:pt x="100034" y="65184"/>
                      <a:pt x="99727" y="64527"/>
                      <a:pt x="99216" y="64396"/>
                    </a:cubicBezTo>
                    <a:cubicBezTo>
                      <a:pt x="97274" y="63959"/>
                      <a:pt x="96933" y="65359"/>
                      <a:pt x="95468" y="65971"/>
                    </a:cubicBezTo>
                    <a:cubicBezTo>
                      <a:pt x="93321" y="65315"/>
                      <a:pt x="91754" y="64702"/>
                      <a:pt x="89540" y="64396"/>
                    </a:cubicBezTo>
                    <a:cubicBezTo>
                      <a:pt x="89437" y="63871"/>
                      <a:pt x="89369" y="63302"/>
                      <a:pt x="89233" y="62777"/>
                    </a:cubicBezTo>
                    <a:cubicBezTo>
                      <a:pt x="88313" y="58709"/>
                      <a:pt x="89063" y="60415"/>
                      <a:pt x="84565" y="59978"/>
                    </a:cubicBezTo>
                    <a:cubicBezTo>
                      <a:pt x="84258" y="59715"/>
                      <a:pt x="83986" y="59278"/>
                      <a:pt x="83611" y="59190"/>
                    </a:cubicBezTo>
                    <a:cubicBezTo>
                      <a:pt x="81260" y="58753"/>
                      <a:pt x="82759" y="62296"/>
                      <a:pt x="83611" y="63171"/>
                    </a:cubicBezTo>
                    <a:cubicBezTo>
                      <a:pt x="83884" y="63434"/>
                      <a:pt x="84258" y="63434"/>
                      <a:pt x="84565" y="63565"/>
                    </a:cubicBezTo>
                    <a:cubicBezTo>
                      <a:pt x="85042" y="64484"/>
                      <a:pt x="85860" y="65534"/>
                      <a:pt x="84872" y="66802"/>
                    </a:cubicBezTo>
                    <a:cubicBezTo>
                      <a:pt x="84395" y="67415"/>
                      <a:pt x="82998" y="67590"/>
                      <a:pt x="82998" y="67590"/>
                    </a:cubicBezTo>
                    <a:cubicBezTo>
                      <a:pt x="82691" y="67852"/>
                      <a:pt x="82180" y="67940"/>
                      <a:pt x="82078" y="68377"/>
                    </a:cubicBezTo>
                    <a:cubicBezTo>
                      <a:pt x="81635" y="70083"/>
                      <a:pt x="83543" y="71090"/>
                      <a:pt x="84258" y="71965"/>
                    </a:cubicBezTo>
                    <a:cubicBezTo>
                      <a:pt x="84872" y="74371"/>
                      <a:pt x="85451" y="76820"/>
                      <a:pt x="86132" y="79183"/>
                    </a:cubicBezTo>
                    <a:cubicBezTo>
                      <a:pt x="86371" y="81370"/>
                      <a:pt x="87189" y="84214"/>
                      <a:pt x="86439" y="86401"/>
                    </a:cubicBezTo>
                    <a:cubicBezTo>
                      <a:pt x="86303" y="86795"/>
                      <a:pt x="85792" y="86664"/>
                      <a:pt x="85485" y="86795"/>
                    </a:cubicBezTo>
                    <a:cubicBezTo>
                      <a:pt x="84190" y="85045"/>
                      <a:pt x="83339" y="86839"/>
                      <a:pt x="82691" y="84389"/>
                    </a:cubicBezTo>
                    <a:cubicBezTo>
                      <a:pt x="82793" y="83995"/>
                      <a:pt x="83236" y="83470"/>
                      <a:pt x="82998" y="83164"/>
                    </a:cubicBezTo>
                    <a:cubicBezTo>
                      <a:pt x="82793" y="82901"/>
                      <a:pt x="82521" y="83645"/>
                      <a:pt x="82385" y="83995"/>
                    </a:cubicBezTo>
                    <a:cubicBezTo>
                      <a:pt x="82214" y="84345"/>
                      <a:pt x="82316" y="84870"/>
                      <a:pt x="82078" y="85176"/>
                    </a:cubicBezTo>
                    <a:cubicBezTo>
                      <a:pt x="81839" y="85483"/>
                      <a:pt x="81431" y="85439"/>
                      <a:pt x="81124" y="85570"/>
                    </a:cubicBezTo>
                    <a:cubicBezTo>
                      <a:pt x="79591" y="84914"/>
                      <a:pt x="78364" y="85264"/>
                      <a:pt x="77069" y="86401"/>
                    </a:cubicBezTo>
                    <a:cubicBezTo>
                      <a:pt x="77274" y="87320"/>
                      <a:pt x="77717" y="88239"/>
                      <a:pt x="77717" y="89201"/>
                    </a:cubicBezTo>
                    <a:cubicBezTo>
                      <a:pt x="77717" y="91082"/>
                      <a:pt x="76797" y="91388"/>
                      <a:pt x="75843" y="92395"/>
                    </a:cubicBezTo>
                    <a:cubicBezTo>
                      <a:pt x="75502" y="92745"/>
                      <a:pt x="75264" y="93313"/>
                      <a:pt x="74889" y="93576"/>
                    </a:cubicBezTo>
                    <a:cubicBezTo>
                      <a:pt x="73628" y="94451"/>
                      <a:pt x="72265" y="94363"/>
                      <a:pt x="71175" y="95588"/>
                    </a:cubicBezTo>
                    <a:cubicBezTo>
                      <a:pt x="70630" y="96201"/>
                      <a:pt x="70017" y="96813"/>
                      <a:pt x="69608" y="97601"/>
                    </a:cubicBezTo>
                    <a:cubicBezTo>
                      <a:pt x="69403" y="97994"/>
                      <a:pt x="69301" y="98563"/>
                      <a:pt x="68994" y="98782"/>
                    </a:cubicBezTo>
                    <a:cubicBezTo>
                      <a:pt x="68517" y="99132"/>
                      <a:pt x="67938" y="99044"/>
                      <a:pt x="67427" y="99176"/>
                    </a:cubicBezTo>
                    <a:cubicBezTo>
                      <a:pt x="65792" y="100576"/>
                      <a:pt x="64940" y="100357"/>
                      <a:pt x="63066" y="99569"/>
                    </a:cubicBezTo>
                    <a:cubicBezTo>
                      <a:pt x="62316" y="100576"/>
                      <a:pt x="61942" y="101144"/>
                      <a:pt x="60885" y="101582"/>
                    </a:cubicBezTo>
                    <a:cubicBezTo>
                      <a:pt x="60681" y="101975"/>
                      <a:pt x="60647" y="102719"/>
                      <a:pt x="60272" y="102763"/>
                    </a:cubicBezTo>
                    <a:cubicBezTo>
                      <a:pt x="59625" y="102850"/>
                      <a:pt x="58398" y="101975"/>
                      <a:pt x="58398" y="101975"/>
                    </a:cubicBezTo>
                    <a:cubicBezTo>
                      <a:pt x="58194" y="102369"/>
                      <a:pt x="57955" y="102763"/>
                      <a:pt x="57785" y="103200"/>
                    </a:cubicBezTo>
                    <a:cubicBezTo>
                      <a:pt x="57649" y="103594"/>
                      <a:pt x="57717" y="104119"/>
                      <a:pt x="57444" y="104382"/>
                    </a:cubicBezTo>
                    <a:cubicBezTo>
                      <a:pt x="56899" y="104863"/>
                      <a:pt x="56218" y="104907"/>
                      <a:pt x="55604" y="105169"/>
                    </a:cubicBezTo>
                    <a:cubicBezTo>
                      <a:pt x="55298" y="105300"/>
                      <a:pt x="54650" y="105563"/>
                      <a:pt x="54650" y="105563"/>
                    </a:cubicBezTo>
                    <a:cubicBezTo>
                      <a:pt x="49471" y="104907"/>
                      <a:pt x="52947" y="106088"/>
                      <a:pt x="50596" y="103200"/>
                    </a:cubicBezTo>
                    <a:cubicBezTo>
                      <a:pt x="50187" y="101538"/>
                      <a:pt x="49710" y="100925"/>
                      <a:pt x="48415" y="100401"/>
                    </a:cubicBezTo>
                    <a:cubicBezTo>
                      <a:pt x="48211" y="100138"/>
                      <a:pt x="47870" y="99963"/>
                      <a:pt x="47802" y="99569"/>
                    </a:cubicBezTo>
                    <a:cubicBezTo>
                      <a:pt x="47734" y="99132"/>
                      <a:pt x="48688" y="97601"/>
                      <a:pt x="47802" y="97163"/>
                    </a:cubicBezTo>
                    <a:cubicBezTo>
                      <a:pt x="46814" y="96682"/>
                      <a:pt x="45724" y="96901"/>
                      <a:pt x="44701" y="96769"/>
                    </a:cubicBezTo>
                    <a:cubicBezTo>
                      <a:pt x="44463" y="96332"/>
                      <a:pt x="43884" y="94801"/>
                      <a:pt x="43134" y="95195"/>
                    </a:cubicBezTo>
                    <a:cubicBezTo>
                      <a:pt x="42793" y="95370"/>
                      <a:pt x="42827" y="96157"/>
                      <a:pt x="42521" y="96376"/>
                    </a:cubicBezTo>
                    <a:cubicBezTo>
                      <a:pt x="42044" y="96726"/>
                      <a:pt x="41465" y="96638"/>
                      <a:pt x="40954" y="96769"/>
                    </a:cubicBezTo>
                    <a:cubicBezTo>
                      <a:pt x="39897" y="98213"/>
                      <a:pt x="38977" y="98957"/>
                      <a:pt x="37512" y="99569"/>
                    </a:cubicBezTo>
                    <a:cubicBezTo>
                      <a:pt x="36967" y="100313"/>
                      <a:pt x="36660" y="100663"/>
                      <a:pt x="36286" y="101582"/>
                    </a:cubicBezTo>
                    <a:cubicBezTo>
                      <a:pt x="35877" y="102588"/>
                      <a:pt x="36115" y="103157"/>
                      <a:pt x="35332" y="103988"/>
                    </a:cubicBezTo>
                    <a:cubicBezTo>
                      <a:pt x="34923" y="104425"/>
                      <a:pt x="32538" y="104775"/>
                      <a:pt x="32538" y="104775"/>
                    </a:cubicBezTo>
                    <a:cubicBezTo>
                      <a:pt x="31311" y="105825"/>
                      <a:pt x="30528" y="107006"/>
                      <a:pt x="29097" y="107575"/>
                    </a:cubicBezTo>
                    <a:cubicBezTo>
                      <a:pt x="28177" y="108363"/>
                      <a:pt x="27223" y="108800"/>
                      <a:pt x="26303" y="109588"/>
                    </a:cubicBezTo>
                    <a:cubicBezTo>
                      <a:pt x="26201" y="109981"/>
                      <a:pt x="26303" y="110637"/>
                      <a:pt x="25996" y="110769"/>
                    </a:cubicBezTo>
                    <a:cubicBezTo>
                      <a:pt x="25587" y="110987"/>
                      <a:pt x="25178" y="110375"/>
                      <a:pt x="24735" y="110375"/>
                    </a:cubicBezTo>
                    <a:cubicBezTo>
                      <a:pt x="23986" y="110375"/>
                      <a:pt x="23270" y="110637"/>
                      <a:pt x="22555" y="110769"/>
                    </a:cubicBezTo>
                    <a:cubicBezTo>
                      <a:pt x="22657" y="111162"/>
                      <a:pt x="22896" y="111556"/>
                      <a:pt x="22896" y="111994"/>
                    </a:cubicBezTo>
                    <a:cubicBezTo>
                      <a:pt x="22896" y="112869"/>
                      <a:pt x="21431" y="115975"/>
                      <a:pt x="21022" y="116762"/>
                    </a:cubicBezTo>
                    <a:cubicBezTo>
                      <a:pt x="21022" y="116762"/>
                      <a:pt x="20442" y="119168"/>
                      <a:pt x="20374" y="119168"/>
                    </a:cubicBezTo>
                    <a:cubicBezTo>
                      <a:pt x="20000" y="119168"/>
                      <a:pt x="19931" y="117550"/>
                      <a:pt x="19761" y="117987"/>
                    </a:cubicBezTo>
                    <a:cubicBezTo>
                      <a:pt x="19522" y="118600"/>
                      <a:pt x="19965" y="119343"/>
                      <a:pt x="20068" y="120000"/>
                    </a:cubicBezTo>
                    <a:close/>
                  </a:path>
                </a:pathLst>
              </a:custGeom>
              <a:solidFill>
                <a:srgbClr val="33CCCC"/>
              </a:solidFill>
              <a:ln w="635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8" name="Google Shape;1598;p96"/>
            <p:cNvSpPr/>
            <p:nvPr/>
          </p:nvSpPr>
          <p:spPr>
            <a:xfrm>
              <a:off x="4572000" y="2255837"/>
              <a:ext cx="1524000" cy="5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125" y="2857"/>
                    <a:pt x="21625" y="7857"/>
                    <a:pt x="33625" y="13571"/>
                  </a:cubicBezTo>
                  <a:cubicBezTo>
                    <a:pt x="39125" y="18928"/>
                    <a:pt x="41250" y="32500"/>
                    <a:pt x="46750" y="37500"/>
                  </a:cubicBezTo>
                  <a:cubicBezTo>
                    <a:pt x="48375" y="36428"/>
                    <a:pt x="50250" y="36785"/>
                    <a:pt x="51625" y="34285"/>
                  </a:cubicBezTo>
                  <a:cubicBezTo>
                    <a:pt x="57375" y="23571"/>
                    <a:pt x="50250" y="20357"/>
                    <a:pt x="57625" y="27500"/>
                  </a:cubicBezTo>
                  <a:cubicBezTo>
                    <a:pt x="62250" y="46785"/>
                    <a:pt x="57125" y="30357"/>
                    <a:pt x="64750" y="41071"/>
                  </a:cubicBezTo>
                  <a:cubicBezTo>
                    <a:pt x="65750" y="42500"/>
                    <a:pt x="66125" y="46785"/>
                    <a:pt x="67250" y="47857"/>
                  </a:cubicBezTo>
                  <a:cubicBezTo>
                    <a:pt x="69500" y="50357"/>
                    <a:pt x="72000" y="50357"/>
                    <a:pt x="74375" y="51428"/>
                  </a:cubicBezTo>
                  <a:cubicBezTo>
                    <a:pt x="76625" y="61428"/>
                    <a:pt x="76875" y="64285"/>
                    <a:pt x="80375" y="71785"/>
                  </a:cubicBezTo>
                  <a:cubicBezTo>
                    <a:pt x="82625" y="76785"/>
                    <a:pt x="87625" y="85714"/>
                    <a:pt x="87625" y="85714"/>
                  </a:cubicBezTo>
                  <a:cubicBezTo>
                    <a:pt x="95875" y="77500"/>
                    <a:pt x="101375" y="79642"/>
                    <a:pt x="110375" y="82142"/>
                  </a:cubicBezTo>
                  <a:cubicBezTo>
                    <a:pt x="112875" y="102500"/>
                    <a:pt x="112250" y="101785"/>
                    <a:pt x="120000" y="106071"/>
                  </a:cubicBezTo>
                  <a:cubicBezTo>
                    <a:pt x="118625" y="117857"/>
                    <a:pt x="119625" y="113571"/>
                    <a:pt x="117625" y="12000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6"/>
            <p:cNvSpPr/>
            <p:nvPr/>
          </p:nvSpPr>
          <p:spPr>
            <a:xfrm>
              <a:off x="6080125" y="2460625"/>
              <a:ext cx="655637" cy="22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1428"/>
                  </a:moveTo>
                  <a:cubicBezTo>
                    <a:pt x="4648" y="108857"/>
                    <a:pt x="9878" y="110571"/>
                    <a:pt x="13946" y="102857"/>
                  </a:cubicBezTo>
                  <a:cubicBezTo>
                    <a:pt x="19467" y="91714"/>
                    <a:pt x="14527" y="58285"/>
                    <a:pt x="19757" y="45428"/>
                  </a:cubicBezTo>
                  <a:cubicBezTo>
                    <a:pt x="26440" y="28285"/>
                    <a:pt x="52590" y="23142"/>
                    <a:pt x="58692" y="20571"/>
                  </a:cubicBezTo>
                  <a:cubicBezTo>
                    <a:pt x="80774" y="0"/>
                    <a:pt x="73220" y="31714"/>
                    <a:pt x="83680" y="70285"/>
                  </a:cubicBezTo>
                  <a:cubicBezTo>
                    <a:pt x="87748" y="84857"/>
                    <a:pt x="92397" y="92571"/>
                    <a:pt x="97627" y="102857"/>
                  </a:cubicBezTo>
                  <a:cubicBezTo>
                    <a:pt x="106343" y="95142"/>
                    <a:pt x="120000" y="76285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0" name="Google Shape;1600;p96"/>
          <p:cNvSpPr txBox="1"/>
          <p:nvPr/>
        </p:nvSpPr>
        <p:spPr>
          <a:xfrm>
            <a:off x="1638300" y="6477001"/>
            <a:ext cx="12573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Maps not to scale</a:t>
            </a:r>
            <a:endParaRPr/>
          </a:p>
        </p:txBody>
      </p:sp>
      <p:cxnSp>
        <p:nvCxnSpPr>
          <p:cNvPr id="1601" name="Google Shape;1601;p96"/>
          <p:cNvCxnSpPr/>
          <p:nvPr/>
        </p:nvCxnSpPr>
        <p:spPr>
          <a:xfrm rot="10800000" flipH="1">
            <a:off x="4511676" y="2420937"/>
            <a:ext cx="3024187" cy="4302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02" name="Google Shape;1602;p96"/>
          <p:cNvCxnSpPr/>
          <p:nvPr/>
        </p:nvCxnSpPr>
        <p:spPr>
          <a:xfrm rot="10800000" flipH="1">
            <a:off x="3648076" y="2420937"/>
            <a:ext cx="503237" cy="322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603" name="Google Shape;1603;p96"/>
          <p:cNvSpPr txBox="1"/>
          <p:nvPr/>
        </p:nvSpPr>
        <p:spPr>
          <a:xfrm>
            <a:off x="8462962" y="1192212"/>
            <a:ext cx="971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Bhutan</a:t>
            </a:r>
            <a:endParaRPr dirty="0"/>
          </a:p>
        </p:txBody>
      </p:sp>
      <p:sp>
        <p:nvSpPr>
          <p:cNvPr id="1604" name="Google Shape;1604;p96"/>
          <p:cNvSpPr txBox="1"/>
          <p:nvPr/>
        </p:nvSpPr>
        <p:spPr>
          <a:xfrm>
            <a:off x="5087937" y="1052512"/>
            <a:ext cx="806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Nepal</a:t>
            </a:r>
            <a:endParaRPr/>
          </a:p>
        </p:txBody>
      </p:sp>
      <p:sp>
        <p:nvSpPr>
          <p:cNvPr id="1605" name="Google Shape;1605;p96"/>
          <p:cNvSpPr txBox="1"/>
          <p:nvPr/>
        </p:nvSpPr>
        <p:spPr>
          <a:xfrm>
            <a:off x="7646988" y="1646237"/>
            <a:ext cx="2808287" cy="1200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b="1" dirty="0" err="1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Tala</a:t>
            </a: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:    1020 MW</a:t>
            </a:r>
            <a:endParaRPr dirty="0">
              <a:latin typeface="Baskerville Old Face" pitchFamily="18" charset="0"/>
            </a:endParaRPr>
          </a:p>
          <a:p>
            <a:pPr>
              <a:buClr>
                <a:schemeClr val="dk1"/>
              </a:buClr>
            </a:pPr>
            <a:r>
              <a:rPr lang="en-US" b="1" dirty="0" err="1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Chukha</a:t>
            </a: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: 336 MW</a:t>
            </a:r>
            <a:endParaRPr dirty="0">
              <a:latin typeface="Baskerville Old Face" pitchFamily="18" charset="0"/>
            </a:endParaRPr>
          </a:p>
          <a:p>
            <a:pPr>
              <a:buClr>
                <a:schemeClr val="dk1"/>
              </a:buClr>
            </a:pPr>
            <a:r>
              <a:rPr lang="en-US" b="1" dirty="0" err="1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Kurichu</a:t>
            </a: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:  60 MW</a:t>
            </a:r>
            <a:endParaRPr dirty="0">
              <a:latin typeface="Baskerville Old Face" pitchFamily="18" charset="0"/>
            </a:endParaRPr>
          </a:p>
          <a:p>
            <a:pPr>
              <a:buClr>
                <a:schemeClr val="dk1"/>
              </a:buClr>
            </a:pPr>
            <a:r>
              <a:rPr lang="en-US" b="1" i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Net import by India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1607" name="Google Shape;1607;p96"/>
          <p:cNvSpPr txBox="1"/>
          <p:nvPr/>
        </p:nvSpPr>
        <p:spPr>
          <a:xfrm>
            <a:off x="3641726" y="1365250"/>
            <a:ext cx="313372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Over 16 links of 132/33/11 KV</a:t>
            </a:r>
            <a:endParaRPr dirty="0">
              <a:latin typeface="Baskerville Old Face" pitchFamily="18" charset="0"/>
            </a:endParaRPr>
          </a:p>
          <a:p>
            <a:pPr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Radial links with Nepal</a:t>
            </a:r>
            <a:endParaRPr dirty="0">
              <a:latin typeface="Baskerville Old Face" pitchFamily="18" charset="0"/>
            </a:endParaRPr>
          </a:p>
          <a:p>
            <a:pPr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ea typeface="Times New Roman"/>
                <a:cs typeface="Times New Roman"/>
                <a:sym typeface="Times New Roman"/>
              </a:rPr>
              <a:t>Net import by Nepal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1608" name="Google Shape;1608;p96"/>
          <p:cNvSpPr txBox="1"/>
          <p:nvPr/>
        </p:nvSpPr>
        <p:spPr>
          <a:xfrm>
            <a:off x="6610351" y="4695826"/>
            <a:ext cx="3771900" cy="1819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</a:t>
            </a:r>
            <a:endParaRPr dirty="0"/>
          </a:p>
          <a:p>
            <a:pPr algn="ctr"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sym typeface="Arial"/>
              </a:rPr>
              <a:t>400 KV AC line between Baharampur (India) and Bheramara(Bangladesh) with   500 MW HVDC sub-station at Bheramara </a:t>
            </a:r>
            <a:endParaRPr dirty="0">
              <a:latin typeface="Baskerville Old Face" pitchFamily="18" charset="0"/>
            </a:endParaRPr>
          </a:p>
          <a:p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96"/>
          <p:cNvSpPr txBox="1"/>
          <p:nvPr/>
        </p:nvSpPr>
        <p:spPr>
          <a:xfrm>
            <a:off x="3295650" y="5249863"/>
            <a:ext cx="3105150" cy="14747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b="1" u="sng" dirty="0">
                <a:solidFill>
                  <a:schemeClr val="dk1"/>
                </a:solidFill>
                <a:latin typeface="Baskerville Old Face" pitchFamily="18" charset="0"/>
                <a:sym typeface="Arial"/>
              </a:rPr>
              <a:t>Sri Lanka</a:t>
            </a: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sym typeface="Arial"/>
              </a:rPr>
              <a:t> </a:t>
            </a:r>
            <a:r>
              <a:rPr lang="en-US" b="1" u="sng" dirty="0">
                <a:solidFill>
                  <a:schemeClr val="hlink"/>
                </a:solidFill>
                <a:latin typeface="Baskerville Old Face" pitchFamily="18" charset="0"/>
                <a:sym typeface="Arial"/>
                <a:hlinkClick r:id="rId3"/>
              </a:rPr>
              <a:t>Madurai</a:t>
            </a: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sym typeface="Arial"/>
              </a:rPr>
              <a:t> Madurai (India) and  </a:t>
            </a:r>
            <a:r>
              <a:rPr lang="en-US" b="1" u="sng" dirty="0">
                <a:solidFill>
                  <a:schemeClr val="hlink"/>
                </a:solidFill>
                <a:latin typeface="Baskerville Old Face" pitchFamily="18" charset="0"/>
                <a:sym typeface="Arial"/>
                <a:hlinkClick r:id="rId4"/>
              </a:rPr>
              <a:t>Anuradhapura</a:t>
            </a:r>
            <a:r>
              <a:rPr lang="en-US" b="1" u="sng" dirty="0">
                <a:solidFill>
                  <a:schemeClr val="hlink"/>
                </a:solidFill>
                <a:latin typeface="Baskerville Old Face" pitchFamily="18" charset="0"/>
                <a:sym typeface="Arial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Baskerville Old Face" pitchFamily="18" charset="0"/>
                <a:sym typeface="Arial"/>
              </a:rPr>
              <a:t>(Sri-Lanka) through ±500 KV HVDC under sea cable</a:t>
            </a:r>
            <a:endParaRPr dirty="0">
              <a:latin typeface="Baskerville Old Face" pitchFamily="18" charset="0"/>
            </a:endParaRPr>
          </a:p>
        </p:txBody>
      </p:sp>
      <p:cxnSp>
        <p:nvCxnSpPr>
          <p:cNvPr id="1610" name="Google Shape;1610;p96"/>
          <p:cNvCxnSpPr>
            <a:endCxn id="1609" idx="1"/>
          </p:cNvCxnSpPr>
          <p:nvPr/>
        </p:nvCxnSpPr>
        <p:spPr>
          <a:xfrm>
            <a:off x="2855912" y="5734050"/>
            <a:ext cx="439738" cy="25320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11" name="Google Shape;1611;p96"/>
          <p:cNvCxnSpPr/>
          <p:nvPr/>
        </p:nvCxnSpPr>
        <p:spPr>
          <a:xfrm>
            <a:off x="4583113" y="3614738"/>
            <a:ext cx="1944687" cy="12541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974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charset="0"/>
                <a:ea typeface="Times New Roman" charset="0"/>
                <a:cs typeface="Times New Roman" charset="0"/>
              </a:rPr>
              <a:t>Lab Experiments:</a:t>
            </a:r>
            <a:r>
              <a:rPr lang="en-IN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IN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847"/>
            <a:ext cx="10515600" cy="498611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Familiarity with Lab components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CAD Simulation Software Exercise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CAD Simulation Software Exercise </a:t>
            </a: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Times New Roman" charset="0"/>
                <a:ea typeface="Times New Roman" charset="0"/>
                <a:cs typeface="Times New Roman" charset="0"/>
              </a:rPr>
              <a:t>OpAmp</a:t>
            </a: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 based experiments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Transistor based experiments</a:t>
            </a: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76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" name="Google Shape;1505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376" y="790577"/>
            <a:ext cx="7267575" cy="4514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783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1447800"/>
            <a:ext cx="8001000" cy="5105400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rate of consumption of energy,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hard you work!</a:t>
            </a:r>
          </a:p>
          <a:p>
            <a:pPr>
              <a:buFont typeface="Arial" charset="0"/>
              <a:buChar char="•"/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= voltage x current for dc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Units:</a:t>
            </a:r>
          </a:p>
          <a:p>
            <a:pPr>
              <a:buNone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Watts  =    amps times volts (W)</a:t>
            </a:r>
          </a:p>
          <a:p>
            <a:pPr>
              <a:buNone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kW 	–	1 x 10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Watt</a:t>
            </a:r>
          </a:p>
          <a:p>
            <a:pPr>
              <a:buNone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MW 	– 	1 x 10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Watt</a:t>
            </a:r>
          </a:p>
          <a:p>
            <a:pPr>
              <a:buNone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GW	–	1 x 10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Watt</a:t>
            </a:r>
          </a:p>
          <a:p>
            <a:pPr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8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690688"/>
            <a:ext cx="8991600" cy="4191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Energy: 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power over time,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is what people really want from a power system,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work you accomplish over time.</a:t>
            </a:r>
          </a:p>
          <a:p>
            <a:pPr lvl="1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Units: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Joule	= 	1 watt-second (J)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kWh	– 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kilowatthour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(3.6 x 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5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8763" y="2206703"/>
            <a:ext cx="6543674" cy="414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" y="350471"/>
            <a:ext cx="5545494" cy="371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7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6639" y="1044575"/>
            <a:ext cx="79343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973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499" y="1279524"/>
            <a:ext cx="6127939" cy="419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" y="509587"/>
            <a:ext cx="4543425" cy="538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87" y="6083300"/>
            <a:ext cx="57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Wikipedia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87" y="6083300"/>
            <a:ext cx="57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err="1" smtClean="0"/>
              <a:t>Nagrath</a:t>
            </a:r>
            <a:r>
              <a:rPr lang="en-IN" dirty="0" smtClean="0"/>
              <a:t> and Kothari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32" y="444245"/>
            <a:ext cx="9823906" cy="5370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3493" y="5779246"/>
            <a:ext cx="57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Coal Fired Steam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533401"/>
            <a:ext cx="5549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C3300"/>
                </a:solidFill>
                <a:latin typeface="Quintessential"/>
                <a:ea typeface="Quintessential"/>
                <a:cs typeface="Quintessential"/>
              </a:rPr>
              <a:t>Bibliography</a:t>
            </a:r>
            <a:r>
              <a:rPr lang="en-IN" dirty="0">
                <a:latin typeface="Arial Rounded MT Bold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00300" y="1968501"/>
            <a:ext cx="7454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>
                <a:latin typeface="Baskerville Old Face" pitchFamily="18" charset="0"/>
              </a:rPr>
              <a:t> </a:t>
            </a:r>
            <a:r>
              <a:rPr lang="en-IN" dirty="0">
                <a:latin typeface="Baskerville Old Face" pitchFamily="18" charset="0"/>
                <a:ea typeface="Verdana" pitchFamily="34" charset="0"/>
                <a:cs typeface="Verdana" pitchFamily="34" charset="0"/>
              </a:rPr>
              <a:t>International Energy Agency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>
                <a:latin typeface="Baskerville Old Face" pitchFamily="18" charset="0"/>
                <a:ea typeface="Verdana" pitchFamily="34" charset="0"/>
                <a:cs typeface="Verdana" pitchFamily="34" charset="0"/>
              </a:rPr>
              <a:t>Wikipedia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>
                <a:latin typeface="Baskerville Old Face" pitchFamily="18" charset="0"/>
                <a:ea typeface="Verdana" pitchFamily="34" charset="0"/>
                <a:cs typeface="Verdana" pitchFamily="34" charset="0"/>
              </a:rPr>
              <a:t> Central Electricity Authority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>
                <a:latin typeface="Baskerville Old Face" pitchFamily="18" charset="0"/>
                <a:ea typeface="Verdana" pitchFamily="34" charset="0"/>
                <a:cs typeface="Verdana" pitchFamily="34" charset="0"/>
              </a:rPr>
              <a:t> National power Training Institute Reports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>
                <a:latin typeface="Baskerville Old Face" pitchFamily="18" charset="0"/>
                <a:ea typeface="Verdana" pitchFamily="34" charset="0"/>
                <a:cs typeface="Verdana" pitchFamily="34" charset="0"/>
              </a:rPr>
              <a:t> NASA and other research organisations.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5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Marks Distribution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Internal (Daily assessment, Lab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preperation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Daily viva)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60 marks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End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Sem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Exam (exam, viva voce)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40 marks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3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3065"/>
              </p:ext>
            </p:extLst>
          </p:nvPr>
        </p:nvGraphicFramePr>
        <p:xfrm>
          <a:off x="659220" y="3623893"/>
          <a:ext cx="10930269" cy="3041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1087"/>
                <a:gridCol w="1041991"/>
                <a:gridCol w="1382232"/>
                <a:gridCol w="1167892"/>
                <a:gridCol w="1050020"/>
                <a:gridCol w="921187"/>
                <a:gridCol w="958965"/>
                <a:gridCol w="958965"/>
                <a:gridCol w="958965"/>
                <a:gridCol w="958965"/>
              </a:tblGrid>
              <a:tr h="2827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DAY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</a:tr>
              <a:tr h="470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9.00 -9.50am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10.00 -10.50am</a:t>
                      </a: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11.00 -11.50am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12.00 -12.50pm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Lunch recess</a:t>
                      </a:r>
                      <a:endParaRPr lang="en-GB" sz="2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 pm –2.00 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2.00 -2.50pm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3.00 -3.50pm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3.55 -4.45pm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4.50 -5.40pm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</a:tr>
              <a:tr h="41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</a:tr>
              <a:tr h="39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Tue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Wed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Thu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EE3702 Analog Circuits Lab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Fri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75"/>
            <a:ext cx="9144000" cy="958149"/>
          </a:xfrm>
        </p:spPr>
        <p:txBody>
          <a:bodyPr/>
          <a:lstStyle/>
          <a:p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EE 3003 - Power Systems </a:t>
            </a: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360016"/>
            <a:ext cx="9470065" cy="274307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charset="0"/>
                <a:ea typeface="Times New Roman" charset="0"/>
                <a:cs typeface="Times New Roman" charset="0"/>
              </a:rPr>
              <a:t>3-1-0-4 </a:t>
            </a:r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Credits</a:t>
            </a:r>
          </a:p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Course Instructor: </a:t>
            </a:r>
            <a:r>
              <a:rPr lang="en-IN" sz="4000" u="sng" dirty="0" err="1" smtClean="0">
                <a:latin typeface="Times New Roman" charset="0"/>
                <a:ea typeface="Times New Roman" charset="0"/>
                <a:cs typeface="Times New Roman" charset="0"/>
              </a:rPr>
              <a:t>Dr.</a:t>
            </a:r>
            <a:r>
              <a:rPr lang="en-IN" sz="4000" u="sng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4000" u="sng" dirty="0" err="1" smtClean="0">
                <a:latin typeface="Times New Roman" charset="0"/>
                <a:ea typeface="Times New Roman" charset="0"/>
                <a:cs typeface="Times New Roman" charset="0"/>
              </a:rPr>
              <a:t>Prashanth</a:t>
            </a:r>
            <a:r>
              <a:rPr lang="en-IN" sz="4000" u="sng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4000" u="sng" dirty="0" err="1" smtClean="0">
                <a:latin typeface="Times New Roman" charset="0"/>
                <a:ea typeface="Times New Roman" charset="0"/>
                <a:cs typeface="Times New Roman" charset="0"/>
              </a:rPr>
              <a:t>Vooka</a:t>
            </a:r>
            <a:endParaRPr lang="en-IN" sz="4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Electrical Department</a:t>
            </a:r>
          </a:p>
          <a:p>
            <a:r>
              <a:rPr lang="en-IN" sz="4000" dirty="0" smtClean="0">
                <a:latin typeface="Times New Roman" charset="0"/>
                <a:ea typeface="Times New Roman" charset="0"/>
                <a:cs typeface="Times New Roman" charset="0"/>
              </a:rPr>
              <a:t>IIT </a:t>
            </a:r>
            <a:r>
              <a:rPr lang="en-IN" sz="4000" dirty="0" err="1" smtClean="0">
                <a:latin typeface="Times New Roman" charset="0"/>
                <a:ea typeface="Times New Roman" charset="0"/>
                <a:cs typeface="Times New Roman" charset="0"/>
              </a:rPr>
              <a:t>Tirupati</a:t>
            </a:r>
            <a:endParaRPr lang="en-IN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7848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charset="0"/>
                <a:ea typeface="Times New Roman" charset="0"/>
                <a:cs typeface="Times New Roman" charset="0"/>
              </a:rPr>
              <a:t>Course Content :</a:t>
            </a:r>
            <a:br>
              <a:rPr lang="en-IN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847"/>
            <a:ext cx="10515600" cy="4986116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Introduction to Power Systems: Historical developments, performance requirements, typical power station and substation layout, single line diagram, conventional and non-conventional electrical energy sources-recent trends.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Transmission and Distribution Systems: overhead lines, insulators, underground cables, distribution systems.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Power system analysis: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 of power system components, basics of load flow analysis, power system stability.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Power system protection: Switchgear, fuses, circuit breakers, symmetrical fault calculations-basic principles of protection relays.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Economics of power supply system: Economic load dispatch without losses, unit commitment.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772"/>
            <a:ext cx="10687494" cy="597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charset="0"/>
                <a:ea typeface="Times New Roman" charset="0"/>
                <a:cs typeface="Times New Roman" charset="0"/>
              </a:rPr>
              <a:t>Text Books :</a:t>
            </a:r>
          </a:p>
          <a:p>
            <a:pPr marL="0" indent="0" algn="just">
              <a:buNone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1. Power system Analysis: John J. Grainger and William D. Stevenson, Tata McGraw-Hill, 2003.</a:t>
            </a:r>
          </a:p>
          <a:p>
            <a:pPr marL="0" indent="0" algn="just">
              <a:buNone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2. Power system analysis: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Hadi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Saadat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, Tata McGraw-Hill, 2002.</a:t>
            </a:r>
          </a:p>
          <a:p>
            <a:pPr marL="0" indent="0" algn="just">
              <a:buNone/>
            </a:pPr>
            <a:r>
              <a:rPr lang="en-IN" b="1" u="sng" dirty="0" smtClean="0">
                <a:latin typeface="Times New Roman" charset="0"/>
                <a:ea typeface="Times New Roman" charset="0"/>
                <a:cs typeface="Times New Roman" charset="0"/>
              </a:rPr>
              <a:t>Reference </a:t>
            </a:r>
            <a:r>
              <a:rPr lang="en-IN" b="1" u="sng" dirty="0">
                <a:latin typeface="Times New Roman" charset="0"/>
                <a:ea typeface="Times New Roman" charset="0"/>
                <a:cs typeface="Times New Roman" charset="0"/>
              </a:rPr>
              <a:t>Books :</a:t>
            </a:r>
          </a:p>
          <a:p>
            <a:pPr marL="0" indent="0" algn="just">
              <a:buNone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1. Electrical energy systems theory an introduction: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Olle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 l.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Elgerd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, T M H Edition</a:t>
            </a:r>
          </a:p>
          <a:p>
            <a:pPr marL="0" indent="0" algn="just">
              <a:buNone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2. Power system stability and control: P.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Kundur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, Tata McGraw-Hill, 2006.</a:t>
            </a:r>
          </a:p>
          <a:p>
            <a:pPr marL="0" indent="0" algn="just">
              <a:buNone/>
            </a:pP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3. Modern Power Systems Analysis: I. J.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Nagrath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 and D. P. Kothari, Tata McGraw-Hill, 2005</a:t>
            </a: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4.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dirty="0" smtClean="0">
                <a:latin typeface="Times New Roman" charset="0"/>
                <a:ea typeface="Times New Roman" charset="0"/>
                <a:cs typeface="Times New Roman" charset="0"/>
              </a:rPr>
              <a:t>Electrical 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Power Systems: CL </a:t>
            </a:r>
            <a:r>
              <a:rPr lang="en-IN" dirty="0" err="1">
                <a:latin typeface="Times New Roman" charset="0"/>
                <a:ea typeface="Times New Roman" charset="0"/>
                <a:cs typeface="Times New Roman" charset="0"/>
              </a:rPr>
              <a:t>Wadhwa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, New age international Publishers</a:t>
            </a:r>
          </a:p>
          <a:p>
            <a:pPr marL="0" indent="0" algn="just">
              <a:buNone/>
            </a:pP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Marks Distribution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Quiz 1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20 marks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Quiz 2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20 marks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End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Sem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45 marks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Tutorial/Assignment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15 marks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7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28841"/>
              </p:ext>
            </p:extLst>
          </p:nvPr>
        </p:nvGraphicFramePr>
        <p:xfrm>
          <a:off x="659220" y="3623893"/>
          <a:ext cx="10930269" cy="2937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1087"/>
                <a:gridCol w="1041991"/>
                <a:gridCol w="1382232"/>
                <a:gridCol w="1167892"/>
                <a:gridCol w="1050020"/>
                <a:gridCol w="921187"/>
                <a:gridCol w="958965"/>
                <a:gridCol w="958965"/>
                <a:gridCol w="958965"/>
                <a:gridCol w="958965"/>
              </a:tblGrid>
              <a:tr h="2827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DAY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</a:tr>
              <a:tr h="470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9.00 -9.50am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10.00 -10.50am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11.00 -11.50am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12.00 -12.50pm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Lunch recess</a:t>
                      </a:r>
                      <a:endParaRPr lang="en-GB" sz="2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 pm –2.00 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2.00 -2.50pm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3.00 -3.50pm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3.55 -4.45pm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4.50 -5.40pm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</a:tr>
              <a:tr h="41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C*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</a:tr>
              <a:tr h="39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Tue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C*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Wed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C*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Thu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C*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Fri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4770" marR="64770" marT="120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6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6" y="1016804"/>
            <a:ext cx="2101850" cy="736600"/>
          </a:xfrm>
        </p:spPr>
        <p:txBody>
          <a:bodyPr/>
          <a:lstStyle/>
          <a:p>
            <a:r>
              <a:rPr lang="en-IN" sz="2500" b="1" dirty="0">
                <a:solidFill>
                  <a:srgbClr val="CC3300"/>
                </a:solidFill>
                <a:latin typeface="Algerian" pitchFamily="82" charset="0"/>
                <a:ea typeface="Architects Daughter"/>
                <a:cs typeface="Architects Daughter"/>
                <a:sym typeface="Architects Daughter"/>
              </a:rPr>
              <a:t>Contents:</a:t>
            </a:r>
            <a:endParaRPr lang="en-US" sz="2500" b="1" dirty="0">
              <a:solidFill>
                <a:srgbClr val="CC3300"/>
              </a:solidFill>
              <a:latin typeface="Algerian" pitchFamily="82" charset="0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51" y="2040049"/>
            <a:ext cx="7547861" cy="38078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Baskerville Old Face" pitchFamily="18" charset="0"/>
              </a:rPr>
              <a:t> What is power system ?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Baskerville Old Face" pitchFamily="18" charset="0"/>
              </a:rPr>
              <a:t> Evolution of Power system in India.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Baskerville Old Face" pitchFamily="18" charset="0"/>
              </a:rPr>
              <a:t> Grid </a:t>
            </a:r>
            <a:r>
              <a:rPr lang="en-IN" dirty="0" smtClean="0">
                <a:latin typeface="Baskerville Old Face" pitchFamily="18" charset="0"/>
              </a:rPr>
              <a:t>Interconnection.</a:t>
            </a:r>
            <a:endParaRPr lang="en-IN" dirty="0">
              <a:latin typeface="Baskerville Old Face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Baskerville Old Face" pitchFamily="18" charset="0"/>
              </a:rPr>
              <a:t> Standard Statistics about Indian Power Generation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Baskerville Old Face" pitchFamily="18" charset="0"/>
              </a:rPr>
              <a:t> Bibliography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8074" y="385862"/>
            <a:ext cx="947892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500" dirty="0">
                <a:latin typeface="Times New Roman" charset="0"/>
                <a:ea typeface="Times New Roman" charset="0"/>
                <a:cs typeface="Times New Roman" charset="0"/>
              </a:rPr>
              <a:t>POWER SYSTEMS - INTRODUCTION</a:t>
            </a:r>
            <a:endParaRPr 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03485"/>
            <a:ext cx="10515600" cy="467347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ery large-scale power system has three major components: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source of power, ideally with a specified voltage and frequency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consumes power; ideally with a constant resistive value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transmits power; ideally as a perfect conductor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components include: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 reticulation of power (may be in place of transmission system in case of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microgrid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equipment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 supply with load.</a:t>
            </a:r>
          </a:p>
          <a:p>
            <a:pPr>
              <a:spcBef>
                <a:spcPct val="5000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13/08/18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310-0C84-465C-839C-CD5CB7F27FF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8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1058</Words>
  <Application>Microsoft Macintosh PowerPoint</Application>
  <PresentationFormat>Widescreen</PresentationFormat>
  <Paragraphs>353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Algerian</vt:lpstr>
      <vt:lpstr>Architects Daughter</vt:lpstr>
      <vt:lpstr>Arial Black</vt:lpstr>
      <vt:lpstr>Arial Rounded MT Bold</vt:lpstr>
      <vt:lpstr>Baskerville Old Face</vt:lpstr>
      <vt:lpstr>Calibri</vt:lpstr>
      <vt:lpstr>Calibri Light</vt:lpstr>
      <vt:lpstr>Questrial</vt:lpstr>
      <vt:lpstr>Quintessential</vt:lpstr>
      <vt:lpstr>Times New Roman</vt:lpstr>
      <vt:lpstr>Verdana</vt:lpstr>
      <vt:lpstr>Wingdings</vt:lpstr>
      <vt:lpstr>Arial</vt:lpstr>
      <vt:lpstr>Office Theme</vt:lpstr>
      <vt:lpstr>EE 3702 – Analog Circuits Lab</vt:lpstr>
      <vt:lpstr>Lab Experiments: </vt:lpstr>
      <vt:lpstr>Marks Distribution</vt:lpstr>
      <vt:lpstr>EE 3003 - Power Systems </vt:lpstr>
      <vt:lpstr>Course Content : </vt:lpstr>
      <vt:lpstr>PowerPoint Presentation</vt:lpstr>
      <vt:lpstr>Marks Distribution</vt:lpstr>
      <vt:lpstr>Contents:</vt:lpstr>
      <vt:lpstr>Power System</vt:lpstr>
      <vt:lpstr>Power System Examples</vt:lpstr>
      <vt:lpstr>Complications</vt:lpstr>
      <vt:lpstr>POWER SYSTEM COMPONENTS</vt:lpstr>
      <vt:lpstr>PowerPoint Presentation</vt:lpstr>
      <vt:lpstr>EVOLUTION OF POWER SYSTEM IN  INDIA</vt:lpstr>
      <vt:lpstr>PowerPoint Presentation</vt:lpstr>
      <vt:lpstr>PowerPoint Presentation</vt:lpstr>
      <vt:lpstr>PowerPoint Presentation</vt:lpstr>
      <vt:lpstr>NATIONAL GRID :THE ADVANTAGES</vt:lpstr>
      <vt:lpstr>International Interconnections</vt:lpstr>
      <vt:lpstr>PowerPoint Presentation</vt:lpstr>
      <vt:lpstr>Power</vt:lpstr>
      <vt:lpstr>Energy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Power System</dc:title>
  <dc:creator>Admin</dc:creator>
  <cp:lastModifiedBy>Microsoft Office User</cp:lastModifiedBy>
  <cp:revision>71</cp:revision>
  <dcterms:created xsi:type="dcterms:W3CDTF">2017-08-09T04:52:49Z</dcterms:created>
  <dcterms:modified xsi:type="dcterms:W3CDTF">2018-08-14T08:16:26Z</dcterms:modified>
</cp:coreProperties>
</file>