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Berkshire Swash"/>
      <p:regular r:id="rId9"/>
    </p:embeddedFont>
    <p:embeddedFont>
      <p:font typeface="Livvic"/>
      <p:regular r:id="rId10"/>
      <p:bold r:id="rId11"/>
      <p:italic r:id="rId12"/>
      <p:boldItalic r:id="rId13"/>
    </p:embeddedFont>
    <p:embeddedFont>
      <p:font typeface="Lexend"/>
      <p:regular r:id="rId14"/>
      <p:bold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BerkshireSwash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Livvic-bold.fntdata"/><Relationship Id="rId10" Type="http://schemas.openxmlformats.org/officeDocument/2006/relationships/font" Target="fonts/Livvic-regular.fntdata"/><Relationship Id="rId13" Type="http://schemas.openxmlformats.org/officeDocument/2006/relationships/font" Target="fonts/Livvic-boldItalic.fntdata"/><Relationship Id="rId12" Type="http://schemas.openxmlformats.org/officeDocument/2006/relationships/font" Target="fonts/Livvic-italic.fntdata"/><Relationship Id="rId15" Type="http://schemas.openxmlformats.org/officeDocument/2006/relationships/font" Target="fonts/Lexend-bold.fntdata"/><Relationship Id="rId14" Type="http://schemas.openxmlformats.org/officeDocument/2006/relationships/font" Target="fonts/Lexend-regular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19" Type="http://schemas.openxmlformats.org/officeDocument/2006/relationships/font" Target="fonts/Merriweather-boldItalic.fntdata"/><Relationship Id="rId18" Type="http://schemas.openxmlformats.org/officeDocument/2006/relationships/font" Target="fonts/Merriweath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1723fac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1723fac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1a8945be4_0_10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1a8945be4_0_10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1a8945be4_0_3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1a8945be4_0_3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1a8945be4_0_10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1a8945be4_0_10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76100" y="3164550"/>
            <a:ext cx="279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713250" y="1255450"/>
            <a:ext cx="45579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713250" y="3301550"/>
            <a:ext cx="45579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erkshire Swash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" type="subTitle"/>
          </p:nvPr>
        </p:nvSpPr>
        <p:spPr>
          <a:xfrm>
            <a:off x="713213" y="1709220"/>
            <a:ext cx="2196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hasCustomPrompt="1" idx="2" type="title"/>
          </p:nvPr>
        </p:nvSpPr>
        <p:spPr>
          <a:xfrm>
            <a:off x="713213" y="1294513"/>
            <a:ext cx="8241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3" name="Google Shape;43;p14"/>
          <p:cNvSpPr txBox="1"/>
          <p:nvPr>
            <p:ph idx="3" type="subTitle"/>
          </p:nvPr>
        </p:nvSpPr>
        <p:spPr>
          <a:xfrm>
            <a:off x="713213" y="2078613"/>
            <a:ext cx="2196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4" type="subTitle"/>
          </p:nvPr>
        </p:nvSpPr>
        <p:spPr>
          <a:xfrm>
            <a:off x="3030913" y="1709220"/>
            <a:ext cx="2196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hasCustomPrompt="1" idx="5" type="title"/>
          </p:nvPr>
        </p:nvSpPr>
        <p:spPr>
          <a:xfrm>
            <a:off x="3030913" y="1294513"/>
            <a:ext cx="8241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6" type="subTitle"/>
          </p:nvPr>
        </p:nvSpPr>
        <p:spPr>
          <a:xfrm>
            <a:off x="3030913" y="2078613"/>
            <a:ext cx="2196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7" type="subTitle"/>
          </p:nvPr>
        </p:nvSpPr>
        <p:spPr>
          <a:xfrm>
            <a:off x="713213" y="3303710"/>
            <a:ext cx="2196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hasCustomPrompt="1" idx="8" type="title"/>
          </p:nvPr>
        </p:nvSpPr>
        <p:spPr>
          <a:xfrm>
            <a:off x="713213" y="2889000"/>
            <a:ext cx="8241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/>
          <p:nvPr>
            <p:ph idx="9" type="subTitle"/>
          </p:nvPr>
        </p:nvSpPr>
        <p:spPr>
          <a:xfrm>
            <a:off x="713213" y="3673107"/>
            <a:ext cx="2196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3" type="subTitle"/>
          </p:nvPr>
        </p:nvSpPr>
        <p:spPr>
          <a:xfrm>
            <a:off x="3030913" y="3303710"/>
            <a:ext cx="2196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hasCustomPrompt="1" idx="14" type="title"/>
          </p:nvPr>
        </p:nvSpPr>
        <p:spPr>
          <a:xfrm>
            <a:off x="3030913" y="2889000"/>
            <a:ext cx="8241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/>
          <p:nvPr>
            <p:ph idx="15" type="subTitle"/>
          </p:nvPr>
        </p:nvSpPr>
        <p:spPr>
          <a:xfrm>
            <a:off x="3030913" y="3673107"/>
            <a:ext cx="2196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2340425" y="2699163"/>
            <a:ext cx="45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2340425" y="1643038"/>
            <a:ext cx="45660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" type="subTitle"/>
          </p:nvPr>
        </p:nvSpPr>
        <p:spPr>
          <a:xfrm>
            <a:off x="699100" y="2349913"/>
            <a:ext cx="2533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2" type="subTitle"/>
          </p:nvPr>
        </p:nvSpPr>
        <p:spPr>
          <a:xfrm>
            <a:off x="699100" y="2739885"/>
            <a:ext cx="25335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3" type="subTitle"/>
          </p:nvPr>
        </p:nvSpPr>
        <p:spPr>
          <a:xfrm>
            <a:off x="3305250" y="2349913"/>
            <a:ext cx="2533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4" type="subTitle"/>
          </p:nvPr>
        </p:nvSpPr>
        <p:spPr>
          <a:xfrm>
            <a:off x="3305250" y="2739885"/>
            <a:ext cx="25335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5" type="subTitle"/>
          </p:nvPr>
        </p:nvSpPr>
        <p:spPr>
          <a:xfrm>
            <a:off x="5911400" y="2349913"/>
            <a:ext cx="2533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6" type="subTitle"/>
          </p:nvPr>
        </p:nvSpPr>
        <p:spPr>
          <a:xfrm>
            <a:off x="5911400" y="2739885"/>
            <a:ext cx="25335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Berkshire Swash"/>
              <a:buNone/>
              <a:defRPr b="1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2977428" y="1425000"/>
            <a:ext cx="27039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subTitle"/>
          </p:nvPr>
        </p:nvSpPr>
        <p:spPr>
          <a:xfrm>
            <a:off x="2977475" y="1814975"/>
            <a:ext cx="27039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>
            <a:off x="5726828" y="1425000"/>
            <a:ext cx="27039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4" type="subTitle"/>
          </p:nvPr>
        </p:nvSpPr>
        <p:spPr>
          <a:xfrm>
            <a:off x="5726825" y="1814977"/>
            <a:ext cx="27039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5" type="subTitle"/>
          </p:nvPr>
        </p:nvSpPr>
        <p:spPr>
          <a:xfrm>
            <a:off x="2977428" y="2867075"/>
            <a:ext cx="27039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6" type="subTitle"/>
          </p:nvPr>
        </p:nvSpPr>
        <p:spPr>
          <a:xfrm>
            <a:off x="2977425" y="3257050"/>
            <a:ext cx="27039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7" type="subTitle"/>
          </p:nvPr>
        </p:nvSpPr>
        <p:spPr>
          <a:xfrm>
            <a:off x="5726828" y="2867083"/>
            <a:ext cx="27039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8" type="subTitle"/>
          </p:nvPr>
        </p:nvSpPr>
        <p:spPr>
          <a:xfrm>
            <a:off x="5726825" y="3257056"/>
            <a:ext cx="27039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713225" y="4450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647838" y="1594625"/>
            <a:ext cx="1604400" cy="8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None/>
              <a:defRPr b="1" sz="18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subTitle"/>
          </p:nvPr>
        </p:nvSpPr>
        <p:spPr>
          <a:xfrm>
            <a:off x="7186288" y="3266625"/>
            <a:ext cx="1604400" cy="8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None/>
              <a:defRPr b="1" sz="18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3" type="subTitle"/>
          </p:nvPr>
        </p:nvSpPr>
        <p:spPr>
          <a:xfrm>
            <a:off x="2440463" y="1594625"/>
            <a:ext cx="4035900" cy="8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4" type="subTitle"/>
          </p:nvPr>
        </p:nvSpPr>
        <p:spPr>
          <a:xfrm>
            <a:off x="2948588" y="3266625"/>
            <a:ext cx="4035900" cy="8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713225" y="2671646"/>
            <a:ext cx="37929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9"/>
          <p:cNvSpPr txBox="1"/>
          <p:nvPr>
            <p:ph hasCustomPrompt="1" idx="2" type="title"/>
          </p:nvPr>
        </p:nvSpPr>
        <p:spPr>
          <a:xfrm>
            <a:off x="713225" y="1329725"/>
            <a:ext cx="3792900" cy="11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9"/>
          <p:cNvSpPr txBox="1"/>
          <p:nvPr>
            <p:ph idx="1" type="subTitle"/>
          </p:nvPr>
        </p:nvSpPr>
        <p:spPr>
          <a:xfrm>
            <a:off x="713225" y="3297450"/>
            <a:ext cx="3792900" cy="5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7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hasCustomPrompt="1" type="title"/>
          </p:nvPr>
        </p:nvSpPr>
        <p:spPr>
          <a:xfrm>
            <a:off x="5321425" y="878525"/>
            <a:ext cx="27993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9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20"/>
          <p:cNvSpPr txBox="1"/>
          <p:nvPr>
            <p:ph hasCustomPrompt="1" idx="2" type="title"/>
          </p:nvPr>
        </p:nvSpPr>
        <p:spPr>
          <a:xfrm>
            <a:off x="5321425" y="3320938"/>
            <a:ext cx="27993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9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20"/>
          <p:cNvSpPr txBox="1"/>
          <p:nvPr>
            <p:ph hasCustomPrompt="1" idx="3" type="title"/>
          </p:nvPr>
        </p:nvSpPr>
        <p:spPr>
          <a:xfrm>
            <a:off x="5321425" y="2095500"/>
            <a:ext cx="27993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9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5321425" y="1367770"/>
            <a:ext cx="2799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4" type="subTitle"/>
          </p:nvPr>
        </p:nvSpPr>
        <p:spPr>
          <a:xfrm>
            <a:off x="5321425" y="3792170"/>
            <a:ext cx="2799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5" type="subTitle"/>
          </p:nvPr>
        </p:nvSpPr>
        <p:spPr>
          <a:xfrm>
            <a:off x="5321425" y="2579970"/>
            <a:ext cx="2799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0" y="2671658"/>
            <a:ext cx="37929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572000" y="3297463"/>
            <a:ext cx="3792900" cy="5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713225" y="1733075"/>
            <a:ext cx="31542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713225" y="2344625"/>
            <a:ext cx="31542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1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1094225" y="884575"/>
            <a:ext cx="40701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subTitle"/>
          </p:nvPr>
        </p:nvSpPr>
        <p:spPr>
          <a:xfrm>
            <a:off x="1094225" y="1887425"/>
            <a:ext cx="4070100" cy="24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ubik"/>
              <a:buNone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1B1B64"/>
              </a:buClr>
              <a:buSzPts val="1400"/>
              <a:buFont typeface="Rubik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1B1B64"/>
              </a:buClr>
              <a:buSzPts val="1400"/>
              <a:buFont typeface="Rubik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1B1B64"/>
              </a:buClr>
              <a:buSzPts val="1400"/>
              <a:buFont typeface="Rubik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1B1B64"/>
              </a:buClr>
              <a:buSzPts val="1400"/>
              <a:buFont typeface="Rubik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1B1B64"/>
              </a:buClr>
              <a:buSzPts val="1400"/>
              <a:buFont typeface="Rubik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1B1B64"/>
              </a:buClr>
              <a:buSzPts val="1400"/>
              <a:buFont typeface="Rubik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1B1B64"/>
              </a:buClr>
              <a:buSzPts val="1400"/>
              <a:buFont typeface="Rubik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1B1B64"/>
              </a:buClr>
              <a:buSzPts val="1400"/>
              <a:buFont typeface="Rubik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9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subTitle"/>
          </p:nvPr>
        </p:nvSpPr>
        <p:spPr>
          <a:xfrm>
            <a:off x="699100" y="1511713"/>
            <a:ext cx="2533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2" type="subTitle"/>
          </p:nvPr>
        </p:nvSpPr>
        <p:spPr>
          <a:xfrm>
            <a:off x="699100" y="1901672"/>
            <a:ext cx="25335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3" type="subTitle"/>
          </p:nvPr>
        </p:nvSpPr>
        <p:spPr>
          <a:xfrm>
            <a:off x="3305250" y="1511713"/>
            <a:ext cx="2533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4" type="subTitle"/>
          </p:nvPr>
        </p:nvSpPr>
        <p:spPr>
          <a:xfrm>
            <a:off x="3305250" y="1901672"/>
            <a:ext cx="25335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5" type="subTitle"/>
          </p:nvPr>
        </p:nvSpPr>
        <p:spPr>
          <a:xfrm>
            <a:off x="5911400" y="1511713"/>
            <a:ext cx="2533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6" type="subTitle"/>
          </p:nvPr>
        </p:nvSpPr>
        <p:spPr>
          <a:xfrm>
            <a:off x="5911400" y="1901672"/>
            <a:ext cx="25335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7" type="subTitle"/>
          </p:nvPr>
        </p:nvSpPr>
        <p:spPr>
          <a:xfrm>
            <a:off x="699075" y="2951463"/>
            <a:ext cx="2533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8" type="subTitle"/>
          </p:nvPr>
        </p:nvSpPr>
        <p:spPr>
          <a:xfrm>
            <a:off x="699075" y="3341422"/>
            <a:ext cx="25335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9" type="subTitle"/>
          </p:nvPr>
        </p:nvSpPr>
        <p:spPr>
          <a:xfrm>
            <a:off x="3305225" y="2951463"/>
            <a:ext cx="2533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3" type="subTitle"/>
          </p:nvPr>
        </p:nvSpPr>
        <p:spPr>
          <a:xfrm>
            <a:off x="3305225" y="3341422"/>
            <a:ext cx="25335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4" type="subTitle"/>
          </p:nvPr>
        </p:nvSpPr>
        <p:spPr>
          <a:xfrm>
            <a:off x="5911375" y="2951463"/>
            <a:ext cx="2533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5" type="subTitle"/>
          </p:nvPr>
        </p:nvSpPr>
        <p:spPr>
          <a:xfrm>
            <a:off x="5911375" y="3341422"/>
            <a:ext cx="25335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1312500" y="548650"/>
            <a:ext cx="6519000" cy="11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/>
        </p:nvSpPr>
        <p:spPr>
          <a:xfrm>
            <a:off x="2820650" y="3354900"/>
            <a:ext cx="35031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CREDITS:</a:t>
            </a:r>
            <a:endParaRPr sz="1200">
              <a:solidFill>
                <a:schemeClr val="lt2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This presentation template was created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, including icons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, infographics &amp; images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endParaRPr sz="1200">
              <a:solidFill>
                <a:schemeClr val="lt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13225" y="1152475"/>
            <a:ext cx="77175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"/>
              <a:buAutoNum type="arabicPeriod"/>
              <a:defRPr sz="12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2pPr>
            <a:lvl3pPr indent="-292100" lvl="2" marL="13716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/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/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713225" y="1163275"/>
            <a:ext cx="38589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82400"/>
              </a:buClr>
              <a:buSzPts val="1400"/>
              <a:buFont typeface="Nunito Light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572125" y="1163275"/>
            <a:ext cx="38589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82400"/>
              </a:buClr>
              <a:buSzPts val="1400"/>
              <a:buFont typeface="Nunito Light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933675" y="1576975"/>
            <a:ext cx="42759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3933675" y="2688675"/>
            <a:ext cx="42759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13225" y="654749"/>
            <a:ext cx="501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152375" y="2139400"/>
            <a:ext cx="4275900" cy="12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482400"/>
              </a:buClr>
              <a:buSzPts val="800"/>
              <a:buFont typeface="Nunito Light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200"/>
              <a:buFont typeface="Nunito Light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82400"/>
              </a:buClr>
              <a:buSzPts val="1200"/>
              <a:buFont typeface="Nunito Light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1152375" y="1566700"/>
            <a:ext cx="427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2317650" y="2084425"/>
            <a:ext cx="3792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000"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b="1" sz="2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b="1" sz="2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b="1" sz="2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b="1" sz="2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b="1" sz="2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b="1" sz="2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b="1" sz="2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b="1" sz="2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b="1" sz="2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vvic"/>
              <a:buChar char="●"/>
              <a:defRPr sz="18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6"/>
          <p:cNvGrpSpPr/>
          <p:nvPr/>
        </p:nvGrpSpPr>
        <p:grpSpPr>
          <a:xfrm rot="-1985458">
            <a:off x="-512319" y="-928453"/>
            <a:ext cx="3236603" cy="2992665"/>
            <a:chOff x="2483025" y="1774950"/>
            <a:chExt cx="1815750" cy="1678900"/>
          </a:xfrm>
        </p:grpSpPr>
        <p:sp>
          <p:nvSpPr>
            <p:cNvPr id="121" name="Google Shape;121;p26"/>
            <p:cNvSpPr/>
            <p:nvPr/>
          </p:nvSpPr>
          <p:spPr>
            <a:xfrm>
              <a:off x="2546425" y="1800350"/>
              <a:ext cx="1653525" cy="1653500"/>
            </a:xfrm>
            <a:custGeom>
              <a:rect b="b" l="l" r="r" t="t"/>
              <a:pathLst>
                <a:path extrusionOk="0" h="66140" w="66141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3422725" y="3171350"/>
              <a:ext cx="425675" cy="206900"/>
            </a:xfrm>
            <a:custGeom>
              <a:rect b="b" l="l" r="r" t="t"/>
              <a:pathLst>
                <a:path extrusionOk="0" h="8276" w="17027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3488525" y="3212725"/>
              <a:ext cx="233375" cy="116700"/>
            </a:xfrm>
            <a:custGeom>
              <a:rect b="b" l="l" r="r" t="t"/>
              <a:pathLst>
                <a:path extrusionOk="0" h="4668" w="9335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3550725" y="3216000"/>
              <a:ext cx="75050" cy="50925"/>
            </a:xfrm>
            <a:custGeom>
              <a:rect b="b" l="l" r="r" t="t"/>
              <a:pathLst>
                <a:path extrusionOk="0" h="2037" w="3002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3539125" y="3190600"/>
              <a:ext cx="61925" cy="30250"/>
            </a:xfrm>
            <a:custGeom>
              <a:rect b="b" l="l" r="r" t="t"/>
              <a:pathLst>
                <a:path extrusionOk="0" h="1210" w="2477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2764025" y="1887850"/>
              <a:ext cx="393825" cy="307225"/>
            </a:xfrm>
            <a:custGeom>
              <a:rect b="b" l="l" r="r" t="t"/>
              <a:pathLst>
                <a:path extrusionOk="0" h="12289" w="15753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2832175" y="1989650"/>
              <a:ext cx="202450" cy="180125"/>
            </a:xfrm>
            <a:custGeom>
              <a:rect b="b" l="l" r="r" t="t"/>
              <a:pathLst>
                <a:path extrusionOk="0" h="7205" w="8098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2904825" y="2081625"/>
              <a:ext cx="61325" cy="47950"/>
            </a:xfrm>
            <a:custGeom>
              <a:rect b="b" l="l" r="r" t="t"/>
              <a:pathLst>
                <a:path extrusionOk="0" h="1918" w="2453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4110925" y="2429900"/>
              <a:ext cx="29200" cy="310775"/>
            </a:xfrm>
            <a:custGeom>
              <a:rect b="b" l="l" r="r" t="t"/>
              <a:pathLst>
                <a:path extrusionOk="0" h="12431" w="1168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4076400" y="2491200"/>
              <a:ext cx="20250" cy="146775"/>
            </a:xfrm>
            <a:custGeom>
              <a:rect b="b" l="l" r="r" t="t"/>
              <a:pathLst>
                <a:path extrusionOk="0" h="5871" w="81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4038875" y="2531700"/>
              <a:ext cx="19975" cy="78900"/>
            </a:xfrm>
            <a:custGeom>
              <a:rect b="b" l="l" r="r" t="t"/>
              <a:pathLst>
                <a:path extrusionOk="0" h="3156" w="799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2709850" y="2941850"/>
              <a:ext cx="126525" cy="184275"/>
            </a:xfrm>
            <a:custGeom>
              <a:rect b="b" l="l" r="r" t="t"/>
              <a:pathLst>
                <a:path extrusionOk="0" h="7371" w="5061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2758975" y="2976675"/>
              <a:ext cx="50900" cy="73850"/>
            </a:xfrm>
            <a:custGeom>
              <a:rect b="b" l="l" r="r" t="t"/>
              <a:pathLst>
                <a:path extrusionOk="0" h="2954" w="2036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3598350" y="2251900"/>
              <a:ext cx="106000" cy="102425"/>
            </a:xfrm>
            <a:custGeom>
              <a:rect b="b" l="l" r="r" t="t"/>
              <a:pathLst>
                <a:path extrusionOk="0" h="4097" w="424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3577525" y="2353400"/>
              <a:ext cx="13125" cy="11025"/>
            </a:xfrm>
            <a:custGeom>
              <a:rect b="b" l="l" r="r" t="t"/>
              <a:pathLst>
                <a:path extrusionOk="0" h="441" w="525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3592700" y="2398650"/>
              <a:ext cx="19375" cy="25900"/>
            </a:xfrm>
            <a:custGeom>
              <a:rect b="b" l="l" r="r" t="t"/>
              <a:pathLst>
                <a:path extrusionOk="0" h="1036" w="775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3617100" y="2548050"/>
              <a:ext cx="181000" cy="62325"/>
            </a:xfrm>
            <a:custGeom>
              <a:rect b="b" l="l" r="r" t="t"/>
              <a:pathLst>
                <a:path extrusionOk="0" h="2493" w="724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3842425" y="2585875"/>
              <a:ext cx="60150" cy="15200"/>
            </a:xfrm>
            <a:custGeom>
              <a:rect b="b" l="l" r="r" t="t"/>
              <a:pathLst>
                <a:path extrusionOk="0" h="608" w="2406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3942750" y="2738550"/>
              <a:ext cx="32175" cy="103625"/>
            </a:xfrm>
            <a:custGeom>
              <a:rect b="b" l="l" r="r" t="t"/>
              <a:pathLst>
                <a:path extrusionOk="0" h="4145" w="1287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3953150" y="2856125"/>
              <a:ext cx="24450" cy="94400"/>
            </a:xfrm>
            <a:custGeom>
              <a:rect b="b" l="l" r="r" t="t"/>
              <a:pathLst>
                <a:path extrusionOk="0" h="3776" w="978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3961800" y="2979375"/>
              <a:ext cx="15800" cy="52400"/>
            </a:xfrm>
            <a:custGeom>
              <a:rect b="b" l="l" r="r" t="t"/>
              <a:pathLst>
                <a:path extrusionOk="0" h="2096" w="632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3812375" y="2229200"/>
              <a:ext cx="46750" cy="9325"/>
            </a:xfrm>
            <a:custGeom>
              <a:rect b="b" l="l" r="r" t="t"/>
              <a:pathLst>
                <a:path extrusionOk="0" h="373" w="187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3881125" y="2265300"/>
              <a:ext cx="18175" cy="7450"/>
            </a:xfrm>
            <a:custGeom>
              <a:rect b="b" l="l" r="r" t="t"/>
              <a:pathLst>
                <a:path extrusionOk="0" h="298" w="727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2925650" y="2532000"/>
              <a:ext cx="24425" cy="7450"/>
            </a:xfrm>
            <a:custGeom>
              <a:rect b="b" l="l" r="r" t="t"/>
              <a:pathLst>
                <a:path extrusionOk="0" h="298" w="977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2970600" y="2549150"/>
              <a:ext cx="138125" cy="62050"/>
            </a:xfrm>
            <a:custGeom>
              <a:rect b="b" l="l" r="r" t="t"/>
              <a:pathLst>
                <a:path extrusionOk="0" h="2482" w="5525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3293250" y="2759100"/>
              <a:ext cx="10150" cy="50625"/>
            </a:xfrm>
            <a:custGeom>
              <a:rect b="b" l="l" r="r" t="t"/>
              <a:pathLst>
                <a:path extrusionOk="0" h="2025" w="406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3281950" y="2821900"/>
              <a:ext cx="14900" cy="58975"/>
            </a:xfrm>
            <a:custGeom>
              <a:rect b="b" l="l" r="r" t="t"/>
              <a:pathLst>
                <a:path extrusionOk="0" h="2359" w="596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3220925" y="2921025"/>
              <a:ext cx="33950" cy="29500"/>
            </a:xfrm>
            <a:custGeom>
              <a:rect b="b" l="l" r="r" t="t"/>
              <a:pathLst>
                <a:path extrusionOk="0" h="1180" w="1358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3182225" y="2972225"/>
              <a:ext cx="17600" cy="43175"/>
            </a:xfrm>
            <a:custGeom>
              <a:rect b="b" l="l" r="r" t="t"/>
              <a:pathLst>
                <a:path extrusionOk="0" h="1727" w="704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3149500" y="3058250"/>
              <a:ext cx="11925" cy="38725"/>
            </a:xfrm>
            <a:custGeom>
              <a:rect b="b" l="l" r="r" t="t"/>
              <a:pathLst>
                <a:path extrusionOk="0" h="1549" w="477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2819975" y="2257550"/>
              <a:ext cx="77425" cy="50325"/>
            </a:xfrm>
            <a:custGeom>
              <a:rect b="b" l="l" r="r" t="t"/>
              <a:pathLst>
                <a:path extrusionOk="0" h="2013" w="3097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2892025" y="2280175"/>
              <a:ext cx="9850" cy="16100"/>
            </a:xfrm>
            <a:custGeom>
              <a:rect b="b" l="l" r="r" t="t"/>
              <a:pathLst>
                <a:path extrusionOk="0" h="644" w="394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883675" y="2218850"/>
              <a:ext cx="9250" cy="42900"/>
            </a:xfrm>
            <a:custGeom>
              <a:rect b="b" l="l" r="r" t="t"/>
              <a:pathLst>
                <a:path extrusionOk="0" h="1716" w="37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3017025" y="1898575"/>
              <a:ext cx="325075" cy="144975"/>
            </a:xfrm>
            <a:custGeom>
              <a:rect b="b" l="l" r="r" t="t"/>
              <a:pathLst>
                <a:path extrusionOk="0" h="5799" w="13003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3341475" y="1874775"/>
              <a:ext cx="20275" cy="12225"/>
            </a:xfrm>
            <a:custGeom>
              <a:rect b="b" l="l" r="r" t="t"/>
              <a:pathLst>
                <a:path extrusionOk="0" h="489" w="811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3360525" y="1852150"/>
              <a:ext cx="8975" cy="14300"/>
            </a:xfrm>
            <a:custGeom>
              <a:rect b="b" l="l" r="r" t="t"/>
              <a:pathLst>
                <a:path extrusionOk="0" h="572" w="359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3643300" y="1914050"/>
              <a:ext cx="105100" cy="200950"/>
            </a:xfrm>
            <a:custGeom>
              <a:rect b="b" l="l" r="r" t="t"/>
              <a:pathLst>
                <a:path extrusionOk="0" h="8038" w="4204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3786175" y="2089575"/>
              <a:ext cx="178625" cy="76025"/>
            </a:xfrm>
            <a:custGeom>
              <a:rect b="b" l="l" r="r" t="t"/>
              <a:pathLst>
                <a:path extrusionOk="0" h="3041" w="7145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3989475" y="2177475"/>
              <a:ext cx="39200" cy="67600"/>
            </a:xfrm>
            <a:custGeom>
              <a:rect b="b" l="l" r="r" t="t"/>
              <a:pathLst>
                <a:path extrusionOk="0" h="2704" w="1568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973100" y="2259050"/>
              <a:ext cx="40500" cy="10550"/>
            </a:xfrm>
            <a:custGeom>
              <a:rect b="b" l="l" r="r" t="t"/>
              <a:pathLst>
                <a:path extrusionOk="0" h="422" w="162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2862850" y="2550450"/>
              <a:ext cx="45275" cy="6275"/>
            </a:xfrm>
            <a:custGeom>
              <a:rect b="b" l="l" r="r" t="t"/>
              <a:pathLst>
                <a:path extrusionOk="0" h="251" w="1811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2828025" y="2538825"/>
              <a:ext cx="20250" cy="17800"/>
            </a:xfrm>
            <a:custGeom>
              <a:rect b="b" l="l" r="r" t="t"/>
              <a:pathLst>
                <a:path extrusionOk="0" h="712" w="81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2681575" y="2253975"/>
              <a:ext cx="80975" cy="205400"/>
            </a:xfrm>
            <a:custGeom>
              <a:rect b="b" l="l" r="r" t="t"/>
              <a:pathLst>
                <a:path extrusionOk="0" h="8216" w="3239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2775025" y="2251850"/>
              <a:ext cx="36350" cy="10200"/>
            </a:xfrm>
            <a:custGeom>
              <a:rect b="b" l="l" r="r" t="t"/>
              <a:pathLst>
                <a:path extrusionOk="0" h="408" w="1454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2835450" y="2655825"/>
              <a:ext cx="167625" cy="327425"/>
            </a:xfrm>
            <a:custGeom>
              <a:rect b="b" l="l" r="r" t="t"/>
              <a:pathLst>
                <a:path extrusionOk="0" h="13097" w="6705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2991725" y="2989475"/>
              <a:ext cx="34850" cy="190525"/>
            </a:xfrm>
            <a:custGeom>
              <a:rect b="b" l="l" r="r" t="t"/>
              <a:pathLst>
                <a:path extrusionOk="0" h="7621" w="1394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134600" y="2622475"/>
              <a:ext cx="119700" cy="101225"/>
            </a:xfrm>
            <a:custGeom>
              <a:rect b="b" l="l" r="r" t="t"/>
              <a:pathLst>
                <a:path extrusionOk="0" h="4049" w="478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3231350" y="2851075"/>
              <a:ext cx="103300" cy="133075"/>
            </a:xfrm>
            <a:custGeom>
              <a:rect b="b" l="l" r="r" t="t"/>
              <a:pathLst>
                <a:path extrusionOk="0" h="5323" w="4132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3301900" y="2895725"/>
              <a:ext cx="39600" cy="58650"/>
            </a:xfrm>
            <a:custGeom>
              <a:rect b="b" l="l" r="r" t="t"/>
              <a:pathLst>
                <a:path extrusionOk="0" h="2346" w="1584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3531375" y="2505800"/>
              <a:ext cx="61350" cy="90875"/>
            </a:xfrm>
            <a:custGeom>
              <a:rect b="b" l="l" r="r" t="t"/>
              <a:pathLst>
                <a:path extrusionOk="0" h="3635" w="2454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3501325" y="2521275"/>
              <a:ext cx="39000" cy="64900"/>
            </a:xfrm>
            <a:custGeom>
              <a:rect b="b" l="l" r="r" t="t"/>
              <a:pathLst>
                <a:path extrusionOk="0" h="2596" w="156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866425" y="2238200"/>
              <a:ext cx="101225" cy="116500"/>
            </a:xfrm>
            <a:custGeom>
              <a:rect b="b" l="l" r="r" t="t"/>
              <a:pathLst>
                <a:path extrusionOk="0" h="4660" w="4049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2961975" y="2262900"/>
              <a:ext cx="25325" cy="52850"/>
            </a:xfrm>
            <a:custGeom>
              <a:rect b="b" l="l" r="r" t="t"/>
              <a:pathLst>
                <a:path extrusionOk="0" h="2114" w="1013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3109000" y="1947700"/>
              <a:ext cx="270900" cy="134400"/>
            </a:xfrm>
            <a:custGeom>
              <a:rect b="b" l="l" r="r" t="t"/>
              <a:pathLst>
                <a:path extrusionOk="0" h="5376" w="10836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3293850" y="1989950"/>
              <a:ext cx="95875" cy="39625"/>
            </a:xfrm>
            <a:custGeom>
              <a:rect b="b" l="l" r="r" t="t"/>
              <a:pathLst>
                <a:path extrusionOk="0" h="1585" w="3835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3836475" y="1876850"/>
              <a:ext cx="347400" cy="375075"/>
            </a:xfrm>
            <a:custGeom>
              <a:rect b="b" l="l" r="r" t="t"/>
              <a:pathLst>
                <a:path extrusionOk="0" h="15003" w="13896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4055550" y="1968825"/>
              <a:ext cx="92000" cy="101525"/>
            </a:xfrm>
            <a:custGeom>
              <a:rect b="b" l="l" r="r" t="t"/>
              <a:pathLst>
                <a:path extrusionOk="0" h="4061" w="368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118050" y="1960500"/>
              <a:ext cx="47075" cy="58950"/>
            </a:xfrm>
            <a:custGeom>
              <a:rect b="b" l="l" r="r" t="t"/>
              <a:pathLst>
                <a:path extrusionOk="0" h="2358" w="1883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2483025" y="1774950"/>
              <a:ext cx="1815750" cy="1529175"/>
            </a:xfrm>
            <a:custGeom>
              <a:rect b="b" l="l" r="r" t="t"/>
              <a:pathLst>
                <a:path extrusionOk="0" h="61167" w="7263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26"/>
          <p:cNvGrpSpPr/>
          <p:nvPr/>
        </p:nvGrpSpPr>
        <p:grpSpPr>
          <a:xfrm>
            <a:off x="6981011" y="1736299"/>
            <a:ext cx="3317106" cy="2634668"/>
            <a:chOff x="3275400" y="1702825"/>
            <a:chExt cx="1966625" cy="1562025"/>
          </a:xfrm>
        </p:grpSpPr>
        <p:sp>
          <p:nvSpPr>
            <p:cNvPr id="181" name="Google Shape;181;p26"/>
            <p:cNvSpPr/>
            <p:nvPr/>
          </p:nvSpPr>
          <p:spPr>
            <a:xfrm>
              <a:off x="3420000" y="1702825"/>
              <a:ext cx="1599675" cy="1562025"/>
            </a:xfrm>
            <a:custGeom>
              <a:rect b="b" l="l" r="r" t="t"/>
              <a:pathLst>
                <a:path extrusionOk="0" h="62481" w="63987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84700" y="2761450"/>
              <a:ext cx="577725" cy="51075"/>
            </a:xfrm>
            <a:custGeom>
              <a:rect b="b" l="l" r="r" t="t"/>
              <a:pathLst>
                <a:path extrusionOk="0" h="2043" w="23109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4170400" y="2793300"/>
              <a:ext cx="22100" cy="12600"/>
            </a:xfrm>
            <a:custGeom>
              <a:rect b="b" l="l" r="r" t="t"/>
              <a:pathLst>
                <a:path extrusionOk="0" h="504" w="884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802975" y="3135050"/>
              <a:ext cx="2400" cy="1800"/>
            </a:xfrm>
            <a:custGeom>
              <a:rect b="b" l="l" r="r" t="t"/>
              <a:pathLst>
                <a:path extrusionOk="0" h="72" w="96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680025" y="2817150"/>
              <a:ext cx="5700" cy="4775"/>
            </a:xfrm>
            <a:custGeom>
              <a:rect b="b" l="l" r="r" t="t"/>
              <a:pathLst>
                <a:path extrusionOk="0" h="191" w="228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280400" y="2872400"/>
              <a:ext cx="21825" cy="48850"/>
            </a:xfrm>
            <a:custGeom>
              <a:rect b="b" l="l" r="r" t="t"/>
              <a:pathLst>
                <a:path extrusionOk="0" h="1954" w="873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10100" y="2747200"/>
              <a:ext cx="13425" cy="10425"/>
            </a:xfrm>
            <a:custGeom>
              <a:rect b="b" l="l" r="r" t="t"/>
              <a:pathLst>
                <a:path extrusionOk="0" h="417" w="537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3963375" y="1930425"/>
              <a:ext cx="21775" cy="51650"/>
            </a:xfrm>
            <a:custGeom>
              <a:rect b="b" l="l" r="r" t="t"/>
              <a:pathLst>
                <a:path extrusionOk="0" h="2066" w="871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3990425" y="1905225"/>
              <a:ext cx="19450" cy="42700"/>
            </a:xfrm>
            <a:custGeom>
              <a:rect b="b" l="l" r="r" t="t"/>
              <a:pathLst>
                <a:path extrusionOk="0" h="1708" w="778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3958525" y="2306950"/>
              <a:ext cx="5975" cy="5100"/>
            </a:xfrm>
            <a:custGeom>
              <a:rect b="b" l="l" r="r" t="t"/>
              <a:pathLst>
                <a:path extrusionOk="0" h="204" w="239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4028125" y="1867250"/>
              <a:ext cx="87800" cy="113250"/>
            </a:xfrm>
            <a:custGeom>
              <a:rect b="b" l="l" r="r" t="t"/>
              <a:pathLst>
                <a:path extrusionOk="0" h="4530" w="3512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896000" y="2230750"/>
              <a:ext cx="2125" cy="1825"/>
            </a:xfrm>
            <a:custGeom>
              <a:rect b="b" l="l" r="r" t="t"/>
              <a:pathLst>
                <a:path extrusionOk="0" h="73" w="85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423025" y="3226125"/>
              <a:ext cx="436100" cy="19075"/>
            </a:xfrm>
            <a:custGeom>
              <a:rect b="b" l="l" r="r" t="t"/>
              <a:pathLst>
                <a:path extrusionOk="0" h="763" w="17444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4103175" y="3221950"/>
              <a:ext cx="1064150" cy="25625"/>
            </a:xfrm>
            <a:custGeom>
              <a:rect b="b" l="l" r="r" t="t"/>
              <a:pathLst>
                <a:path extrusionOk="0" h="1025" w="42566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4391300" y="3197250"/>
              <a:ext cx="786450" cy="23825"/>
            </a:xfrm>
            <a:custGeom>
              <a:rect b="b" l="l" r="r" t="t"/>
              <a:pathLst>
                <a:path extrusionOk="0" h="953" w="31458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3401900" y="3199925"/>
              <a:ext cx="395025" cy="17875"/>
            </a:xfrm>
            <a:custGeom>
              <a:rect b="b" l="l" r="r" t="t"/>
              <a:pathLst>
                <a:path extrusionOk="0" h="715" w="15801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381075" y="3174325"/>
              <a:ext cx="356300" cy="16400"/>
            </a:xfrm>
            <a:custGeom>
              <a:rect b="b" l="l" r="r" t="t"/>
              <a:pathLst>
                <a:path extrusionOk="0" h="656" w="14252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4631825" y="3172250"/>
              <a:ext cx="556925" cy="20850"/>
            </a:xfrm>
            <a:custGeom>
              <a:rect b="b" l="l" r="r" t="t"/>
              <a:pathLst>
                <a:path extrusionOk="0" h="834" w="22277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359925" y="3148725"/>
              <a:ext cx="318825" cy="14925"/>
            </a:xfrm>
            <a:custGeom>
              <a:rect b="b" l="l" r="r" t="t"/>
              <a:pathLst>
                <a:path extrusionOk="0" h="597" w="12753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801475" y="3147550"/>
              <a:ext cx="398000" cy="16675"/>
            </a:xfrm>
            <a:custGeom>
              <a:rect b="b" l="l" r="r" t="t"/>
              <a:pathLst>
                <a:path extrusionOk="0" h="667" w="1592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338500" y="3122525"/>
              <a:ext cx="286675" cy="14025"/>
            </a:xfrm>
            <a:custGeom>
              <a:rect b="b" l="l" r="r" t="t"/>
              <a:pathLst>
                <a:path extrusionOk="0" h="561" w="11467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933050" y="3123125"/>
              <a:ext cx="276850" cy="13425"/>
            </a:xfrm>
            <a:custGeom>
              <a:rect b="b" l="l" r="r" t="t"/>
              <a:pathLst>
                <a:path extrusionOk="0" h="537" w="11074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317675" y="3096650"/>
              <a:ext cx="261350" cy="12525"/>
            </a:xfrm>
            <a:custGeom>
              <a:rect b="b" l="l" r="r" t="t"/>
              <a:pathLst>
                <a:path extrusionOk="0" h="501" w="10454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944950" y="3096350"/>
              <a:ext cx="275650" cy="13425"/>
            </a:xfrm>
            <a:custGeom>
              <a:rect b="b" l="l" r="r" t="t"/>
              <a:pathLst>
                <a:path extrusionOk="0" h="537" w="11026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4957450" y="3069850"/>
              <a:ext cx="273875" cy="13425"/>
            </a:xfrm>
            <a:custGeom>
              <a:rect b="b" l="l" r="r" t="t"/>
              <a:pathLst>
                <a:path extrusionOk="0" h="537" w="10955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3296525" y="3070450"/>
              <a:ext cx="241425" cy="11925"/>
            </a:xfrm>
            <a:custGeom>
              <a:rect b="b" l="l" r="r" t="t"/>
              <a:pathLst>
                <a:path extrusionOk="0" h="477" w="9657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275400" y="3044550"/>
              <a:ext cx="226825" cy="11625"/>
            </a:xfrm>
            <a:custGeom>
              <a:rect b="b" l="l" r="r" t="t"/>
              <a:pathLst>
                <a:path extrusionOk="0" h="465" w="9073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967575" y="3043350"/>
              <a:ext cx="274450" cy="13425"/>
            </a:xfrm>
            <a:custGeom>
              <a:rect b="b" l="l" r="r" t="t"/>
              <a:pathLst>
                <a:path extrusionOk="0" h="537" w="10978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519175" y="3043650"/>
              <a:ext cx="625" cy="475"/>
            </a:xfrm>
            <a:custGeom>
              <a:rect b="b" l="l" r="r" t="t"/>
              <a:pathLst>
                <a:path extrusionOk="0" h="19" w="25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6"/>
          <p:cNvSpPr txBox="1"/>
          <p:nvPr>
            <p:ph type="ctrTitle"/>
          </p:nvPr>
        </p:nvSpPr>
        <p:spPr>
          <a:xfrm>
            <a:off x="2896575" y="200300"/>
            <a:ext cx="4687500" cy="15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3445900" y="1736300"/>
            <a:ext cx="27918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Ivy Aming’a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 Mumo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Aniso Kilas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Cynthia Wanjiru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Nyeliep Giel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Mideva Marrion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26"/>
          <p:cNvGrpSpPr/>
          <p:nvPr/>
        </p:nvGrpSpPr>
        <p:grpSpPr>
          <a:xfrm>
            <a:off x="3445893" y="4208655"/>
            <a:ext cx="2252199" cy="93989"/>
            <a:chOff x="3445893" y="4053330"/>
            <a:chExt cx="2252199" cy="93989"/>
          </a:xfrm>
        </p:grpSpPr>
        <p:sp>
          <p:nvSpPr>
            <p:cNvPr id="213" name="Google Shape;213;p26"/>
            <p:cNvSpPr/>
            <p:nvPr/>
          </p:nvSpPr>
          <p:spPr>
            <a:xfrm>
              <a:off x="3445893" y="4088755"/>
              <a:ext cx="2252199" cy="58564"/>
            </a:xfrm>
            <a:custGeom>
              <a:rect b="b" l="l" r="r" t="t"/>
              <a:pathLst>
                <a:path extrusionOk="0" h="617" w="10344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3445893" y="4053330"/>
              <a:ext cx="2252199" cy="58564"/>
            </a:xfrm>
            <a:custGeom>
              <a:rect b="b" l="l" r="r" t="t"/>
              <a:pathLst>
                <a:path extrusionOk="0" h="617" w="10344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278743" y="520880"/>
            <a:ext cx="2252199" cy="93989"/>
            <a:chOff x="3445893" y="996180"/>
            <a:chExt cx="2252199" cy="93989"/>
          </a:xfrm>
        </p:grpSpPr>
        <p:sp>
          <p:nvSpPr>
            <p:cNvPr id="216" name="Google Shape;216;p26"/>
            <p:cNvSpPr/>
            <p:nvPr/>
          </p:nvSpPr>
          <p:spPr>
            <a:xfrm flipH="1" rot="10800000">
              <a:off x="3445893" y="996180"/>
              <a:ext cx="2252199" cy="58564"/>
            </a:xfrm>
            <a:custGeom>
              <a:rect b="b" l="l" r="r" t="t"/>
              <a:pathLst>
                <a:path extrusionOk="0" h="617" w="10344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 flipH="1" rot="10800000">
              <a:off x="3445893" y="1031605"/>
              <a:ext cx="2252199" cy="58564"/>
            </a:xfrm>
            <a:custGeom>
              <a:rect b="b" l="l" r="r" t="t"/>
              <a:pathLst>
                <a:path extrusionOk="0" h="617" w="10344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26"/>
          <p:cNvGrpSpPr/>
          <p:nvPr/>
        </p:nvGrpSpPr>
        <p:grpSpPr>
          <a:xfrm>
            <a:off x="6904811" y="1736299"/>
            <a:ext cx="3317106" cy="2634668"/>
            <a:chOff x="3275400" y="1702825"/>
            <a:chExt cx="1966625" cy="1562025"/>
          </a:xfrm>
        </p:grpSpPr>
        <p:sp>
          <p:nvSpPr>
            <p:cNvPr id="219" name="Google Shape;219;p26"/>
            <p:cNvSpPr/>
            <p:nvPr/>
          </p:nvSpPr>
          <p:spPr>
            <a:xfrm>
              <a:off x="3420000" y="1702825"/>
              <a:ext cx="1599675" cy="1562025"/>
            </a:xfrm>
            <a:custGeom>
              <a:rect b="b" l="l" r="r" t="t"/>
              <a:pathLst>
                <a:path extrusionOk="0" h="62481" w="63987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584700" y="2761450"/>
              <a:ext cx="577725" cy="51075"/>
            </a:xfrm>
            <a:custGeom>
              <a:rect b="b" l="l" r="r" t="t"/>
              <a:pathLst>
                <a:path extrusionOk="0" h="2043" w="23109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170400" y="2793300"/>
              <a:ext cx="22100" cy="12600"/>
            </a:xfrm>
            <a:custGeom>
              <a:rect b="b" l="l" r="r" t="t"/>
              <a:pathLst>
                <a:path extrusionOk="0" h="504" w="884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802975" y="3135050"/>
              <a:ext cx="2400" cy="1800"/>
            </a:xfrm>
            <a:custGeom>
              <a:rect b="b" l="l" r="r" t="t"/>
              <a:pathLst>
                <a:path extrusionOk="0" h="72" w="96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680025" y="2817150"/>
              <a:ext cx="5700" cy="4775"/>
            </a:xfrm>
            <a:custGeom>
              <a:rect b="b" l="l" r="r" t="t"/>
              <a:pathLst>
                <a:path extrusionOk="0" h="191" w="228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80400" y="2872400"/>
              <a:ext cx="21825" cy="48850"/>
            </a:xfrm>
            <a:custGeom>
              <a:rect b="b" l="l" r="r" t="t"/>
              <a:pathLst>
                <a:path extrusionOk="0" h="1954" w="873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4710100" y="2747200"/>
              <a:ext cx="13425" cy="10425"/>
            </a:xfrm>
            <a:custGeom>
              <a:rect b="b" l="l" r="r" t="t"/>
              <a:pathLst>
                <a:path extrusionOk="0" h="417" w="537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963375" y="1930425"/>
              <a:ext cx="21775" cy="51650"/>
            </a:xfrm>
            <a:custGeom>
              <a:rect b="b" l="l" r="r" t="t"/>
              <a:pathLst>
                <a:path extrusionOk="0" h="2066" w="871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990425" y="1905225"/>
              <a:ext cx="19450" cy="42700"/>
            </a:xfrm>
            <a:custGeom>
              <a:rect b="b" l="l" r="r" t="t"/>
              <a:pathLst>
                <a:path extrusionOk="0" h="1708" w="778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958525" y="2306950"/>
              <a:ext cx="5975" cy="5100"/>
            </a:xfrm>
            <a:custGeom>
              <a:rect b="b" l="l" r="r" t="t"/>
              <a:pathLst>
                <a:path extrusionOk="0" h="204" w="239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028125" y="1867250"/>
              <a:ext cx="87800" cy="113250"/>
            </a:xfrm>
            <a:custGeom>
              <a:rect b="b" l="l" r="r" t="t"/>
              <a:pathLst>
                <a:path extrusionOk="0" h="4530" w="3512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896000" y="2230750"/>
              <a:ext cx="2125" cy="1825"/>
            </a:xfrm>
            <a:custGeom>
              <a:rect b="b" l="l" r="r" t="t"/>
              <a:pathLst>
                <a:path extrusionOk="0" h="73" w="85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423025" y="3226125"/>
              <a:ext cx="436100" cy="19075"/>
            </a:xfrm>
            <a:custGeom>
              <a:rect b="b" l="l" r="r" t="t"/>
              <a:pathLst>
                <a:path extrusionOk="0" h="763" w="17444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103175" y="3221950"/>
              <a:ext cx="1064150" cy="25625"/>
            </a:xfrm>
            <a:custGeom>
              <a:rect b="b" l="l" r="r" t="t"/>
              <a:pathLst>
                <a:path extrusionOk="0" h="1025" w="42566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391300" y="3197250"/>
              <a:ext cx="786450" cy="23825"/>
            </a:xfrm>
            <a:custGeom>
              <a:rect b="b" l="l" r="r" t="t"/>
              <a:pathLst>
                <a:path extrusionOk="0" h="953" w="31458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3401900" y="3199925"/>
              <a:ext cx="395025" cy="17875"/>
            </a:xfrm>
            <a:custGeom>
              <a:rect b="b" l="l" r="r" t="t"/>
              <a:pathLst>
                <a:path extrusionOk="0" h="715" w="15801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381075" y="3174325"/>
              <a:ext cx="356300" cy="16400"/>
            </a:xfrm>
            <a:custGeom>
              <a:rect b="b" l="l" r="r" t="t"/>
              <a:pathLst>
                <a:path extrusionOk="0" h="656" w="14252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631825" y="3172250"/>
              <a:ext cx="556925" cy="20850"/>
            </a:xfrm>
            <a:custGeom>
              <a:rect b="b" l="l" r="r" t="t"/>
              <a:pathLst>
                <a:path extrusionOk="0" h="834" w="22277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359925" y="3148725"/>
              <a:ext cx="318825" cy="14925"/>
            </a:xfrm>
            <a:custGeom>
              <a:rect b="b" l="l" r="r" t="t"/>
              <a:pathLst>
                <a:path extrusionOk="0" h="597" w="12753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4801475" y="3147550"/>
              <a:ext cx="398000" cy="16675"/>
            </a:xfrm>
            <a:custGeom>
              <a:rect b="b" l="l" r="r" t="t"/>
              <a:pathLst>
                <a:path extrusionOk="0" h="667" w="1592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338500" y="3122525"/>
              <a:ext cx="286675" cy="14025"/>
            </a:xfrm>
            <a:custGeom>
              <a:rect b="b" l="l" r="r" t="t"/>
              <a:pathLst>
                <a:path extrusionOk="0" h="561" w="11467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933050" y="3123125"/>
              <a:ext cx="276850" cy="13425"/>
            </a:xfrm>
            <a:custGeom>
              <a:rect b="b" l="l" r="r" t="t"/>
              <a:pathLst>
                <a:path extrusionOk="0" h="537" w="11074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317675" y="3096650"/>
              <a:ext cx="261350" cy="12525"/>
            </a:xfrm>
            <a:custGeom>
              <a:rect b="b" l="l" r="r" t="t"/>
              <a:pathLst>
                <a:path extrusionOk="0" h="501" w="10454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944950" y="3096350"/>
              <a:ext cx="275650" cy="13425"/>
            </a:xfrm>
            <a:custGeom>
              <a:rect b="b" l="l" r="r" t="t"/>
              <a:pathLst>
                <a:path extrusionOk="0" h="537" w="11026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957450" y="3069850"/>
              <a:ext cx="273875" cy="13425"/>
            </a:xfrm>
            <a:custGeom>
              <a:rect b="b" l="l" r="r" t="t"/>
              <a:pathLst>
                <a:path extrusionOk="0" h="537" w="10955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3296525" y="3070450"/>
              <a:ext cx="241425" cy="11925"/>
            </a:xfrm>
            <a:custGeom>
              <a:rect b="b" l="l" r="r" t="t"/>
              <a:pathLst>
                <a:path extrusionOk="0" h="477" w="9657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3275400" y="3044550"/>
              <a:ext cx="226825" cy="11625"/>
            </a:xfrm>
            <a:custGeom>
              <a:rect b="b" l="l" r="r" t="t"/>
              <a:pathLst>
                <a:path extrusionOk="0" h="465" w="9073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967575" y="3043350"/>
              <a:ext cx="274450" cy="13425"/>
            </a:xfrm>
            <a:custGeom>
              <a:rect b="b" l="l" r="r" t="t"/>
              <a:pathLst>
                <a:path extrusionOk="0" h="537" w="10978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3519175" y="3043650"/>
              <a:ext cx="625" cy="475"/>
            </a:xfrm>
            <a:custGeom>
              <a:rect b="b" l="l" r="r" t="t"/>
              <a:pathLst>
                <a:path extrusionOk="0" h="19" w="25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6"/>
          <p:cNvGrpSpPr/>
          <p:nvPr/>
        </p:nvGrpSpPr>
        <p:grpSpPr>
          <a:xfrm rot="-1985458">
            <a:off x="-512319" y="-1004653"/>
            <a:ext cx="3236603" cy="2992665"/>
            <a:chOff x="2483025" y="1774950"/>
            <a:chExt cx="1815750" cy="1678900"/>
          </a:xfrm>
        </p:grpSpPr>
        <p:sp>
          <p:nvSpPr>
            <p:cNvPr id="249" name="Google Shape;249;p26"/>
            <p:cNvSpPr/>
            <p:nvPr/>
          </p:nvSpPr>
          <p:spPr>
            <a:xfrm>
              <a:off x="2546425" y="1800350"/>
              <a:ext cx="1653525" cy="1653500"/>
            </a:xfrm>
            <a:custGeom>
              <a:rect b="b" l="l" r="r" t="t"/>
              <a:pathLst>
                <a:path extrusionOk="0" h="66140" w="66141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3422725" y="3171350"/>
              <a:ext cx="425675" cy="206900"/>
            </a:xfrm>
            <a:custGeom>
              <a:rect b="b" l="l" r="r" t="t"/>
              <a:pathLst>
                <a:path extrusionOk="0" h="8276" w="17027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3488525" y="3212725"/>
              <a:ext cx="233375" cy="116700"/>
            </a:xfrm>
            <a:custGeom>
              <a:rect b="b" l="l" r="r" t="t"/>
              <a:pathLst>
                <a:path extrusionOk="0" h="4668" w="9335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3550725" y="3216000"/>
              <a:ext cx="75050" cy="50925"/>
            </a:xfrm>
            <a:custGeom>
              <a:rect b="b" l="l" r="r" t="t"/>
              <a:pathLst>
                <a:path extrusionOk="0" h="2037" w="3002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3539125" y="3190600"/>
              <a:ext cx="61925" cy="30250"/>
            </a:xfrm>
            <a:custGeom>
              <a:rect b="b" l="l" r="r" t="t"/>
              <a:pathLst>
                <a:path extrusionOk="0" h="1210" w="2477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764025" y="1887850"/>
              <a:ext cx="393825" cy="307225"/>
            </a:xfrm>
            <a:custGeom>
              <a:rect b="b" l="l" r="r" t="t"/>
              <a:pathLst>
                <a:path extrusionOk="0" h="12289" w="15753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2832175" y="1989650"/>
              <a:ext cx="202450" cy="180125"/>
            </a:xfrm>
            <a:custGeom>
              <a:rect b="b" l="l" r="r" t="t"/>
              <a:pathLst>
                <a:path extrusionOk="0" h="7205" w="8098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2904825" y="2081625"/>
              <a:ext cx="61325" cy="47950"/>
            </a:xfrm>
            <a:custGeom>
              <a:rect b="b" l="l" r="r" t="t"/>
              <a:pathLst>
                <a:path extrusionOk="0" h="1918" w="2453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110925" y="2429900"/>
              <a:ext cx="29200" cy="310775"/>
            </a:xfrm>
            <a:custGeom>
              <a:rect b="b" l="l" r="r" t="t"/>
              <a:pathLst>
                <a:path extrusionOk="0" h="12431" w="1168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076400" y="2491200"/>
              <a:ext cx="20250" cy="146775"/>
            </a:xfrm>
            <a:custGeom>
              <a:rect b="b" l="l" r="r" t="t"/>
              <a:pathLst>
                <a:path extrusionOk="0" h="5871" w="81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038875" y="2531700"/>
              <a:ext cx="19975" cy="78900"/>
            </a:xfrm>
            <a:custGeom>
              <a:rect b="b" l="l" r="r" t="t"/>
              <a:pathLst>
                <a:path extrusionOk="0" h="3156" w="799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2709850" y="2941850"/>
              <a:ext cx="126525" cy="184275"/>
            </a:xfrm>
            <a:custGeom>
              <a:rect b="b" l="l" r="r" t="t"/>
              <a:pathLst>
                <a:path extrusionOk="0" h="7371" w="5061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2758975" y="2976675"/>
              <a:ext cx="50900" cy="73850"/>
            </a:xfrm>
            <a:custGeom>
              <a:rect b="b" l="l" r="r" t="t"/>
              <a:pathLst>
                <a:path extrusionOk="0" h="2954" w="2036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3598350" y="2251900"/>
              <a:ext cx="106000" cy="102425"/>
            </a:xfrm>
            <a:custGeom>
              <a:rect b="b" l="l" r="r" t="t"/>
              <a:pathLst>
                <a:path extrusionOk="0" h="4097" w="424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3577525" y="2353400"/>
              <a:ext cx="13125" cy="11025"/>
            </a:xfrm>
            <a:custGeom>
              <a:rect b="b" l="l" r="r" t="t"/>
              <a:pathLst>
                <a:path extrusionOk="0" h="441" w="525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3592700" y="2398650"/>
              <a:ext cx="19375" cy="25900"/>
            </a:xfrm>
            <a:custGeom>
              <a:rect b="b" l="l" r="r" t="t"/>
              <a:pathLst>
                <a:path extrusionOk="0" h="1036" w="775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3617100" y="2548050"/>
              <a:ext cx="181000" cy="62325"/>
            </a:xfrm>
            <a:custGeom>
              <a:rect b="b" l="l" r="r" t="t"/>
              <a:pathLst>
                <a:path extrusionOk="0" h="2493" w="724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3842425" y="2585875"/>
              <a:ext cx="60150" cy="15200"/>
            </a:xfrm>
            <a:custGeom>
              <a:rect b="b" l="l" r="r" t="t"/>
              <a:pathLst>
                <a:path extrusionOk="0" h="608" w="2406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3942750" y="2738550"/>
              <a:ext cx="32175" cy="103625"/>
            </a:xfrm>
            <a:custGeom>
              <a:rect b="b" l="l" r="r" t="t"/>
              <a:pathLst>
                <a:path extrusionOk="0" h="4145" w="1287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3953150" y="2856125"/>
              <a:ext cx="24450" cy="94400"/>
            </a:xfrm>
            <a:custGeom>
              <a:rect b="b" l="l" r="r" t="t"/>
              <a:pathLst>
                <a:path extrusionOk="0" h="3776" w="978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3961800" y="2979375"/>
              <a:ext cx="15800" cy="52400"/>
            </a:xfrm>
            <a:custGeom>
              <a:rect b="b" l="l" r="r" t="t"/>
              <a:pathLst>
                <a:path extrusionOk="0" h="2096" w="632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812375" y="2229200"/>
              <a:ext cx="46750" cy="9325"/>
            </a:xfrm>
            <a:custGeom>
              <a:rect b="b" l="l" r="r" t="t"/>
              <a:pathLst>
                <a:path extrusionOk="0" h="373" w="187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881125" y="2265300"/>
              <a:ext cx="18175" cy="7450"/>
            </a:xfrm>
            <a:custGeom>
              <a:rect b="b" l="l" r="r" t="t"/>
              <a:pathLst>
                <a:path extrusionOk="0" h="298" w="727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2925650" y="2532000"/>
              <a:ext cx="24425" cy="7450"/>
            </a:xfrm>
            <a:custGeom>
              <a:rect b="b" l="l" r="r" t="t"/>
              <a:pathLst>
                <a:path extrusionOk="0" h="298" w="977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970600" y="2549150"/>
              <a:ext cx="138125" cy="62050"/>
            </a:xfrm>
            <a:custGeom>
              <a:rect b="b" l="l" r="r" t="t"/>
              <a:pathLst>
                <a:path extrusionOk="0" h="2482" w="5525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93250" y="2759100"/>
              <a:ext cx="10150" cy="50625"/>
            </a:xfrm>
            <a:custGeom>
              <a:rect b="b" l="l" r="r" t="t"/>
              <a:pathLst>
                <a:path extrusionOk="0" h="2025" w="406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281950" y="2821900"/>
              <a:ext cx="14900" cy="58975"/>
            </a:xfrm>
            <a:custGeom>
              <a:rect b="b" l="l" r="r" t="t"/>
              <a:pathLst>
                <a:path extrusionOk="0" h="2359" w="596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3220925" y="2921025"/>
              <a:ext cx="33950" cy="29500"/>
            </a:xfrm>
            <a:custGeom>
              <a:rect b="b" l="l" r="r" t="t"/>
              <a:pathLst>
                <a:path extrusionOk="0" h="1180" w="1358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3182225" y="2972225"/>
              <a:ext cx="17600" cy="43175"/>
            </a:xfrm>
            <a:custGeom>
              <a:rect b="b" l="l" r="r" t="t"/>
              <a:pathLst>
                <a:path extrusionOk="0" h="1727" w="704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3149500" y="3058250"/>
              <a:ext cx="11925" cy="38725"/>
            </a:xfrm>
            <a:custGeom>
              <a:rect b="b" l="l" r="r" t="t"/>
              <a:pathLst>
                <a:path extrusionOk="0" h="1549" w="477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2819975" y="2257550"/>
              <a:ext cx="77425" cy="50325"/>
            </a:xfrm>
            <a:custGeom>
              <a:rect b="b" l="l" r="r" t="t"/>
              <a:pathLst>
                <a:path extrusionOk="0" h="2013" w="3097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2892025" y="2280175"/>
              <a:ext cx="9850" cy="16100"/>
            </a:xfrm>
            <a:custGeom>
              <a:rect b="b" l="l" r="r" t="t"/>
              <a:pathLst>
                <a:path extrusionOk="0" h="644" w="394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2883675" y="2218850"/>
              <a:ext cx="9250" cy="42900"/>
            </a:xfrm>
            <a:custGeom>
              <a:rect b="b" l="l" r="r" t="t"/>
              <a:pathLst>
                <a:path extrusionOk="0" h="1716" w="37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3017025" y="1898575"/>
              <a:ext cx="325075" cy="144975"/>
            </a:xfrm>
            <a:custGeom>
              <a:rect b="b" l="l" r="r" t="t"/>
              <a:pathLst>
                <a:path extrusionOk="0" h="5799" w="13003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341475" y="1874775"/>
              <a:ext cx="20275" cy="12225"/>
            </a:xfrm>
            <a:custGeom>
              <a:rect b="b" l="l" r="r" t="t"/>
              <a:pathLst>
                <a:path extrusionOk="0" h="489" w="811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3360525" y="1852150"/>
              <a:ext cx="8975" cy="14300"/>
            </a:xfrm>
            <a:custGeom>
              <a:rect b="b" l="l" r="r" t="t"/>
              <a:pathLst>
                <a:path extrusionOk="0" h="572" w="359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643300" y="1914050"/>
              <a:ext cx="105100" cy="200950"/>
            </a:xfrm>
            <a:custGeom>
              <a:rect b="b" l="l" r="r" t="t"/>
              <a:pathLst>
                <a:path extrusionOk="0" h="8038" w="4204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3786175" y="2089575"/>
              <a:ext cx="178625" cy="76025"/>
            </a:xfrm>
            <a:custGeom>
              <a:rect b="b" l="l" r="r" t="t"/>
              <a:pathLst>
                <a:path extrusionOk="0" h="3041" w="7145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3989475" y="2177475"/>
              <a:ext cx="39200" cy="67600"/>
            </a:xfrm>
            <a:custGeom>
              <a:rect b="b" l="l" r="r" t="t"/>
              <a:pathLst>
                <a:path extrusionOk="0" h="2704" w="1568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3973100" y="2259050"/>
              <a:ext cx="40500" cy="10550"/>
            </a:xfrm>
            <a:custGeom>
              <a:rect b="b" l="l" r="r" t="t"/>
              <a:pathLst>
                <a:path extrusionOk="0" h="422" w="162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862850" y="2550450"/>
              <a:ext cx="45275" cy="6275"/>
            </a:xfrm>
            <a:custGeom>
              <a:rect b="b" l="l" r="r" t="t"/>
              <a:pathLst>
                <a:path extrusionOk="0" h="251" w="1811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828025" y="2538825"/>
              <a:ext cx="20250" cy="17800"/>
            </a:xfrm>
            <a:custGeom>
              <a:rect b="b" l="l" r="r" t="t"/>
              <a:pathLst>
                <a:path extrusionOk="0" h="712" w="81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681575" y="2253975"/>
              <a:ext cx="80975" cy="205400"/>
            </a:xfrm>
            <a:custGeom>
              <a:rect b="b" l="l" r="r" t="t"/>
              <a:pathLst>
                <a:path extrusionOk="0" h="8216" w="3239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775025" y="2251850"/>
              <a:ext cx="36350" cy="10200"/>
            </a:xfrm>
            <a:custGeom>
              <a:rect b="b" l="l" r="r" t="t"/>
              <a:pathLst>
                <a:path extrusionOk="0" h="408" w="1454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2835450" y="2655825"/>
              <a:ext cx="167625" cy="327425"/>
            </a:xfrm>
            <a:custGeom>
              <a:rect b="b" l="l" r="r" t="t"/>
              <a:pathLst>
                <a:path extrusionOk="0" h="13097" w="6705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2991725" y="2989475"/>
              <a:ext cx="34850" cy="190525"/>
            </a:xfrm>
            <a:custGeom>
              <a:rect b="b" l="l" r="r" t="t"/>
              <a:pathLst>
                <a:path extrusionOk="0" h="7621" w="1394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3134600" y="2622475"/>
              <a:ext cx="119700" cy="101225"/>
            </a:xfrm>
            <a:custGeom>
              <a:rect b="b" l="l" r="r" t="t"/>
              <a:pathLst>
                <a:path extrusionOk="0" h="4049" w="478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3231350" y="2851075"/>
              <a:ext cx="103300" cy="133075"/>
            </a:xfrm>
            <a:custGeom>
              <a:rect b="b" l="l" r="r" t="t"/>
              <a:pathLst>
                <a:path extrusionOk="0" h="5323" w="4132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3301900" y="2895725"/>
              <a:ext cx="39600" cy="58650"/>
            </a:xfrm>
            <a:custGeom>
              <a:rect b="b" l="l" r="r" t="t"/>
              <a:pathLst>
                <a:path extrusionOk="0" h="2346" w="1584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3531375" y="2505800"/>
              <a:ext cx="61350" cy="90875"/>
            </a:xfrm>
            <a:custGeom>
              <a:rect b="b" l="l" r="r" t="t"/>
              <a:pathLst>
                <a:path extrusionOk="0" h="3635" w="2454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3501325" y="2521275"/>
              <a:ext cx="39000" cy="64900"/>
            </a:xfrm>
            <a:custGeom>
              <a:rect b="b" l="l" r="r" t="t"/>
              <a:pathLst>
                <a:path extrusionOk="0" h="2596" w="156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2866425" y="2238200"/>
              <a:ext cx="101225" cy="116500"/>
            </a:xfrm>
            <a:custGeom>
              <a:rect b="b" l="l" r="r" t="t"/>
              <a:pathLst>
                <a:path extrusionOk="0" h="4660" w="4049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975" y="2262900"/>
              <a:ext cx="25325" cy="52850"/>
            </a:xfrm>
            <a:custGeom>
              <a:rect b="b" l="l" r="r" t="t"/>
              <a:pathLst>
                <a:path extrusionOk="0" h="2114" w="1013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3109000" y="1947700"/>
              <a:ext cx="270900" cy="134400"/>
            </a:xfrm>
            <a:custGeom>
              <a:rect b="b" l="l" r="r" t="t"/>
              <a:pathLst>
                <a:path extrusionOk="0" h="5376" w="10836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3293850" y="1989950"/>
              <a:ext cx="95875" cy="39625"/>
            </a:xfrm>
            <a:custGeom>
              <a:rect b="b" l="l" r="r" t="t"/>
              <a:pathLst>
                <a:path extrusionOk="0" h="1585" w="3835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3836475" y="1876850"/>
              <a:ext cx="347400" cy="375075"/>
            </a:xfrm>
            <a:custGeom>
              <a:rect b="b" l="l" r="r" t="t"/>
              <a:pathLst>
                <a:path extrusionOk="0" h="15003" w="13896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055550" y="1968825"/>
              <a:ext cx="92000" cy="101525"/>
            </a:xfrm>
            <a:custGeom>
              <a:rect b="b" l="l" r="r" t="t"/>
              <a:pathLst>
                <a:path extrusionOk="0" h="4061" w="368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118050" y="1960500"/>
              <a:ext cx="47075" cy="58950"/>
            </a:xfrm>
            <a:custGeom>
              <a:rect b="b" l="l" r="r" t="t"/>
              <a:pathLst>
                <a:path extrusionOk="0" h="2358" w="1883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2483025" y="1774950"/>
              <a:ext cx="1815750" cy="1529175"/>
            </a:xfrm>
            <a:custGeom>
              <a:rect b="b" l="l" r="r" t="t"/>
              <a:pathLst>
                <a:path extrusionOk="0" h="61167" w="7263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1669400" y="602750"/>
            <a:ext cx="6288600" cy="9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 Food Wastage</a:t>
            </a:r>
            <a:endParaRPr/>
          </a:p>
        </p:txBody>
      </p:sp>
      <p:sp>
        <p:nvSpPr>
          <p:cNvPr id="313" name="Google Shape;313;p27"/>
          <p:cNvSpPr txBox="1"/>
          <p:nvPr>
            <p:ph idx="1" type="subTitle"/>
          </p:nvPr>
        </p:nvSpPr>
        <p:spPr>
          <a:xfrm>
            <a:off x="1448525" y="1628100"/>
            <a:ext cx="6101100" cy="26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As a student I want to serve the portion of food I can finish so that I 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cannot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 waste it.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As a kitchen staff I want to know the food students consume less so that I can reduce the amount of food cooked to avoid food wastage.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314" name="Google Shape;314;p27"/>
          <p:cNvGrpSpPr/>
          <p:nvPr/>
        </p:nvGrpSpPr>
        <p:grpSpPr>
          <a:xfrm>
            <a:off x="702693" y="3606405"/>
            <a:ext cx="2252199" cy="93989"/>
            <a:chOff x="3445893" y="4053330"/>
            <a:chExt cx="2252199" cy="93989"/>
          </a:xfrm>
        </p:grpSpPr>
        <p:sp>
          <p:nvSpPr>
            <p:cNvPr id="315" name="Google Shape;315;p27"/>
            <p:cNvSpPr/>
            <p:nvPr/>
          </p:nvSpPr>
          <p:spPr>
            <a:xfrm>
              <a:off x="3445893" y="4088755"/>
              <a:ext cx="2252199" cy="58564"/>
            </a:xfrm>
            <a:custGeom>
              <a:rect b="b" l="l" r="r" t="t"/>
              <a:pathLst>
                <a:path extrusionOk="0" h="617" w="10344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3445893" y="4053330"/>
              <a:ext cx="2252199" cy="58564"/>
            </a:xfrm>
            <a:custGeom>
              <a:rect b="b" l="l" r="r" t="t"/>
              <a:pathLst>
                <a:path extrusionOk="0" h="617" w="10344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27"/>
          <p:cNvGrpSpPr/>
          <p:nvPr/>
        </p:nvGrpSpPr>
        <p:grpSpPr>
          <a:xfrm flipH="1" rot="10800000">
            <a:off x="702693" y="1439930"/>
            <a:ext cx="2252199" cy="93989"/>
            <a:chOff x="3445893" y="4053330"/>
            <a:chExt cx="2252199" cy="93989"/>
          </a:xfrm>
        </p:grpSpPr>
        <p:sp>
          <p:nvSpPr>
            <p:cNvPr id="318" name="Google Shape;318;p27"/>
            <p:cNvSpPr/>
            <p:nvPr/>
          </p:nvSpPr>
          <p:spPr>
            <a:xfrm>
              <a:off x="3445893" y="4088755"/>
              <a:ext cx="2252199" cy="58564"/>
            </a:xfrm>
            <a:custGeom>
              <a:rect b="b" l="l" r="r" t="t"/>
              <a:pathLst>
                <a:path extrusionOk="0" h="617" w="10344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3445893" y="4053330"/>
              <a:ext cx="2252199" cy="58564"/>
            </a:xfrm>
            <a:custGeom>
              <a:rect b="b" l="l" r="r" t="t"/>
              <a:pathLst>
                <a:path extrusionOk="0" h="617" w="10344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</a:t>
            </a:r>
            <a:endParaRPr/>
          </a:p>
        </p:txBody>
      </p:sp>
      <p:sp>
        <p:nvSpPr>
          <p:cNvPr id="325" name="Google Shape;325;p28"/>
          <p:cNvSpPr txBox="1"/>
          <p:nvPr/>
        </p:nvSpPr>
        <p:spPr>
          <a:xfrm>
            <a:off x="1382350" y="1644200"/>
            <a:ext cx="6954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As a student I want to have a  copy of the timetable  so 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that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 I can plan accordingly.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As a student I need 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quizzes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 to do  from my mentors  so that I can track my progress.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As a student I need to be provided with tech articles to 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read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  so that I can know what is happening around tech world.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As a student I need videos to watch to  help me focus and have a better understanding through illustrations.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9"/>
          <p:cNvGrpSpPr/>
          <p:nvPr/>
        </p:nvGrpSpPr>
        <p:grpSpPr>
          <a:xfrm flipH="1">
            <a:off x="7030891" y="1372717"/>
            <a:ext cx="3512857" cy="2398417"/>
            <a:chOff x="2993825" y="1633600"/>
            <a:chExt cx="2381275" cy="1625825"/>
          </a:xfrm>
        </p:grpSpPr>
        <p:sp>
          <p:nvSpPr>
            <p:cNvPr id="331" name="Google Shape;331;p29"/>
            <p:cNvSpPr/>
            <p:nvPr/>
          </p:nvSpPr>
          <p:spPr>
            <a:xfrm>
              <a:off x="2993825" y="1797200"/>
              <a:ext cx="983775" cy="949725"/>
            </a:xfrm>
            <a:custGeom>
              <a:rect b="b" l="l" r="r" t="t"/>
              <a:pathLst>
                <a:path extrusionOk="0" h="37989" w="39351">
                  <a:moveTo>
                    <a:pt x="24803" y="1"/>
                  </a:moveTo>
                  <a:cubicBezTo>
                    <a:pt x="24324" y="1"/>
                    <a:pt x="23849" y="173"/>
                    <a:pt x="23479" y="496"/>
                  </a:cubicBezTo>
                  <a:lnTo>
                    <a:pt x="893" y="19903"/>
                  </a:lnTo>
                  <a:cubicBezTo>
                    <a:pt x="274" y="20427"/>
                    <a:pt x="0" y="21212"/>
                    <a:pt x="143" y="21998"/>
                  </a:cubicBezTo>
                  <a:cubicBezTo>
                    <a:pt x="274" y="22796"/>
                    <a:pt x="810" y="23427"/>
                    <a:pt x="1560" y="23725"/>
                  </a:cubicBezTo>
                  <a:lnTo>
                    <a:pt x="38660" y="37869"/>
                  </a:lnTo>
                  <a:lnTo>
                    <a:pt x="38695" y="37929"/>
                  </a:lnTo>
                  <a:cubicBezTo>
                    <a:pt x="38910" y="37941"/>
                    <a:pt x="39124" y="37976"/>
                    <a:pt x="39350" y="37988"/>
                  </a:cubicBezTo>
                  <a:lnTo>
                    <a:pt x="39172" y="37536"/>
                  </a:lnTo>
                  <a:cubicBezTo>
                    <a:pt x="39136" y="37464"/>
                    <a:pt x="39076" y="37393"/>
                    <a:pt x="38981" y="37357"/>
                  </a:cubicBezTo>
                  <a:lnTo>
                    <a:pt x="1762" y="23177"/>
                  </a:lnTo>
                  <a:cubicBezTo>
                    <a:pt x="1215" y="22975"/>
                    <a:pt x="810" y="22498"/>
                    <a:pt x="726" y="21915"/>
                  </a:cubicBezTo>
                  <a:cubicBezTo>
                    <a:pt x="619" y="21332"/>
                    <a:pt x="834" y="20748"/>
                    <a:pt x="1274" y="20367"/>
                  </a:cubicBezTo>
                  <a:lnTo>
                    <a:pt x="23848" y="948"/>
                  </a:lnTo>
                  <a:cubicBezTo>
                    <a:pt x="24119" y="717"/>
                    <a:pt x="24459" y="593"/>
                    <a:pt x="24804" y="593"/>
                  </a:cubicBezTo>
                  <a:cubicBezTo>
                    <a:pt x="24975" y="593"/>
                    <a:pt x="25147" y="623"/>
                    <a:pt x="25313" y="686"/>
                  </a:cubicBezTo>
                  <a:lnTo>
                    <a:pt x="25944" y="924"/>
                  </a:lnTo>
                  <a:cubicBezTo>
                    <a:pt x="25981" y="939"/>
                    <a:pt x="26020" y="945"/>
                    <a:pt x="26058" y="945"/>
                  </a:cubicBezTo>
                  <a:cubicBezTo>
                    <a:pt x="26178" y="945"/>
                    <a:pt x="26291" y="878"/>
                    <a:pt x="26337" y="769"/>
                  </a:cubicBezTo>
                  <a:cubicBezTo>
                    <a:pt x="26396" y="615"/>
                    <a:pt x="26325" y="436"/>
                    <a:pt x="26170" y="377"/>
                  </a:cubicBezTo>
                  <a:lnTo>
                    <a:pt x="25527" y="138"/>
                  </a:lnTo>
                  <a:cubicBezTo>
                    <a:pt x="25293" y="46"/>
                    <a:pt x="25047" y="1"/>
                    <a:pt x="2480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368625" y="2394275"/>
              <a:ext cx="1006475" cy="865150"/>
            </a:xfrm>
            <a:custGeom>
              <a:rect b="b" l="l" r="r" t="t"/>
              <a:pathLst>
                <a:path extrusionOk="0" h="34606" w="40259">
                  <a:moveTo>
                    <a:pt x="32813" y="1"/>
                  </a:moveTo>
                  <a:cubicBezTo>
                    <a:pt x="32695" y="1"/>
                    <a:pt x="32577" y="76"/>
                    <a:pt x="32531" y="187"/>
                  </a:cubicBezTo>
                  <a:cubicBezTo>
                    <a:pt x="32471" y="342"/>
                    <a:pt x="32543" y="520"/>
                    <a:pt x="32698" y="580"/>
                  </a:cubicBezTo>
                  <a:lnTo>
                    <a:pt x="34579" y="1294"/>
                  </a:lnTo>
                  <a:cubicBezTo>
                    <a:pt x="34865" y="1389"/>
                    <a:pt x="35079" y="1651"/>
                    <a:pt x="35115" y="1961"/>
                  </a:cubicBezTo>
                  <a:lnTo>
                    <a:pt x="39556" y="32381"/>
                  </a:lnTo>
                  <a:cubicBezTo>
                    <a:pt x="39627" y="32881"/>
                    <a:pt x="39437" y="33382"/>
                    <a:pt x="39032" y="33703"/>
                  </a:cubicBezTo>
                  <a:cubicBezTo>
                    <a:pt x="38770" y="33918"/>
                    <a:pt x="38464" y="34024"/>
                    <a:pt x="38152" y="34024"/>
                  </a:cubicBezTo>
                  <a:cubicBezTo>
                    <a:pt x="37981" y="34024"/>
                    <a:pt x="37807" y="33992"/>
                    <a:pt x="37639" y="33929"/>
                  </a:cubicBezTo>
                  <a:lnTo>
                    <a:pt x="991" y="19951"/>
                  </a:lnTo>
                  <a:cubicBezTo>
                    <a:pt x="961" y="19933"/>
                    <a:pt x="929" y="19925"/>
                    <a:pt x="893" y="19925"/>
                  </a:cubicBezTo>
                  <a:cubicBezTo>
                    <a:pt x="857" y="19925"/>
                    <a:pt x="819" y="19933"/>
                    <a:pt x="777" y="19951"/>
                  </a:cubicBezTo>
                  <a:lnTo>
                    <a:pt x="289" y="20130"/>
                  </a:lnTo>
                  <a:cubicBezTo>
                    <a:pt x="486" y="20196"/>
                    <a:pt x="1047" y="20494"/>
                    <a:pt x="930" y="20494"/>
                  </a:cubicBezTo>
                  <a:cubicBezTo>
                    <a:pt x="920" y="20494"/>
                    <a:pt x="905" y="20492"/>
                    <a:pt x="884" y="20487"/>
                  </a:cubicBezTo>
                  <a:cubicBezTo>
                    <a:pt x="389" y="20382"/>
                    <a:pt x="62" y="20304"/>
                    <a:pt x="9" y="20304"/>
                  </a:cubicBezTo>
                  <a:cubicBezTo>
                    <a:pt x="2" y="20304"/>
                    <a:pt x="0" y="20306"/>
                    <a:pt x="3" y="20308"/>
                  </a:cubicBezTo>
                  <a:lnTo>
                    <a:pt x="37424" y="34477"/>
                  </a:lnTo>
                  <a:cubicBezTo>
                    <a:pt x="37655" y="34564"/>
                    <a:pt x="37896" y="34606"/>
                    <a:pt x="38136" y="34606"/>
                  </a:cubicBezTo>
                  <a:cubicBezTo>
                    <a:pt x="38588" y="34606"/>
                    <a:pt x="39035" y="34455"/>
                    <a:pt x="39401" y="34167"/>
                  </a:cubicBezTo>
                  <a:cubicBezTo>
                    <a:pt x="39984" y="33703"/>
                    <a:pt x="40258" y="33001"/>
                    <a:pt x="40151" y="32286"/>
                  </a:cubicBezTo>
                  <a:lnTo>
                    <a:pt x="35710" y="1866"/>
                  </a:lnTo>
                  <a:cubicBezTo>
                    <a:pt x="35638" y="1354"/>
                    <a:pt x="35293" y="913"/>
                    <a:pt x="34805" y="735"/>
                  </a:cubicBezTo>
                  <a:lnTo>
                    <a:pt x="32912" y="20"/>
                  </a:lnTo>
                  <a:cubicBezTo>
                    <a:pt x="32880" y="7"/>
                    <a:pt x="32846" y="1"/>
                    <a:pt x="3281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958525" y="2730625"/>
              <a:ext cx="439350" cy="179125"/>
            </a:xfrm>
            <a:custGeom>
              <a:rect b="b" l="l" r="r" t="t"/>
              <a:pathLst>
                <a:path extrusionOk="0" h="7165" w="17574">
                  <a:moveTo>
                    <a:pt x="324" y="1"/>
                  </a:moveTo>
                  <a:cubicBezTo>
                    <a:pt x="291" y="1"/>
                    <a:pt x="258" y="7"/>
                    <a:pt x="226" y="20"/>
                  </a:cubicBezTo>
                  <a:cubicBezTo>
                    <a:pt x="72" y="68"/>
                    <a:pt x="0" y="235"/>
                    <a:pt x="60" y="377"/>
                  </a:cubicBezTo>
                  <a:cubicBezTo>
                    <a:pt x="84" y="461"/>
                    <a:pt x="857" y="2437"/>
                    <a:pt x="3394" y="4247"/>
                  </a:cubicBezTo>
                  <a:cubicBezTo>
                    <a:pt x="5358" y="5652"/>
                    <a:pt x="8716" y="7164"/>
                    <a:pt x="14121" y="7164"/>
                  </a:cubicBezTo>
                  <a:cubicBezTo>
                    <a:pt x="15121" y="7164"/>
                    <a:pt x="16169" y="7128"/>
                    <a:pt x="17300" y="7033"/>
                  </a:cubicBezTo>
                  <a:cubicBezTo>
                    <a:pt x="17455" y="7021"/>
                    <a:pt x="17574" y="6866"/>
                    <a:pt x="17562" y="6724"/>
                  </a:cubicBezTo>
                  <a:cubicBezTo>
                    <a:pt x="17551" y="6582"/>
                    <a:pt x="17421" y="6470"/>
                    <a:pt x="17289" y="6470"/>
                  </a:cubicBezTo>
                  <a:cubicBezTo>
                    <a:pt x="17277" y="6470"/>
                    <a:pt x="17265" y="6471"/>
                    <a:pt x="17252" y="6473"/>
                  </a:cubicBezTo>
                  <a:cubicBezTo>
                    <a:pt x="16150" y="6580"/>
                    <a:pt x="15118" y="6629"/>
                    <a:pt x="14154" y="6629"/>
                  </a:cubicBezTo>
                  <a:cubicBezTo>
                    <a:pt x="8892" y="6629"/>
                    <a:pt x="5632" y="5179"/>
                    <a:pt x="3751" y="3830"/>
                  </a:cubicBezTo>
                  <a:cubicBezTo>
                    <a:pt x="1334" y="2104"/>
                    <a:pt x="584" y="199"/>
                    <a:pt x="584" y="187"/>
                  </a:cubicBezTo>
                  <a:cubicBezTo>
                    <a:pt x="547" y="76"/>
                    <a:pt x="438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057225" y="1740925"/>
              <a:ext cx="2275300" cy="1454350"/>
            </a:xfrm>
            <a:custGeom>
              <a:rect b="b" l="l" r="r" t="t"/>
              <a:pathLst>
                <a:path extrusionOk="0" h="58174" w="91012">
                  <a:moveTo>
                    <a:pt x="30008" y="1"/>
                  </a:moveTo>
                  <a:cubicBezTo>
                    <a:pt x="29974" y="1"/>
                    <a:pt x="29940" y="7"/>
                    <a:pt x="29909" y="20"/>
                  </a:cubicBezTo>
                  <a:lnTo>
                    <a:pt x="22562" y="2961"/>
                  </a:lnTo>
                  <a:cubicBezTo>
                    <a:pt x="22539" y="2973"/>
                    <a:pt x="22503" y="2985"/>
                    <a:pt x="22479" y="3020"/>
                  </a:cubicBezTo>
                  <a:lnTo>
                    <a:pt x="107" y="23737"/>
                  </a:lnTo>
                  <a:cubicBezTo>
                    <a:pt x="48" y="23797"/>
                    <a:pt x="0" y="23892"/>
                    <a:pt x="24" y="23987"/>
                  </a:cubicBezTo>
                  <a:cubicBezTo>
                    <a:pt x="36" y="24071"/>
                    <a:pt x="95" y="24166"/>
                    <a:pt x="167" y="24214"/>
                  </a:cubicBezTo>
                  <a:cubicBezTo>
                    <a:pt x="5739" y="27381"/>
                    <a:pt x="12716" y="29155"/>
                    <a:pt x="19467" y="30857"/>
                  </a:cubicBezTo>
                  <a:cubicBezTo>
                    <a:pt x="22146" y="31548"/>
                    <a:pt x="24694" y="32191"/>
                    <a:pt x="27075" y="32905"/>
                  </a:cubicBezTo>
                  <a:cubicBezTo>
                    <a:pt x="35278" y="35358"/>
                    <a:pt x="38517" y="39513"/>
                    <a:pt x="38553" y="39549"/>
                  </a:cubicBezTo>
                  <a:cubicBezTo>
                    <a:pt x="38600" y="39596"/>
                    <a:pt x="38636" y="39644"/>
                    <a:pt x="38684" y="39656"/>
                  </a:cubicBezTo>
                  <a:cubicBezTo>
                    <a:pt x="38717" y="39673"/>
                    <a:pt x="38752" y="39681"/>
                    <a:pt x="38791" y="39681"/>
                  </a:cubicBezTo>
                  <a:cubicBezTo>
                    <a:pt x="38835" y="39681"/>
                    <a:pt x="38882" y="39670"/>
                    <a:pt x="38934" y="39644"/>
                  </a:cubicBezTo>
                  <a:cubicBezTo>
                    <a:pt x="38958" y="39639"/>
                    <a:pt x="40087" y="39241"/>
                    <a:pt x="41841" y="39241"/>
                  </a:cubicBezTo>
                  <a:cubicBezTo>
                    <a:pt x="44409" y="39241"/>
                    <a:pt x="48318" y="40096"/>
                    <a:pt x="52054" y="44299"/>
                  </a:cubicBezTo>
                  <a:cubicBezTo>
                    <a:pt x="52109" y="44372"/>
                    <a:pt x="52191" y="44403"/>
                    <a:pt x="52275" y="44403"/>
                  </a:cubicBezTo>
                  <a:cubicBezTo>
                    <a:pt x="52301" y="44403"/>
                    <a:pt x="52327" y="44400"/>
                    <a:pt x="52352" y="44395"/>
                  </a:cubicBezTo>
                  <a:cubicBezTo>
                    <a:pt x="52362" y="44395"/>
                    <a:pt x="53342" y="44119"/>
                    <a:pt x="55054" y="44119"/>
                  </a:cubicBezTo>
                  <a:cubicBezTo>
                    <a:pt x="55446" y="44119"/>
                    <a:pt x="55875" y="44133"/>
                    <a:pt x="56340" y="44168"/>
                  </a:cubicBezTo>
                  <a:cubicBezTo>
                    <a:pt x="58638" y="44347"/>
                    <a:pt x="62306" y="45073"/>
                    <a:pt x="66699" y="47585"/>
                  </a:cubicBezTo>
                  <a:cubicBezTo>
                    <a:pt x="73986" y="51753"/>
                    <a:pt x="83308" y="56741"/>
                    <a:pt x="90654" y="58170"/>
                  </a:cubicBezTo>
                  <a:cubicBezTo>
                    <a:pt x="90670" y="58172"/>
                    <a:pt x="90686" y="58173"/>
                    <a:pt x="90701" y="58173"/>
                  </a:cubicBezTo>
                  <a:cubicBezTo>
                    <a:pt x="90777" y="58173"/>
                    <a:pt x="90845" y="58148"/>
                    <a:pt x="90904" y="58099"/>
                  </a:cubicBezTo>
                  <a:cubicBezTo>
                    <a:pt x="90964" y="58039"/>
                    <a:pt x="91011" y="57932"/>
                    <a:pt x="91000" y="57849"/>
                  </a:cubicBezTo>
                  <a:lnTo>
                    <a:pt x="87249" y="27666"/>
                  </a:lnTo>
                  <a:cubicBezTo>
                    <a:pt x="87237" y="27559"/>
                    <a:pt x="87154" y="27464"/>
                    <a:pt x="87059" y="27428"/>
                  </a:cubicBezTo>
                  <a:lnTo>
                    <a:pt x="85356" y="26785"/>
                  </a:lnTo>
                  <a:cubicBezTo>
                    <a:pt x="85314" y="26770"/>
                    <a:pt x="85272" y="26763"/>
                    <a:pt x="85233" y="26763"/>
                  </a:cubicBezTo>
                  <a:cubicBezTo>
                    <a:pt x="85117" y="26763"/>
                    <a:pt x="85019" y="26828"/>
                    <a:pt x="84975" y="26952"/>
                  </a:cubicBezTo>
                  <a:cubicBezTo>
                    <a:pt x="84904" y="27107"/>
                    <a:pt x="84987" y="27273"/>
                    <a:pt x="85130" y="27333"/>
                  </a:cubicBezTo>
                  <a:lnTo>
                    <a:pt x="86654" y="27916"/>
                  </a:lnTo>
                  <a:lnTo>
                    <a:pt x="90333" y="57515"/>
                  </a:lnTo>
                  <a:cubicBezTo>
                    <a:pt x="83106" y="56003"/>
                    <a:pt x="74057" y="51157"/>
                    <a:pt x="66949" y="47085"/>
                  </a:cubicBezTo>
                  <a:cubicBezTo>
                    <a:pt x="61809" y="44147"/>
                    <a:pt x="57623" y="43531"/>
                    <a:pt x="55029" y="43531"/>
                  </a:cubicBezTo>
                  <a:cubicBezTo>
                    <a:pt x="53639" y="43531"/>
                    <a:pt x="52706" y="43708"/>
                    <a:pt x="52328" y="43799"/>
                  </a:cubicBezTo>
                  <a:cubicBezTo>
                    <a:pt x="48508" y="39553"/>
                    <a:pt x="44480" y="38670"/>
                    <a:pt x="41802" y="38670"/>
                  </a:cubicBezTo>
                  <a:cubicBezTo>
                    <a:pt x="40366" y="38670"/>
                    <a:pt x="39318" y="38924"/>
                    <a:pt x="38898" y="39049"/>
                  </a:cubicBezTo>
                  <a:cubicBezTo>
                    <a:pt x="38207" y="38227"/>
                    <a:pt x="34826" y="34632"/>
                    <a:pt x="27254" y="32346"/>
                  </a:cubicBezTo>
                  <a:cubicBezTo>
                    <a:pt x="24848" y="31619"/>
                    <a:pt x="22312" y="30976"/>
                    <a:pt x="19622" y="30298"/>
                  </a:cubicBezTo>
                  <a:cubicBezTo>
                    <a:pt x="13037" y="28631"/>
                    <a:pt x="6251" y="26904"/>
                    <a:pt x="810" y="23892"/>
                  </a:cubicBezTo>
                  <a:lnTo>
                    <a:pt x="22836" y="3497"/>
                  </a:lnTo>
                  <a:lnTo>
                    <a:pt x="30123" y="580"/>
                  </a:lnTo>
                  <a:cubicBezTo>
                    <a:pt x="30278" y="520"/>
                    <a:pt x="30349" y="342"/>
                    <a:pt x="30290" y="187"/>
                  </a:cubicBezTo>
                  <a:cubicBezTo>
                    <a:pt x="30243" y="76"/>
                    <a:pt x="30125" y="1"/>
                    <a:pt x="3000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485250" y="1633600"/>
              <a:ext cx="996575" cy="1082100"/>
            </a:xfrm>
            <a:custGeom>
              <a:rect b="b" l="l" r="r" t="t"/>
              <a:pathLst>
                <a:path extrusionOk="0" h="43284" w="39863">
                  <a:moveTo>
                    <a:pt x="18657" y="789"/>
                  </a:moveTo>
                  <a:cubicBezTo>
                    <a:pt x="20336" y="3694"/>
                    <a:pt x="23360" y="4551"/>
                    <a:pt x="27147" y="5635"/>
                  </a:cubicBezTo>
                  <a:cubicBezTo>
                    <a:pt x="28956" y="6159"/>
                    <a:pt x="31028" y="6742"/>
                    <a:pt x="33135" y="7647"/>
                  </a:cubicBezTo>
                  <a:cubicBezTo>
                    <a:pt x="36410" y="9028"/>
                    <a:pt x="37898" y="11040"/>
                    <a:pt x="38565" y="12469"/>
                  </a:cubicBezTo>
                  <a:cubicBezTo>
                    <a:pt x="39196" y="13874"/>
                    <a:pt x="39219" y="15017"/>
                    <a:pt x="39219" y="15243"/>
                  </a:cubicBezTo>
                  <a:lnTo>
                    <a:pt x="29171" y="41722"/>
                  </a:lnTo>
                  <a:cubicBezTo>
                    <a:pt x="28147" y="35507"/>
                    <a:pt x="21729" y="32400"/>
                    <a:pt x="16002" y="30209"/>
                  </a:cubicBezTo>
                  <a:cubicBezTo>
                    <a:pt x="15109" y="29876"/>
                    <a:pt x="14216" y="29542"/>
                    <a:pt x="13359" y="29233"/>
                  </a:cubicBezTo>
                  <a:cubicBezTo>
                    <a:pt x="11930" y="28709"/>
                    <a:pt x="10585" y="28221"/>
                    <a:pt x="9525" y="27745"/>
                  </a:cubicBezTo>
                  <a:cubicBezTo>
                    <a:pt x="4548" y="25506"/>
                    <a:pt x="1370" y="21494"/>
                    <a:pt x="679" y="20577"/>
                  </a:cubicBezTo>
                  <a:lnTo>
                    <a:pt x="18657" y="789"/>
                  </a:lnTo>
                  <a:close/>
                  <a:moveTo>
                    <a:pt x="18706" y="0"/>
                  </a:moveTo>
                  <a:cubicBezTo>
                    <a:pt x="18627" y="0"/>
                    <a:pt x="18552" y="27"/>
                    <a:pt x="18503" y="86"/>
                  </a:cubicBezTo>
                  <a:lnTo>
                    <a:pt x="107" y="20363"/>
                  </a:lnTo>
                  <a:cubicBezTo>
                    <a:pt x="0" y="20470"/>
                    <a:pt x="0" y="20613"/>
                    <a:pt x="72" y="20732"/>
                  </a:cubicBezTo>
                  <a:cubicBezTo>
                    <a:pt x="107" y="20779"/>
                    <a:pt x="3536" y="25709"/>
                    <a:pt x="9287" y="28280"/>
                  </a:cubicBezTo>
                  <a:cubicBezTo>
                    <a:pt x="10359" y="28769"/>
                    <a:pt x="11728" y="29257"/>
                    <a:pt x="13169" y="29781"/>
                  </a:cubicBezTo>
                  <a:cubicBezTo>
                    <a:pt x="19586" y="32102"/>
                    <a:pt x="28361" y="35293"/>
                    <a:pt x="28718" y="42985"/>
                  </a:cubicBezTo>
                  <a:cubicBezTo>
                    <a:pt x="28742" y="43104"/>
                    <a:pt x="28813" y="43211"/>
                    <a:pt x="28921" y="43246"/>
                  </a:cubicBezTo>
                  <a:cubicBezTo>
                    <a:pt x="28932" y="43270"/>
                    <a:pt x="28944" y="43270"/>
                    <a:pt x="28980" y="43282"/>
                  </a:cubicBezTo>
                  <a:cubicBezTo>
                    <a:pt x="28990" y="43283"/>
                    <a:pt x="29001" y="43283"/>
                    <a:pt x="29011" y="43283"/>
                  </a:cubicBezTo>
                  <a:cubicBezTo>
                    <a:pt x="29141" y="43283"/>
                    <a:pt x="29257" y="43213"/>
                    <a:pt x="29302" y="43092"/>
                  </a:cubicBezTo>
                  <a:lnTo>
                    <a:pt x="39791" y="15410"/>
                  </a:lnTo>
                  <a:cubicBezTo>
                    <a:pt x="39791" y="15374"/>
                    <a:pt x="39815" y="15350"/>
                    <a:pt x="39815" y="15314"/>
                  </a:cubicBezTo>
                  <a:cubicBezTo>
                    <a:pt x="39815" y="15267"/>
                    <a:pt x="39862" y="13945"/>
                    <a:pt x="39112" y="12266"/>
                  </a:cubicBezTo>
                  <a:cubicBezTo>
                    <a:pt x="38398" y="10731"/>
                    <a:pt x="36838" y="8587"/>
                    <a:pt x="33362" y="7111"/>
                  </a:cubicBezTo>
                  <a:cubicBezTo>
                    <a:pt x="31207" y="6194"/>
                    <a:pt x="29123" y="5599"/>
                    <a:pt x="27289" y="5075"/>
                  </a:cubicBezTo>
                  <a:cubicBezTo>
                    <a:pt x="23479" y="3992"/>
                    <a:pt x="20491" y="3146"/>
                    <a:pt x="18979" y="170"/>
                  </a:cubicBezTo>
                  <a:cubicBezTo>
                    <a:pt x="18931" y="74"/>
                    <a:pt x="18836" y="15"/>
                    <a:pt x="18753" y="3"/>
                  </a:cubicBezTo>
                  <a:cubicBezTo>
                    <a:pt x="18737" y="1"/>
                    <a:pt x="18722" y="0"/>
                    <a:pt x="1870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311700" y="1721675"/>
              <a:ext cx="1869025" cy="1141400"/>
            </a:xfrm>
            <a:custGeom>
              <a:rect b="b" l="l" r="r" t="t"/>
              <a:pathLst>
                <a:path extrusionOk="0" h="45656" w="74761">
                  <a:moveTo>
                    <a:pt x="20822" y="0"/>
                  </a:moveTo>
                  <a:cubicBezTo>
                    <a:pt x="20741" y="0"/>
                    <a:pt x="20658" y="32"/>
                    <a:pt x="20599" y="100"/>
                  </a:cubicBezTo>
                  <a:lnTo>
                    <a:pt x="108" y="21007"/>
                  </a:lnTo>
                  <a:cubicBezTo>
                    <a:pt x="37" y="21078"/>
                    <a:pt x="1" y="21185"/>
                    <a:pt x="37" y="21293"/>
                  </a:cubicBezTo>
                  <a:cubicBezTo>
                    <a:pt x="60" y="21388"/>
                    <a:pt x="144" y="21471"/>
                    <a:pt x="239" y="21495"/>
                  </a:cubicBezTo>
                  <a:cubicBezTo>
                    <a:pt x="418" y="21543"/>
                    <a:pt x="18384" y="25948"/>
                    <a:pt x="25968" y="29544"/>
                  </a:cubicBezTo>
                  <a:cubicBezTo>
                    <a:pt x="34946" y="33818"/>
                    <a:pt x="35648" y="39414"/>
                    <a:pt x="35660" y="39473"/>
                  </a:cubicBezTo>
                  <a:cubicBezTo>
                    <a:pt x="35672" y="39593"/>
                    <a:pt x="35755" y="39676"/>
                    <a:pt x="35851" y="39712"/>
                  </a:cubicBezTo>
                  <a:cubicBezTo>
                    <a:pt x="35874" y="39712"/>
                    <a:pt x="35886" y="39723"/>
                    <a:pt x="35886" y="39723"/>
                  </a:cubicBezTo>
                  <a:cubicBezTo>
                    <a:pt x="35910" y="39731"/>
                    <a:pt x="35934" y="39734"/>
                    <a:pt x="35958" y="39734"/>
                  </a:cubicBezTo>
                  <a:cubicBezTo>
                    <a:pt x="36054" y="39734"/>
                    <a:pt x="36148" y="39679"/>
                    <a:pt x="36196" y="39593"/>
                  </a:cubicBezTo>
                  <a:cubicBezTo>
                    <a:pt x="36236" y="39532"/>
                    <a:pt x="39574" y="34504"/>
                    <a:pt x="46985" y="34504"/>
                  </a:cubicBezTo>
                  <a:cubicBezTo>
                    <a:pt x="48378" y="34504"/>
                    <a:pt x="49916" y="34682"/>
                    <a:pt x="51603" y="35104"/>
                  </a:cubicBezTo>
                  <a:cubicBezTo>
                    <a:pt x="56806" y="36414"/>
                    <a:pt x="59806" y="38509"/>
                    <a:pt x="62687" y="40533"/>
                  </a:cubicBezTo>
                  <a:cubicBezTo>
                    <a:pt x="65878" y="42760"/>
                    <a:pt x="68867" y="44879"/>
                    <a:pt x="74415" y="45653"/>
                  </a:cubicBezTo>
                  <a:cubicBezTo>
                    <a:pt x="74431" y="45655"/>
                    <a:pt x="74446" y="45656"/>
                    <a:pt x="74462" y="45656"/>
                  </a:cubicBezTo>
                  <a:cubicBezTo>
                    <a:pt x="74537" y="45656"/>
                    <a:pt x="74604" y="45631"/>
                    <a:pt x="74653" y="45581"/>
                  </a:cubicBezTo>
                  <a:cubicBezTo>
                    <a:pt x="74713" y="45522"/>
                    <a:pt x="74760" y="45427"/>
                    <a:pt x="74748" y="45343"/>
                  </a:cubicBezTo>
                  <a:lnTo>
                    <a:pt x="72391" y="18411"/>
                  </a:lnTo>
                  <a:cubicBezTo>
                    <a:pt x="72391" y="18340"/>
                    <a:pt x="72355" y="18268"/>
                    <a:pt x="72272" y="18209"/>
                  </a:cubicBezTo>
                  <a:cubicBezTo>
                    <a:pt x="72223" y="18169"/>
                    <a:pt x="72157" y="18146"/>
                    <a:pt x="72095" y="18146"/>
                  </a:cubicBezTo>
                  <a:cubicBezTo>
                    <a:pt x="72082" y="18146"/>
                    <a:pt x="72070" y="18147"/>
                    <a:pt x="72058" y="18149"/>
                  </a:cubicBezTo>
                  <a:cubicBezTo>
                    <a:pt x="72058" y="18149"/>
                    <a:pt x="72053" y="18150"/>
                    <a:pt x="72043" y="18150"/>
                  </a:cubicBezTo>
                  <a:cubicBezTo>
                    <a:pt x="71984" y="18150"/>
                    <a:pt x="71746" y="18141"/>
                    <a:pt x="71307" y="18018"/>
                  </a:cubicBezTo>
                  <a:lnTo>
                    <a:pt x="71307" y="18018"/>
                  </a:lnTo>
                  <a:cubicBezTo>
                    <a:pt x="71319" y="18221"/>
                    <a:pt x="71343" y="18435"/>
                    <a:pt x="71343" y="18638"/>
                  </a:cubicBezTo>
                  <a:cubicBezTo>
                    <a:pt x="71546" y="18685"/>
                    <a:pt x="71712" y="18709"/>
                    <a:pt x="71831" y="18733"/>
                  </a:cubicBezTo>
                  <a:lnTo>
                    <a:pt x="74141" y="45022"/>
                  </a:lnTo>
                  <a:cubicBezTo>
                    <a:pt x="68962" y="44224"/>
                    <a:pt x="66069" y="42200"/>
                    <a:pt x="63033" y="40057"/>
                  </a:cubicBezTo>
                  <a:cubicBezTo>
                    <a:pt x="60104" y="37985"/>
                    <a:pt x="57056" y="35854"/>
                    <a:pt x="51734" y="34532"/>
                  </a:cubicBezTo>
                  <a:cubicBezTo>
                    <a:pt x="49999" y="34099"/>
                    <a:pt x="48415" y="33916"/>
                    <a:pt x="46977" y="33916"/>
                  </a:cubicBezTo>
                  <a:cubicBezTo>
                    <a:pt x="40711" y="33916"/>
                    <a:pt x="37224" y="37391"/>
                    <a:pt x="36101" y="38747"/>
                  </a:cubicBezTo>
                  <a:cubicBezTo>
                    <a:pt x="35648" y="37080"/>
                    <a:pt x="33779" y="32604"/>
                    <a:pt x="26219" y="29008"/>
                  </a:cubicBezTo>
                  <a:cubicBezTo>
                    <a:pt x="19289" y="25722"/>
                    <a:pt x="3859" y="21793"/>
                    <a:pt x="870" y="21031"/>
                  </a:cubicBezTo>
                  <a:lnTo>
                    <a:pt x="20873" y="647"/>
                  </a:lnTo>
                  <a:lnTo>
                    <a:pt x="21897" y="1028"/>
                  </a:lnTo>
                  <a:cubicBezTo>
                    <a:pt x="21934" y="1043"/>
                    <a:pt x="21972" y="1049"/>
                    <a:pt x="22010" y="1049"/>
                  </a:cubicBezTo>
                  <a:cubicBezTo>
                    <a:pt x="22130" y="1049"/>
                    <a:pt x="22244" y="982"/>
                    <a:pt x="22289" y="873"/>
                  </a:cubicBezTo>
                  <a:cubicBezTo>
                    <a:pt x="22349" y="719"/>
                    <a:pt x="22266" y="540"/>
                    <a:pt x="22123" y="481"/>
                  </a:cubicBezTo>
                  <a:lnTo>
                    <a:pt x="20920" y="16"/>
                  </a:lnTo>
                  <a:cubicBezTo>
                    <a:pt x="20889" y="6"/>
                    <a:pt x="20856" y="0"/>
                    <a:pt x="208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4413925" y="2274875"/>
              <a:ext cx="808775" cy="689050"/>
            </a:xfrm>
            <a:custGeom>
              <a:rect b="b" l="l" r="r" t="t"/>
              <a:pathLst>
                <a:path extrusionOk="0" h="27562" w="32351">
                  <a:moveTo>
                    <a:pt x="28375" y="1"/>
                  </a:moveTo>
                  <a:cubicBezTo>
                    <a:pt x="28260" y="1"/>
                    <a:pt x="28145" y="71"/>
                    <a:pt x="28100" y="189"/>
                  </a:cubicBezTo>
                  <a:cubicBezTo>
                    <a:pt x="28040" y="331"/>
                    <a:pt x="28111" y="510"/>
                    <a:pt x="28266" y="570"/>
                  </a:cubicBezTo>
                  <a:lnTo>
                    <a:pt x="29171" y="915"/>
                  </a:lnTo>
                  <a:lnTo>
                    <a:pt x="31695" y="26704"/>
                  </a:lnTo>
                  <a:cubicBezTo>
                    <a:pt x="29897" y="25608"/>
                    <a:pt x="23718" y="21846"/>
                    <a:pt x="19301" y="19084"/>
                  </a:cubicBezTo>
                  <a:lnTo>
                    <a:pt x="18956" y="18881"/>
                  </a:lnTo>
                  <a:cubicBezTo>
                    <a:pt x="15279" y="16597"/>
                    <a:pt x="9015" y="12701"/>
                    <a:pt x="2404" y="12701"/>
                  </a:cubicBezTo>
                  <a:cubicBezTo>
                    <a:pt x="1607" y="12701"/>
                    <a:pt x="804" y="12758"/>
                    <a:pt x="1" y="12881"/>
                  </a:cubicBezTo>
                  <a:cubicBezTo>
                    <a:pt x="84" y="12893"/>
                    <a:pt x="179" y="12916"/>
                    <a:pt x="263" y="12916"/>
                  </a:cubicBezTo>
                  <a:cubicBezTo>
                    <a:pt x="1382" y="12952"/>
                    <a:pt x="2501" y="13107"/>
                    <a:pt x="3573" y="13333"/>
                  </a:cubicBezTo>
                  <a:cubicBezTo>
                    <a:pt x="9597" y="13750"/>
                    <a:pt x="15253" y="17262"/>
                    <a:pt x="18646" y="19369"/>
                  </a:cubicBezTo>
                  <a:lnTo>
                    <a:pt x="18991" y="19584"/>
                  </a:lnTo>
                  <a:cubicBezTo>
                    <a:pt x="24194" y="22810"/>
                    <a:pt x="31826" y="27466"/>
                    <a:pt x="31910" y="27513"/>
                  </a:cubicBezTo>
                  <a:cubicBezTo>
                    <a:pt x="31921" y="27525"/>
                    <a:pt x="31933" y="27525"/>
                    <a:pt x="31945" y="27537"/>
                  </a:cubicBezTo>
                  <a:cubicBezTo>
                    <a:pt x="31987" y="27553"/>
                    <a:pt x="32026" y="27562"/>
                    <a:pt x="32065" y="27562"/>
                  </a:cubicBezTo>
                  <a:cubicBezTo>
                    <a:pt x="32116" y="27562"/>
                    <a:pt x="32165" y="27547"/>
                    <a:pt x="32219" y="27513"/>
                  </a:cubicBezTo>
                  <a:cubicBezTo>
                    <a:pt x="32314" y="27478"/>
                    <a:pt x="32350" y="27370"/>
                    <a:pt x="32350" y="27263"/>
                  </a:cubicBezTo>
                  <a:lnTo>
                    <a:pt x="29755" y="689"/>
                  </a:lnTo>
                  <a:cubicBezTo>
                    <a:pt x="29731" y="593"/>
                    <a:pt x="29659" y="486"/>
                    <a:pt x="29552" y="439"/>
                  </a:cubicBezTo>
                  <a:lnTo>
                    <a:pt x="28481" y="22"/>
                  </a:lnTo>
                  <a:cubicBezTo>
                    <a:pt x="28447" y="8"/>
                    <a:pt x="28411" y="1"/>
                    <a:pt x="2837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4333875" y="2339225"/>
              <a:ext cx="928400" cy="733100"/>
            </a:xfrm>
            <a:custGeom>
              <a:rect b="b" l="l" r="r" t="t"/>
              <a:pathLst>
                <a:path extrusionOk="0" h="29324" w="37136">
                  <a:moveTo>
                    <a:pt x="32851" y="0"/>
                  </a:moveTo>
                  <a:cubicBezTo>
                    <a:pt x="32728" y="0"/>
                    <a:pt x="32610" y="75"/>
                    <a:pt x="32564" y="186"/>
                  </a:cubicBezTo>
                  <a:cubicBezTo>
                    <a:pt x="32504" y="341"/>
                    <a:pt x="32576" y="520"/>
                    <a:pt x="32730" y="579"/>
                  </a:cubicBezTo>
                  <a:lnTo>
                    <a:pt x="33623" y="913"/>
                  </a:lnTo>
                  <a:lnTo>
                    <a:pt x="36469" y="28618"/>
                  </a:lnTo>
                  <a:cubicBezTo>
                    <a:pt x="34885" y="28095"/>
                    <a:pt x="32873" y="26952"/>
                    <a:pt x="28885" y="24654"/>
                  </a:cubicBezTo>
                  <a:cubicBezTo>
                    <a:pt x="26313" y="23177"/>
                    <a:pt x="22789" y="21153"/>
                    <a:pt x="18014" y="18534"/>
                  </a:cubicBezTo>
                  <a:cubicBezTo>
                    <a:pt x="12629" y="15575"/>
                    <a:pt x="8230" y="14713"/>
                    <a:pt x="4928" y="14713"/>
                  </a:cubicBezTo>
                  <a:cubicBezTo>
                    <a:pt x="2835" y="14713"/>
                    <a:pt x="1183" y="15059"/>
                    <a:pt x="0" y="15438"/>
                  </a:cubicBezTo>
                  <a:cubicBezTo>
                    <a:pt x="636" y="15368"/>
                    <a:pt x="1276" y="15335"/>
                    <a:pt x="1917" y="15335"/>
                  </a:cubicBezTo>
                  <a:cubicBezTo>
                    <a:pt x="2464" y="15335"/>
                    <a:pt x="3012" y="15359"/>
                    <a:pt x="3560" y="15402"/>
                  </a:cubicBezTo>
                  <a:cubicBezTo>
                    <a:pt x="4005" y="15368"/>
                    <a:pt x="4475" y="15348"/>
                    <a:pt x="4970" y="15348"/>
                  </a:cubicBezTo>
                  <a:cubicBezTo>
                    <a:pt x="8190" y="15348"/>
                    <a:pt x="12475" y="16179"/>
                    <a:pt x="17717" y="19058"/>
                  </a:cubicBezTo>
                  <a:cubicBezTo>
                    <a:pt x="22491" y="21677"/>
                    <a:pt x="26003" y="23701"/>
                    <a:pt x="28575" y="25177"/>
                  </a:cubicBezTo>
                  <a:cubicBezTo>
                    <a:pt x="32968" y="27690"/>
                    <a:pt x="34957" y="28833"/>
                    <a:pt x="36707" y="29309"/>
                  </a:cubicBezTo>
                  <a:cubicBezTo>
                    <a:pt x="36730" y="29319"/>
                    <a:pt x="36755" y="29323"/>
                    <a:pt x="36780" y="29323"/>
                  </a:cubicBezTo>
                  <a:cubicBezTo>
                    <a:pt x="36847" y="29323"/>
                    <a:pt x="36917" y="29293"/>
                    <a:pt x="36969" y="29249"/>
                  </a:cubicBezTo>
                  <a:cubicBezTo>
                    <a:pt x="37088" y="29166"/>
                    <a:pt x="37136" y="29071"/>
                    <a:pt x="37124" y="28987"/>
                  </a:cubicBezTo>
                  <a:lnTo>
                    <a:pt x="34207" y="674"/>
                  </a:lnTo>
                  <a:cubicBezTo>
                    <a:pt x="34183" y="579"/>
                    <a:pt x="34111" y="472"/>
                    <a:pt x="34004" y="424"/>
                  </a:cubicBezTo>
                  <a:lnTo>
                    <a:pt x="32957" y="20"/>
                  </a:lnTo>
                  <a:cubicBezTo>
                    <a:pt x="32922" y="6"/>
                    <a:pt x="32886" y="0"/>
                    <a:pt x="328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4202600" y="2700450"/>
              <a:ext cx="14300" cy="27725"/>
            </a:xfrm>
            <a:custGeom>
              <a:rect b="b" l="l" r="r" t="t"/>
              <a:pathLst>
                <a:path extrusionOk="0" h="1109" w="572">
                  <a:moveTo>
                    <a:pt x="429" y="1"/>
                  </a:moveTo>
                  <a:cubicBezTo>
                    <a:pt x="429" y="1"/>
                    <a:pt x="179" y="203"/>
                    <a:pt x="84" y="501"/>
                  </a:cubicBezTo>
                  <a:cubicBezTo>
                    <a:pt x="0" y="799"/>
                    <a:pt x="72" y="1108"/>
                    <a:pt x="72" y="1108"/>
                  </a:cubicBezTo>
                  <a:cubicBezTo>
                    <a:pt x="72" y="1108"/>
                    <a:pt x="358" y="930"/>
                    <a:pt x="477" y="620"/>
                  </a:cubicBezTo>
                  <a:cubicBezTo>
                    <a:pt x="572" y="299"/>
                    <a:pt x="42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206475" y="2638450"/>
              <a:ext cx="387575" cy="89425"/>
            </a:xfrm>
            <a:custGeom>
              <a:rect b="b" l="l" r="r" t="t"/>
              <a:pathLst>
                <a:path extrusionOk="0" h="3577" w="15503">
                  <a:moveTo>
                    <a:pt x="9434" y="1"/>
                  </a:moveTo>
                  <a:cubicBezTo>
                    <a:pt x="8761" y="1"/>
                    <a:pt x="8053" y="36"/>
                    <a:pt x="7322" y="124"/>
                  </a:cubicBezTo>
                  <a:cubicBezTo>
                    <a:pt x="5048" y="385"/>
                    <a:pt x="3084" y="1195"/>
                    <a:pt x="1846" y="2029"/>
                  </a:cubicBezTo>
                  <a:cubicBezTo>
                    <a:pt x="1226" y="2445"/>
                    <a:pt x="762" y="2838"/>
                    <a:pt x="464" y="3112"/>
                  </a:cubicBezTo>
                  <a:cubicBezTo>
                    <a:pt x="298" y="3267"/>
                    <a:pt x="203" y="3386"/>
                    <a:pt x="119" y="3457"/>
                  </a:cubicBezTo>
                  <a:lnTo>
                    <a:pt x="0" y="3576"/>
                  </a:lnTo>
                  <a:cubicBezTo>
                    <a:pt x="0" y="3576"/>
                    <a:pt x="48" y="3553"/>
                    <a:pt x="143" y="3469"/>
                  </a:cubicBezTo>
                  <a:cubicBezTo>
                    <a:pt x="226" y="3410"/>
                    <a:pt x="345" y="3291"/>
                    <a:pt x="512" y="3172"/>
                  </a:cubicBezTo>
                  <a:cubicBezTo>
                    <a:pt x="845" y="2910"/>
                    <a:pt x="1334" y="2564"/>
                    <a:pt x="1977" y="2207"/>
                  </a:cubicBezTo>
                  <a:cubicBezTo>
                    <a:pt x="3239" y="1481"/>
                    <a:pt x="5167" y="790"/>
                    <a:pt x="7394" y="528"/>
                  </a:cubicBezTo>
                  <a:cubicBezTo>
                    <a:pt x="8321" y="414"/>
                    <a:pt x="9217" y="372"/>
                    <a:pt x="10054" y="372"/>
                  </a:cubicBezTo>
                  <a:cubicBezTo>
                    <a:pt x="11215" y="372"/>
                    <a:pt x="12263" y="452"/>
                    <a:pt x="13121" y="528"/>
                  </a:cubicBezTo>
                  <a:cubicBezTo>
                    <a:pt x="13847" y="600"/>
                    <a:pt x="14442" y="671"/>
                    <a:pt x="14859" y="719"/>
                  </a:cubicBezTo>
                  <a:cubicBezTo>
                    <a:pt x="15276" y="766"/>
                    <a:pt x="15502" y="790"/>
                    <a:pt x="15502" y="790"/>
                  </a:cubicBezTo>
                  <a:cubicBezTo>
                    <a:pt x="15502" y="790"/>
                    <a:pt x="15276" y="755"/>
                    <a:pt x="14859" y="647"/>
                  </a:cubicBezTo>
                  <a:cubicBezTo>
                    <a:pt x="14454" y="552"/>
                    <a:pt x="13859" y="433"/>
                    <a:pt x="13133" y="314"/>
                  </a:cubicBezTo>
                  <a:cubicBezTo>
                    <a:pt x="12137" y="160"/>
                    <a:pt x="10865" y="1"/>
                    <a:pt x="943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4214500" y="2662975"/>
              <a:ext cx="385500" cy="66375"/>
            </a:xfrm>
            <a:custGeom>
              <a:rect b="b" l="l" r="r" t="t"/>
              <a:pathLst>
                <a:path extrusionOk="0" h="2655" w="15420">
                  <a:moveTo>
                    <a:pt x="9494" y="1"/>
                  </a:moveTo>
                  <a:cubicBezTo>
                    <a:pt x="8863" y="1"/>
                    <a:pt x="8199" y="33"/>
                    <a:pt x="7513" y="107"/>
                  </a:cubicBezTo>
                  <a:cubicBezTo>
                    <a:pt x="6430" y="238"/>
                    <a:pt x="5382" y="464"/>
                    <a:pt x="4465" y="714"/>
                  </a:cubicBezTo>
                  <a:cubicBezTo>
                    <a:pt x="4001" y="857"/>
                    <a:pt x="3572" y="988"/>
                    <a:pt x="3168" y="1131"/>
                  </a:cubicBezTo>
                  <a:cubicBezTo>
                    <a:pt x="2763" y="1286"/>
                    <a:pt x="2394" y="1429"/>
                    <a:pt x="2072" y="1583"/>
                  </a:cubicBezTo>
                  <a:cubicBezTo>
                    <a:pt x="1739" y="1714"/>
                    <a:pt x="1441" y="1881"/>
                    <a:pt x="1191" y="2000"/>
                  </a:cubicBezTo>
                  <a:cubicBezTo>
                    <a:pt x="917" y="2119"/>
                    <a:pt x="715" y="2238"/>
                    <a:pt x="536" y="2345"/>
                  </a:cubicBezTo>
                  <a:cubicBezTo>
                    <a:pt x="191" y="2548"/>
                    <a:pt x="1" y="2655"/>
                    <a:pt x="1" y="2655"/>
                  </a:cubicBezTo>
                  <a:cubicBezTo>
                    <a:pt x="1" y="2655"/>
                    <a:pt x="191" y="2572"/>
                    <a:pt x="560" y="2405"/>
                  </a:cubicBezTo>
                  <a:cubicBezTo>
                    <a:pt x="739" y="2333"/>
                    <a:pt x="965" y="2226"/>
                    <a:pt x="1239" y="2119"/>
                  </a:cubicBezTo>
                  <a:cubicBezTo>
                    <a:pt x="1501" y="2012"/>
                    <a:pt x="1798" y="1893"/>
                    <a:pt x="2144" y="1774"/>
                  </a:cubicBezTo>
                  <a:cubicBezTo>
                    <a:pt x="2489" y="1655"/>
                    <a:pt x="2858" y="1524"/>
                    <a:pt x="3263" y="1405"/>
                  </a:cubicBezTo>
                  <a:cubicBezTo>
                    <a:pt x="3656" y="1274"/>
                    <a:pt x="4096" y="1167"/>
                    <a:pt x="4549" y="1048"/>
                  </a:cubicBezTo>
                  <a:cubicBezTo>
                    <a:pt x="5477" y="821"/>
                    <a:pt x="6490" y="631"/>
                    <a:pt x="7573" y="512"/>
                  </a:cubicBezTo>
                  <a:cubicBezTo>
                    <a:pt x="8525" y="418"/>
                    <a:pt x="9449" y="379"/>
                    <a:pt x="10298" y="379"/>
                  </a:cubicBezTo>
                  <a:cubicBezTo>
                    <a:pt x="10415" y="379"/>
                    <a:pt x="10531" y="379"/>
                    <a:pt x="10645" y="381"/>
                  </a:cubicBezTo>
                  <a:cubicBezTo>
                    <a:pt x="11121" y="393"/>
                    <a:pt x="11562" y="393"/>
                    <a:pt x="11978" y="440"/>
                  </a:cubicBezTo>
                  <a:cubicBezTo>
                    <a:pt x="12395" y="464"/>
                    <a:pt x="12776" y="512"/>
                    <a:pt x="13145" y="559"/>
                  </a:cubicBezTo>
                  <a:cubicBezTo>
                    <a:pt x="13502" y="607"/>
                    <a:pt x="13812" y="667"/>
                    <a:pt x="14098" y="702"/>
                  </a:cubicBezTo>
                  <a:cubicBezTo>
                    <a:pt x="14371" y="750"/>
                    <a:pt x="14610" y="798"/>
                    <a:pt x="14812" y="845"/>
                  </a:cubicBezTo>
                  <a:cubicBezTo>
                    <a:pt x="15193" y="917"/>
                    <a:pt x="15419" y="964"/>
                    <a:pt x="15419" y="964"/>
                  </a:cubicBezTo>
                  <a:cubicBezTo>
                    <a:pt x="15419" y="964"/>
                    <a:pt x="15205" y="905"/>
                    <a:pt x="14812" y="762"/>
                  </a:cubicBezTo>
                  <a:cubicBezTo>
                    <a:pt x="14610" y="702"/>
                    <a:pt x="14371" y="631"/>
                    <a:pt x="14098" y="571"/>
                  </a:cubicBezTo>
                  <a:cubicBezTo>
                    <a:pt x="13812" y="512"/>
                    <a:pt x="13502" y="417"/>
                    <a:pt x="13145" y="357"/>
                  </a:cubicBezTo>
                  <a:cubicBezTo>
                    <a:pt x="12800" y="286"/>
                    <a:pt x="12395" y="214"/>
                    <a:pt x="11978" y="166"/>
                  </a:cubicBezTo>
                  <a:cubicBezTo>
                    <a:pt x="11562" y="95"/>
                    <a:pt x="11097" y="59"/>
                    <a:pt x="10621" y="36"/>
                  </a:cubicBezTo>
                  <a:cubicBezTo>
                    <a:pt x="10259" y="13"/>
                    <a:pt x="9882" y="1"/>
                    <a:pt x="949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4234450" y="2716000"/>
              <a:ext cx="105700" cy="28250"/>
            </a:xfrm>
            <a:custGeom>
              <a:rect b="b" l="l" r="r" t="t"/>
              <a:pathLst>
                <a:path extrusionOk="0" h="1130" w="4228">
                  <a:moveTo>
                    <a:pt x="3016" y="1"/>
                  </a:moveTo>
                  <a:cubicBezTo>
                    <a:pt x="2706" y="1"/>
                    <a:pt x="2358" y="28"/>
                    <a:pt x="2001" y="105"/>
                  </a:cubicBezTo>
                  <a:cubicBezTo>
                    <a:pt x="1370" y="248"/>
                    <a:pt x="869" y="510"/>
                    <a:pt x="524" y="724"/>
                  </a:cubicBezTo>
                  <a:cubicBezTo>
                    <a:pt x="179" y="951"/>
                    <a:pt x="0" y="1129"/>
                    <a:pt x="0" y="1129"/>
                  </a:cubicBezTo>
                  <a:cubicBezTo>
                    <a:pt x="0" y="1129"/>
                    <a:pt x="238" y="1046"/>
                    <a:pt x="619" y="903"/>
                  </a:cubicBezTo>
                  <a:cubicBezTo>
                    <a:pt x="1000" y="772"/>
                    <a:pt x="1512" y="629"/>
                    <a:pt x="2084" y="486"/>
                  </a:cubicBezTo>
                  <a:cubicBezTo>
                    <a:pt x="2667" y="367"/>
                    <a:pt x="3191" y="284"/>
                    <a:pt x="3596" y="236"/>
                  </a:cubicBezTo>
                  <a:cubicBezTo>
                    <a:pt x="3977" y="189"/>
                    <a:pt x="4227" y="177"/>
                    <a:pt x="4227" y="177"/>
                  </a:cubicBezTo>
                  <a:cubicBezTo>
                    <a:pt x="4227" y="177"/>
                    <a:pt x="3989" y="105"/>
                    <a:pt x="3596" y="34"/>
                  </a:cubicBezTo>
                  <a:cubicBezTo>
                    <a:pt x="3429" y="14"/>
                    <a:pt x="3232" y="1"/>
                    <a:pt x="301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4262425" y="2738575"/>
              <a:ext cx="74450" cy="14600"/>
            </a:xfrm>
            <a:custGeom>
              <a:rect b="b" l="l" r="r" t="t"/>
              <a:pathLst>
                <a:path extrusionOk="0" h="584" w="2978">
                  <a:moveTo>
                    <a:pt x="1950" y="0"/>
                  </a:moveTo>
                  <a:cubicBezTo>
                    <a:pt x="1789" y="0"/>
                    <a:pt x="1616" y="11"/>
                    <a:pt x="1441" y="36"/>
                  </a:cubicBezTo>
                  <a:cubicBezTo>
                    <a:pt x="1024" y="95"/>
                    <a:pt x="655" y="238"/>
                    <a:pt x="405" y="357"/>
                  </a:cubicBezTo>
                  <a:cubicBezTo>
                    <a:pt x="143" y="476"/>
                    <a:pt x="1" y="583"/>
                    <a:pt x="1" y="583"/>
                  </a:cubicBezTo>
                  <a:cubicBezTo>
                    <a:pt x="1" y="583"/>
                    <a:pt x="179" y="571"/>
                    <a:pt x="441" y="536"/>
                  </a:cubicBezTo>
                  <a:cubicBezTo>
                    <a:pt x="715" y="512"/>
                    <a:pt x="1084" y="476"/>
                    <a:pt x="1489" y="417"/>
                  </a:cubicBezTo>
                  <a:cubicBezTo>
                    <a:pt x="1894" y="357"/>
                    <a:pt x="2263" y="286"/>
                    <a:pt x="2525" y="238"/>
                  </a:cubicBezTo>
                  <a:cubicBezTo>
                    <a:pt x="2798" y="202"/>
                    <a:pt x="2977" y="155"/>
                    <a:pt x="2977" y="155"/>
                  </a:cubicBezTo>
                  <a:cubicBezTo>
                    <a:pt x="2977" y="155"/>
                    <a:pt x="2798" y="95"/>
                    <a:pt x="2525" y="48"/>
                  </a:cubicBezTo>
                  <a:cubicBezTo>
                    <a:pt x="2373" y="20"/>
                    <a:pt x="217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302900" y="2756125"/>
              <a:ext cx="473000" cy="113125"/>
            </a:xfrm>
            <a:custGeom>
              <a:rect b="b" l="l" r="r" t="t"/>
              <a:pathLst>
                <a:path extrusionOk="0" h="4525" w="18920">
                  <a:moveTo>
                    <a:pt x="6002" y="0"/>
                  </a:moveTo>
                  <a:cubicBezTo>
                    <a:pt x="5406" y="12"/>
                    <a:pt x="4847" y="12"/>
                    <a:pt x="4311" y="72"/>
                  </a:cubicBezTo>
                  <a:cubicBezTo>
                    <a:pt x="4049" y="108"/>
                    <a:pt x="3787" y="119"/>
                    <a:pt x="3549" y="155"/>
                  </a:cubicBezTo>
                  <a:cubicBezTo>
                    <a:pt x="3311" y="191"/>
                    <a:pt x="3073" y="227"/>
                    <a:pt x="2846" y="250"/>
                  </a:cubicBezTo>
                  <a:cubicBezTo>
                    <a:pt x="2406" y="310"/>
                    <a:pt x="2013" y="405"/>
                    <a:pt x="1656" y="477"/>
                  </a:cubicBezTo>
                  <a:cubicBezTo>
                    <a:pt x="1299" y="536"/>
                    <a:pt x="1001" y="608"/>
                    <a:pt x="763" y="691"/>
                  </a:cubicBezTo>
                  <a:cubicBezTo>
                    <a:pt x="275" y="822"/>
                    <a:pt x="1" y="893"/>
                    <a:pt x="1" y="893"/>
                  </a:cubicBezTo>
                  <a:cubicBezTo>
                    <a:pt x="1" y="893"/>
                    <a:pt x="287" y="834"/>
                    <a:pt x="775" y="751"/>
                  </a:cubicBezTo>
                  <a:cubicBezTo>
                    <a:pt x="1037" y="703"/>
                    <a:pt x="1334" y="643"/>
                    <a:pt x="1691" y="596"/>
                  </a:cubicBezTo>
                  <a:cubicBezTo>
                    <a:pt x="2049" y="548"/>
                    <a:pt x="2442" y="477"/>
                    <a:pt x="2894" y="453"/>
                  </a:cubicBezTo>
                  <a:cubicBezTo>
                    <a:pt x="3120" y="429"/>
                    <a:pt x="3358" y="405"/>
                    <a:pt x="3596" y="393"/>
                  </a:cubicBezTo>
                  <a:cubicBezTo>
                    <a:pt x="3835" y="370"/>
                    <a:pt x="4085" y="370"/>
                    <a:pt x="4347" y="358"/>
                  </a:cubicBezTo>
                  <a:cubicBezTo>
                    <a:pt x="4525" y="350"/>
                    <a:pt x="4706" y="347"/>
                    <a:pt x="4891" y="347"/>
                  </a:cubicBezTo>
                  <a:cubicBezTo>
                    <a:pt x="5259" y="347"/>
                    <a:pt x="5640" y="358"/>
                    <a:pt x="6037" y="358"/>
                  </a:cubicBezTo>
                  <a:cubicBezTo>
                    <a:pt x="7204" y="417"/>
                    <a:pt x="8502" y="536"/>
                    <a:pt x="9835" y="786"/>
                  </a:cubicBezTo>
                  <a:cubicBezTo>
                    <a:pt x="11169" y="1060"/>
                    <a:pt x="12419" y="1417"/>
                    <a:pt x="13526" y="1798"/>
                  </a:cubicBezTo>
                  <a:cubicBezTo>
                    <a:pt x="14086" y="2013"/>
                    <a:pt x="14622" y="2203"/>
                    <a:pt x="15098" y="2429"/>
                  </a:cubicBezTo>
                  <a:cubicBezTo>
                    <a:pt x="15336" y="2536"/>
                    <a:pt x="15574" y="2632"/>
                    <a:pt x="15788" y="2739"/>
                  </a:cubicBezTo>
                  <a:cubicBezTo>
                    <a:pt x="16003" y="2846"/>
                    <a:pt x="16229" y="2953"/>
                    <a:pt x="16419" y="3048"/>
                  </a:cubicBezTo>
                  <a:cubicBezTo>
                    <a:pt x="16824" y="3251"/>
                    <a:pt x="17170" y="3453"/>
                    <a:pt x="17479" y="3632"/>
                  </a:cubicBezTo>
                  <a:cubicBezTo>
                    <a:pt x="17789" y="3810"/>
                    <a:pt x="18051" y="3977"/>
                    <a:pt x="18265" y="4108"/>
                  </a:cubicBezTo>
                  <a:cubicBezTo>
                    <a:pt x="18682" y="4382"/>
                    <a:pt x="18920" y="4525"/>
                    <a:pt x="18920" y="4525"/>
                  </a:cubicBezTo>
                  <a:cubicBezTo>
                    <a:pt x="18920" y="4525"/>
                    <a:pt x="18694" y="4358"/>
                    <a:pt x="18217" y="4001"/>
                  </a:cubicBezTo>
                  <a:cubicBezTo>
                    <a:pt x="18027" y="3858"/>
                    <a:pt x="17777" y="3679"/>
                    <a:pt x="17479" y="3477"/>
                  </a:cubicBezTo>
                  <a:cubicBezTo>
                    <a:pt x="17181" y="3287"/>
                    <a:pt x="16848" y="3048"/>
                    <a:pt x="16455" y="2846"/>
                  </a:cubicBezTo>
                  <a:cubicBezTo>
                    <a:pt x="16253" y="2727"/>
                    <a:pt x="16050" y="2608"/>
                    <a:pt x="15836" y="2489"/>
                  </a:cubicBezTo>
                  <a:cubicBezTo>
                    <a:pt x="15634" y="2370"/>
                    <a:pt x="15396" y="2263"/>
                    <a:pt x="15157" y="2144"/>
                  </a:cubicBezTo>
                  <a:cubicBezTo>
                    <a:pt x="14693" y="1905"/>
                    <a:pt x="14157" y="1703"/>
                    <a:pt x="13610" y="1465"/>
                  </a:cubicBezTo>
                  <a:cubicBezTo>
                    <a:pt x="12490" y="1024"/>
                    <a:pt x="11228" y="643"/>
                    <a:pt x="9871" y="370"/>
                  </a:cubicBezTo>
                  <a:cubicBezTo>
                    <a:pt x="8514" y="119"/>
                    <a:pt x="7192" y="12"/>
                    <a:pt x="600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31475" y="2783675"/>
              <a:ext cx="317625" cy="61175"/>
            </a:xfrm>
            <a:custGeom>
              <a:rect b="b" l="l" r="r" t="t"/>
              <a:pathLst>
                <a:path extrusionOk="0" h="2447" w="12705">
                  <a:moveTo>
                    <a:pt x="4710" y="0"/>
                  </a:moveTo>
                  <a:cubicBezTo>
                    <a:pt x="4454" y="0"/>
                    <a:pt x="4205" y="7"/>
                    <a:pt x="3966" y="18"/>
                  </a:cubicBezTo>
                  <a:cubicBezTo>
                    <a:pt x="3156" y="65"/>
                    <a:pt x="2442" y="149"/>
                    <a:pt x="1870" y="268"/>
                  </a:cubicBezTo>
                  <a:cubicBezTo>
                    <a:pt x="1572" y="315"/>
                    <a:pt x="1310" y="387"/>
                    <a:pt x="1072" y="446"/>
                  </a:cubicBezTo>
                  <a:cubicBezTo>
                    <a:pt x="858" y="494"/>
                    <a:pt x="656" y="553"/>
                    <a:pt x="501" y="613"/>
                  </a:cubicBezTo>
                  <a:lnTo>
                    <a:pt x="1" y="780"/>
                  </a:lnTo>
                  <a:cubicBezTo>
                    <a:pt x="1" y="780"/>
                    <a:pt x="179" y="732"/>
                    <a:pt x="513" y="672"/>
                  </a:cubicBezTo>
                  <a:cubicBezTo>
                    <a:pt x="679" y="637"/>
                    <a:pt x="870" y="601"/>
                    <a:pt x="1108" y="565"/>
                  </a:cubicBezTo>
                  <a:cubicBezTo>
                    <a:pt x="1334" y="530"/>
                    <a:pt x="1596" y="494"/>
                    <a:pt x="1894" y="458"/>
                  </a:cubicBezTo>
                  <a:cubicBezTo>
                    <a:pt x="2477" y="387"/>
                    <a:pt x="3192" y="339"/>
                    <a:pt x="3966" y="339"/>
                  </a:cubicBezTo>
                  <a:cubicBezTo>
                    <a:pt x="4751" y="339"/>
                    <a:pt x="5609" y="387"/>
                    <a:pt x="6502" y="506"/>
                  </a:cubicBezTo>
                  <a:cubicBezTo>
                    <a:pt x="7395" y="625"/>
                    <a:pt x="8228" y="803"/>
                    <a:pt x="8978" y="994"/>
                  </a:cubicBezTo>
                  <a:cubicBezTo>
                    <a:pt x="9728" y="1208"/>
                    <a:pt x="10395" y="1423"/>
                    <a:pt x="10943" y="1649"/>
                  </a:cubicBezTo>
                  <a:cubicBezTo>
                    <a:pt x="11228" y="1756"/>
                    <a:pt x="11466" y="1875"/>
                    <a:pt x="11693" y="1958"/>
                  </a:cubicBezTo>
                  <a:cubicBezTo>
                    <a:pt x="11919" y="2054"/>
                    <a:pt x="12098" y="2149"/>
                    <a:pt x="12240" y="2220"/>
                  </a:cubicBezTo>
                  <a:cubicBezTo>
                    <a:pt x="12538" y="2363"/>
                    <a:pt x="12705" y="2446"/>
                    <a:pt x="12705" y="2446"/>
                  </a:cubicBezTo>
                  <a:cubicBezTo>
                    <a:pt x="12705" y="2446"/>
                    <a:pt x="12550" y="2351"/>
                    <a:pt x="12264" y="2161"/>
                  </a:cubicBezTo>
                  <a:cubicBezTo>
                    <a:pt x="12133" y="2065"/>
                    <a:pt x="11955" y="1958"/>
                    <a:pt x="11752" y="1839"/>
                  </a:cubicBezTo>
                  <a:cubicBezTo>
                    <a:pt x="11538" y="1744"/>
                    <a:pt x="11300" y="1589"/>
                    <a:pt x="11038" y="1470"/>
                  </a:cubicBezTo>
                  <a:cubicBezTo>
                    <a:pt x="10502" y="1208"/>
                    <a:pt x="9847" y="934"/>
                    <a:pt x="9085" y="684"/>
                  </a:cubicBezTo>
                  <a:cubicBezTo>
                    <a:pt x="8323" y="446"/>
                    <a:pt x="7466" y="232"/>
                    <a:pt x="6549" y="125"/>
                  </a:cubicBezTo>
                  <a:cubicBezTo>
                    <a:pt x="5912" y="34"/>
                    <a:pt x="5292" y="0"/>
                    <a:pt x="471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752075" y="2896925"/>
              <a:ext cx="521225" cy="225350"/>
            </a:xfrm>
            <a:custGeom>
              <a:rect b="b" l="l" r="r" t="t"/>
              <a:pathLst>
                <a:path extrusionOk="0" h="9014" w="20849">
                  <a:moveTo>
                    <a:pt x="0" y="0"/>
                  </a:moveTo>
                  <a:cubicBezTo>
                    <a:pt x="1" y="0"/>
                    <a:pt x="1144" y="572"/>
                    <a:pt x="2989" y="1500"/>
                  </a:cubicBezTo>
                  <a:cubicBezTo>
                    <a:pt x="4822" y="2441"/>
                    <a:pt x="7370" y="3715"/>
                    <a:pt x="10180" y="5144"/>
                  </a:cubicBezTo>
                  <a:cubicBezTo>
                    <a:pt x="11585" y="5846"/>
                    <a:pt x="12907" y="6549"/>
                    <a:pt x="14157" y="7120"/>
                  </a:cubicBezTo>
                  <a:cubicBezTo>
                    <a:pt x="15395" y="7691"/>
                    <a:pt x="16550" y="8156"/>
                    <a:pt x="17550" y="8430"/>
                  </a:cubicBezTo>
                  <a:cubicBezTo>
                    <a:pt x="18550" y="8727"/>
                    <a:pt x="19360" y="8882"/>
                    <a:pt x="19943" y="8942"/>
                  </a:cubicBezTo>
                  <a:cubicBezTo>
                    <a:pt x="20241" y="8989"/>
                    <a:pt x="20467" y="8989"/>
                    <a:pt x="20610" y="9001"/>
                  </a:cubicBezTo>
                  <a:cubicBezTo>
                    <a:pt x="20777" y="9013"/>
                    <a:pt x="20848" y="9013"/>
                    <a:pt x="20848" y="9013"/>
                  </a:cubicBezTo>
                  <a:cubicBezTo>
                    <a:pt x="20848" y="9013"/>
                    <a:pt x="20777" y="9013"/>
                    <a:pt x="20634" y="8989"/>
                  </a:cubicBezTo>
                  <a:cubicBezTo>
                    <a:pt x="20479" y="8965"/>
                    <a:pt x="20253" y="8942"/>
                    <a:pt x="19979" y="8882"/>
                  </a:cubicBezTo>
                  <a:cubicBezTo>
                    <a:pt x="19407" y="8787"/>
                    <a:pt x="18586" y="8596"/>
                    <a:pt x="17622" y="8251"/>
                  </a:cubicBezTo>
                  <a:cubicBezTo>
                    <a:pt x="16645" y="7918"/>
                    <a:pt x="15526" y="7441"/>
                    <a:pt x="14300" y="6822"/>
                  </a:cubicBezTo>
                  <a:cubicBezTo>
                    <a:pt x="13085" y="6215"/>
                    <a:pt x="11764" y="5501"/>
                    <a:pt x="10359" y="4786"/>
                  </a:cubicBezTo>
                  <a:cubicBezTo>
                    <a:pt x="7549" y="3358"/>
                    <a:pt x="4953" y="2155"/>
                    <a:pt x="3072" y="1322"/>
                  </a:cubicBezTo>
                  <a:cubicBezTo>
                    <a:pt x="1191" y="476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671700" y="2720700"/>
              <a:ext cx="519425" cy="273575"/>
            </a:xfrm>
            <a:custGeom>
              <a:rect b="b" l="l" r="r" t="t"/>
              <a:pathLst>
                <a:path extrusionOk="0" h="10943" w="2077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2" y="96"/>
                    <a:pt x="894" y="274"/>
                  </a:cubicBezTo>
                  <a:cubicBezTo>
                    <a:pt x="1036" y="322"/>
                    <a:pt x="1191" y="382"/>
                    <a:pt x="1370" y="417"/>
                  </a:cubicBezTo>
                  <a:cubicBezTo>
                    <a:pt x="1537" y="477"/>
                    <a:pt x="1727" y="560"/>
                    <a:pt x="1918" y="632"/>
                  </a:cubicBezTo>
                  <a:cubicBezTo>
                    <a:pt x="2310" y="798"/>
                    <a:pt x="2763" y="941"/>
                    <a:pt x="3239" y="1179"/>
                  </a:cubicBezTo>
                  <a:cubicBezTo>
                    <a:pt x="3477" y="1286"/>
                    <a:pt x="3739" y="1406"/>
                    <a:pt x="4001" y="1525"/>
                  </a:cubicBezTo>
                  <a:cubicBezTo>
                    <a:pt x="4275" y="1644"/>
                    <a:pt x="4525" y="1787"/>
                    <a:pt x="4811" y="1941"/>
                  </a:cubicBezTo>
                  <a:cubicBezTo>
                    <a:pt x="5370" y="2227"/>
                    <a:pt x="5942" y="2560"/>
                    <a:pt x="6549" y="2918"/>
                  </a:cubicBezTo>
                  <a:cubicBezTo>
                    <a:pt x="7752" y="3656"/>
                    <a:pt x="9037" y="4513"/>
                    <a:pt x="10383" y="5418"/>
                  </a:cubicBezTo>
                  <a:cubicBezTo>
                    <a:pt x="11740" y="6335"/>
                    <a:pt x="13038" y="7192"/>
                    <a:pt x="14240" y="7942"/>
                  </a:cubicBezTo>
                  <a:cubicBezTo>
                    <a:pt x="14848" y="8299"/>
                    <a:pt x="15419" y="8633"/>
                    <a:pt x="15979" y="8930"/>
                  </a:cubicBezTo>
                  <a:cubicBezTo>
                    <a:pt x="16265" y="9085"/>
                    <a:pt x="16515" y="9228"/>
                    <a:pt x="16788" y="9371"/>
                  </a:cubicBezTo>
                  <a:cubicBezTo>
                    <a:pt x="17050" y="9490"/>
                    <a:pt x="17312" y="9609"/>
                    <a:pt x="17550" y="9728"/>
                  </a:cubicBezTo>
                  <a:cubicBezTo>
                    <a:pt x="18027" y="9966"/>
                    <a:pt x="18491" y="10121"/>
                    <a:pt x="18872" y="10288"/>
                  </a:cubicBezTo>
                  <a:cubicBezTo>
                    <a:pt x="19063" y="10383"/>
                    <a:pt x="19241" y="10454"/>
                    <a:pt x="19420" y="10514"/>
                  </a:cubicBezTo>
                  <a:cubicBezTo>
                    <a:pt x="19598" y="10573"/>
                    <a:pt x="19753" y="10621"/>
                    <a:pt x="19896" y="10657"/>
                  </a:cubicBezTo>
                  <a:cubicBezTo>
                    <a:pt x="20467" y="10835"/>
                    <a:pt x="20777" y="10942"/>
                    <a:pt x="20777" y="10942"/>
                  </a:cubicBezTo>
                  <a:cubicBezTo>
                    <a:pt x="20777" y="10942"/>
                    <a:pt x="20479" y="10823"/>
                    <a:pt x="19932" y="10585"/>
                  </a:cubicBezTo>
                  <a:cubicBezTo>
                    <a:pt x="19789" y="10526"/>
                    <a:pt x="19634" y="10466"/>
                    <a:pt x="19467" y="10407"/>
                  </a:cubicBezTo>
                  <a:cubicBezTo>
                    <a:pt x="19301" y="10335"/>
                    <a:pt x="19122" y="10240"/>
                    <a:pt x="18932" y="10157"/>
                  </a:cubicBezTo>
                  <a:cubicBezTo>
                    <a:pt x="18539" y="9978"/>
                    <a:pt x="18098" y="9799"/>
                    <a:pt x="17634" y="9526"/>
                  </a:cubicBezTo>
                  <a:cubicBezTo>
                    <a:pt x="17396" y="9407"/>
                    <a:pt x="17146" y="9276"/>
                    <a:pt x="16896" y="9145"/>
                  </a:cubicBezTo>
                  <a:cubicBezTo>
                    <a:pt x="16622" y="8990"/>
                    <a:pt x="16372" y="8847"/>
                    <a:pt x="16098" y="8680"/>
                  </a:cubicBezTo>
                  <a:cubicBezTo>
                    <a:pt x="15562" y="8383"/>
                    <a:pt x="15002" y="8013"/>
                    <a:pt x="14407" y="7644"/>
                  </a:cubicBezTo>
                  <a:cubicBezTo>
                    <a:pt x="13217" y="6870"/>
                    <a:pt x="11954" y="6001"/>
                    <a:pt x="10597" y="5085"/>
                  </a:cubicBezTo>
                  <a:cubicBezTo>
                    <a:pt x="9252" y="4168"/>
                    <a:pt x="7942" y="3334"/>
                    <a:pt x="6716" y="2620"/>
                  </a:cubicBezTo>
                  <a:cubicBezTo>
                    <a:pt x="6085" y="2287"/>
                    <a:pt x="5501" y="1953"/>
                    <a:pt x="4930" y="1691"/>
                  </a:cubicBezTo>
                  <a:cubicBezTo>
                    <a:pt x="4644" y="1548"/>
                    <a:pt x="4370" y="1417"/>
                    <a:pt x="4108" y="1298"/>
                  </a:cubicBezTo>
                  <a:cubicBezTo>
                    <a:pt x="3834" y="1191"/>
                    <a:pt x="3584" y="1096"/>
                    <a:pt x="3334" y="989"/>
                  </a:cubicBezTo>
                  <a:cubicBezTo>
                    <a:pt x="2846" y="774"/>
                    <a:pt x="2370" y="644"/>
                    <a:pt x="1965" y="513"/>
                  </a:cubicBezTo>
                  <a:cubicBezTo>
                    <a:pt x="1751" y="453"/>
                    <a:pt x="1572" y="382"/>
                    <a:pt x="1394" y="334"/>
                  </a:cubicBezTo>
                  <a:cubicBezTo>
                    <a:pt x="1215" y="286"/>
                    <a:pt x="1060" y="239"/>
                    <a:pt x="905" y="215"/>
                  </a:cubicBezTo>
                  <a:cubicBezTo>
                    <a:pt x="322" y="8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4713075" y="2707000"/>
              <a:ext cx="304225" cy="181000"/>
            </a:xfrm>
            <a:custGeom>
              <a:rect b="b" l="l" r="r" t="t"/>
              <a:pathLst>
                <a:path extrusionOk="0" h="7240" w="12169">
                  <a:moveTo>
                    <a:pt x="1" y="1"/>
                  </a:moveTo>
                  <a:lnTo>
                    <a:pt x="501" y="251"/>
                  </a:lnTo>
                  <a:cubicBezTo>
                    <a:pt x="834" y="406"/>
                    <a:pt x="1286" y="644"/>
                    <a:pt x="1858" y="941"/>
                  </a:cubicBezTo>
                  <a:cubicBezTo>
                    <a:pt x="3001" y="1537"/>
                    <a:pt x="4549" y="2382"/>
                    <a:pt x="6228" y="3382"/>
                  </a:cubicBezTo>
                  <a:cubicBezTo>
                    <a:pt x="7918" y="4382"/>
                    <a:pt x="9407" y="5347"/>
                    <a:pt x="10466" y="6061"/>
                  </a:cubicBezTo>
                  <a:cubicBezTo>
                    <a:pt x="11002" y="6418"/>
                    <a:pt x="11419" y="6716"/>
                    <a:pt x="11716" y="6918"/>
                  </a:cubicBezTo>
                  <a:cubicBezTo>
                    <a:pt x="12014" y="7121"/>
                    <a:pt x="12169" y="7240"/>
                    <a:pt x="12169" y="7240"/>
                  </a:cubicBezTo>
                  <a:cubicBezTo>
                    <a:pt x="12169" y="7240"/>
                    <a:pt x="12026" y="7097"/>
                    <a:pt x="11728" y="6859"/>
                  </a:cubicBezTo>
                  <a:cubicBezTo>
                    <a:pt x="11454" y="6621"/>
                    <a:pt x="11050" y="6299"/>
                    <a:pt x="10550" y="5894"/>
                  </a:cubicBezTo>
                  <a:cubicBezTo>
                    <a:pt x="9537" y="5097"/>
                    <a:pt x="8109" y="4049"/>
                    <a:pt x="6406" y="3037"/>
                  </a:cubicBezTo>
                  <a:cubicBezTo>
                    <a:pt x="4727" y="2025"/>
                    <a:pt x="3120" y="1263"/>
                    <a:pt x="1929" y="763"/>
                  </a:cubicBezTo>
                  <a:cubicBezTo>
                    <a:pt x="1334" y="513"/>
                    <a:pt x="858" y="310"/>
                    <a:pt x="513" y="191"/>
                  </a:cubicBezTo>
                  <a:cubicBezTo>
                    <a:pt x="191" y="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3092050" y="2249900"/>
              <a:ext cx="231600" cy="83575"/>
            </a:xfrm>
            <a:custGeom>
              <a:rect b="b" l="l" r="r" t="t"/>
              <a:pathLst>
                <a:path extrusionOk="0" h="3343" w="9264">
                  <a:moveTo>
                    <a:pt x="9256" y="303"/>
                  </a:moveTo>
                  <a:lnTo>
                    <a:pt x="9256" y="303"/>
                  </a:lnTo>
                  <a:cubicBezTo>
                    <a:pt x="9261" y="305"/>
                    <a:pt x="9263" y="307"/>
                    <a:pt x="9263" y="307"/>
                  </a:cubicBezTo>
                  <a:lnTo>
                    <a:pt x="9256" y="303"/>
                  </a:lnTo>
                  <a:close/>
                  <a:moveTo>
                    <a:pt x="8613" y="0"/>
                  </a:moveTo>
                  <a:cubicBezTo>
                    <a:pt x="8554" y="0"/>
                    <a:pt x="8492" y="9"/>
                    <a:pt x="8430" y="33"/>
                  </a:cubicBezTo>
                  <a:cubicBezTo>
                    <a:pt x="8346" y="68"/>
                    <a:pt x="8239" y="140"/>
                    <a:pt x="8180" y="259"/>
                  </a:cubicBezTo>
                  <a:cubicBezTo>
                    <a:pt x="8120" y="378"/>
                    <a:pt x="8120" y="485"/>
                    <a:pt x="8061" y="509"/>
                  </a:cubicBezTo>
                  <a:cubicBezTo>
                    <a:pt x="8033" y="537"/>
                    <a:pt x="7989" y="548"/>
                    <a:pt x="7933" y="548"/>
                  </a:cubicBezTo>
                  <a:cubicBezTo>
                    <a:pt x="7893" y="548"/>
                    <a:pt x="7848" y="543"/>
                    <a:pt x="7799" y="533"/>
                  </a:cubicBezTo>
                  <a:cubicBezTo>
                    <a:pt x="7680" y="521"/>
                    <a:pt x="7537" y="473"/>
                    <a:pt x="7382" y="473"/>
                  </a:cubicBezTo>
                  <a:cubicBezTo>
                    <a:pt x="7287" y="473"/>
                    <a:pt x="7180" y="485"/>
                    <a:pt x="7096" y="545"/>
                  </a:cubicBezTo>
                  <a:cubicBezTo>
                    <a:pt x="7001" y="604"/>
                    <a:pt x="6941" y="723"/>
                    <a:pt x="6918" y="783"/>
                  </a:cubicBezTo>
                  <a:cubicBezTo>
                    <a:pt x="6870" y="902"/>
                    <a:pt x="6799" y="973"/>
                    <a:pt x="6691" y="1057"/>
                  </a:cubicBezTo>
                  <a:cubicBezTo>
                    <a:pt x="6477" y="1188"/>
                    <a:pt x="6168" y="1247"/>
                    <a:pt x="5846" y="1319"/>
                  </a:cubicBezTo>
                  <a:cubicBezTo>
                    <a:pt x="5513" y="1390"/>
                    <a:pt x="5179" y="1485"/>
                    <a:pt x="4834" y="1569"/>
                  </a:cubicBezTo>
                  <a:cubicBezTo>
                    <a:pt x="3453" y="1950"/>
                    <a:pt x="2239" y="2378"/>
                    <a:pt x="1381" y="2735"/>
                  </a:cubicBezTo>
                  <a:cubicBezTo>
                    <a:pt x="512" y="3093"/>
                    <a:pt x="0" y="3343"/>
                    <a:pt x="0" y="3343"/>
                  </a:cubicBezTo>
                  <a:cubicBezTo>
                    <a:pt x="0" y="3343"/>
                    <a:pt x="548" y="3176"/>
                    <a:pt x="1453" y="2950"/>
                  </a:cubicBezTo>
                  <a:cubicBezTo>
                    <a:pt x="2346" y="2700"/>
                    <a:pt x="3560" y="2354"/>
                    <a:pt x="4941" y="1985"/>
                  </a:cubicBezTo>
                  <a:cubicBezTo>
                    <a:pt x="5275" y="1902"/>
                    <a:pt x="5608" y="1807"/>
                    <a:pt x="5929" y="1723"/>
                  </a:cubicBezTo>
                  <a:cubicBezTo>
                    <a:pt x="6251" y="1628"/>
                    <a:pt x="6584" y="1569"/>
                    <a:pt x="6882" y="1342"/>
                  </a:cubicBezTo>
                  <a:cubicBezTo>
                    <a:pt x="7037" y="1247"/>
                    <a:pt x="7156" y="1069"/>
                    <a:pt x="7203" y="914"/>
                  </a:cubicBezTo>
                  <a:cubicBezTo>
                    <a:pt x="7227" y="842"/>
                    <a:pt x="7227" y="830"/>
                    <a:pt x="7263" y="795"/>
                  </a:cubicBezTo>
                  <a:cubicBezTo>
                    <a:pt x="7287" y="771"/>
                    <a:pt x="7322" y="747"/>
                    <a:pt x="7370" y="747"/>
                  </a:cubicBezTo>
                  <a:cubicBezTo>
                    <a:pt x="7477" y="747"/>
                    <a:pt x="7620" y="771"/>
                    <a:pt x="7751" y="783"/>
                  </a:cubicBezTo>
                  <a:cubicBezTo>
                    <a:pt x="7773" y="783"/>
                    <a:pt x="7796" y="783"/>
                    <a:pt x="7819" y="783"/>
                  </a:cubicBezTo>
                  <a:cubicBezTo>
                    <a:pt x="7937" y="783"/>
                    <a:pt x="8071" y="775"/>
                    <a:pt x="8180" y="676"/>
                  </a:cubicBezTo>
                  <a:cubicBezTo>
                    <a:pt x="8239" y="616"/>
                    <a:pt x="8263" y="545"/>
                    <a:pt x="8287" y="485"/>
                  </a:cubicBezTo>
                  <a:cubicBezTo>
                    <a:pt x="8299" y="426"/>
                    <a:pt x="8299" y="366"/>
                    <a:pt x="8311" y="330"/>
                  </a:cubicBezTo>
                  <a:cubicBezTo>
                    <a:pt x="8346" y="247"/>
                    <a:pt x="8406" y="187"/>
                    <a:pt x="8477" y="152"/>
                  </a:cubicBezTo>
                  <a:cubicBezTo>
                    <a:pt x="8546" y="120"/>
                    <a:pt x="8614" y="110"/>
                    <a:pt x="8679" y="110"/>
                  </a:cubicBezTo>
                  <a:cubicBezTo>
                    <a:pt x="8762" y="110"/>
                    <a:pt x="8840" y="127"/>
                    <a:pt x="8906" y="140"/>
                  </a:cubicBezTo>
                  <a:cubicBezTo>
                    <a:pt x="9025" y="187"/>
                    <a:pt x="9120" y="235"/>
                    <a:pt x="9180" y="259"/>
                  </a:cubicBezTo>
                  <a:lnTo>
                    <a:pt x="9256" y="303"/>
                  </a:lnTo>
                  <a:lnTo>
                    <a:pt x="9256" y="303"/>
                  </a:lnTo>
                  <a:cubicBezTo>
                    <a:pt x="9246" y="296"/>
                    <a:pt x="9222" y="280"/>
                    <a:pt x="9180" y="247"/>
                  </a:cubicBezTo>
                  <a:cubicBezTo>
                    <a:pt x="9132" y="199"/>
                    <a:pt x="9037" y="140"/>
                    <a:pt x="8918" y="80"/>
                  </a:cubicBezTo>
                  <a:cubicBezTo>
                    <a:pt x="8846" y="40"/>
                    <a:pt x="8736" y="0"/>
                    <a:pt x="86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3148900" y="2310525"/>
              <a:ext cx="417925" cy="144400"/>
            </a:xfrm>
            <a:custGeom>
              <a:rect b="b" l="l" r="r" t="t"/>
              <a:pathLst>
                <a:path extrusionOk="0" h="5776" w="16717">
                  <a:moveTo>
                    <a:pt x="0" y="1"/>
                  </a:moveTo>
                  <a:cubicBezTo>
                    <a:pt x="0" y="1"/>
                    <a:pt x="227" y="132"/>
                    <a:pt x="607" y="346"/>
                  </a:cubicBezTo>
                  <a:cubicBezTo>
                    <a:pt x="1000" y="572"/>
                    <a:pt x="1560" y="894"/>
                    <a:pt x="2274" y="1263"/>
                  </a:cubicBezTo>
                  <a:cubicBezTo>
                    <a:pt x="3703" y="2001"/>
                    <a:pt x="5739" y="2942"/>
                    <a:pt x="8061" y="3751"/>
                  </a:cubicBezTo>
                  <a:cubicBezTo>
                    <a:pt x="10406" y="4549"/>
                    <a:pt x="12573" y="5073"/>
                    <a:pt x="14157" y="5371"/>
                  </a:cubicBezTo>
                  <a:cubicBezTo>
                    <a:pt x="14943" y="5513"/>
                    <a:pt x="15586" y="5621"/>
                    <a:pt x="16026" y="5680"/>
                  </a:cubicBezTo>
                  <a:cubicBezTo>
                    <a:pt x="16455" y="5740"/>
                    <a:pt x="16717" y="5775"/>
                    <a:pt x="16717" y="5775"/>
                  </a:cubicBezTo>
                  <a:cubicBezTo>
                    <a:pt x="16717" y="5775"/>
                    <a:pt x="16478" y="5728"/>
                    <a:pt x="16026" y="5621"/>
                  </a:cubicBezTo>
                  <a:cubicBezTo>
                    <a:pt x="15597" y="5537"/>
                    <a:pt x="14954" y="5371"/>
                    <a:pt x="14181" y="5180"/>
                  </a:cubicBezTo>
                  <a:cubicBezTo>
                    <a:pt x="12621" y="4775"/>
                    <a:pt x="10490" y="4168"/>
                    <a:pt x="8180" y="3370"/>
                  </a:cubicBezTo>
                  <a:cubicBezTo>
                    <a:pt x="5858" y="2573"/>
                    <a:pt x="3822" y="1739"/>
                    <a:pt x="2346" y="1084"/>
                  </a:cubicBezTo>
                  <a:cubicBezTo>
                    <a:pt x="1619" y="751"/>
                    <a:pt x="1024" y="489"/>
                    <a:pt x="619" y="298"/>
                  </a:cubicBezTo>
                  <a:cubicBezTo>
                    <a:pt x="227" y="9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202475" y="2295950"/>
              <a:ext cx="157475" cy="53300"/>
            </a:xfrm>
            <a:custGeom>
              <a:rect b="b" l="l" r="r" t="t"/>
              <a:pathLst>
                <a:path extrusionOk="0" h="2132" w="6299">
                  <a:moveTo>
                    <a:pt x="0" y="0"/>
                  </a:moveTo>
                  <a:cubicBezTo>
                    <a:pt x="0" y="0"/>
                    <a:pt x="310" y="215"/>
                    <a:pt x="834" y="512"/>
                  </a:cubicBezTo>
                  <a:cubicBezTo>
                    <a:pt x="1358" y="834"/>
                    <a:pt x="2108" y="1203"/>
                    <a:pt x="2989" y="1501"/>
                  </a:cubicBezTo>
                  <a:cubicBezTo>
                    <a:pt x="3882" y="1798"/>
                    <a:pt x="4703" y="1965"/>
                    <a:pt x="5311" y="2036"/>
                  </a:cubicBezTo>
                  <a:cubicBezTo>
                    <a:pt x="5918" y="2132"/>
                    <a:pt x="6299" y="2132"/>
                    <a:pt x="6299" y="2132"/>
                  </a:cubicBezTo>
                  <a:cubicBezTo>
                    <a:pt x="6299" y="2132"/>
                    <a:pt x="5942" y="2024"/>
                    <a:pt x="5334" y="1846"/>
                  </a:cubicBezTo>
                  <a:cubicBezTo>
                    <a:pt x="4763" y="1667"/>
                    <a:pt x="3965" y="1429"/>
                    <a:pt x="3108" y="1132"/>
                  </a:cubicBezTo>
                  <a:cubicBezTo>
                    <a:pt x="2251" y="834"/>
                    <a:pt x="1465" y="548"/>
                    <a:pt x="905" y="334"/>
                  </a:cubicBezTo>
                  <a:cubicBezTo>
                    <a:pt x="358" y="13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350400" y="2308150"/>
              <a:ext cx="753100" cy="336375"/>
            </a:xfrm>
            <a:custGeom>
              <a:rect b="b" l="l" r="r" t="t"/>
              <a:pathLst>
                <a:path extrusionOk="0" h="13455" w="30124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18" y="215"/>
                    <a:pt x="1179" y="584"/>
                  </a:cubicBezTo>
                  <a:cubicBezTo>
                    <a:pt x="1941" y="953"/>
                    <a:pt x="3037" y="1477"/>
                    <a:pt x="4442" y="2060"/>
                  </a:cubicBezTo>
                  <a:cubicBezTo>
                    <a:pt x="5835" y="2632"/>
                    <a:pt x="7526" y="3275"/>
                    <a:pt x="9442" y="3846"/>
                  </a:cubicBezTo>
                  <a:cubicBezTo>
                    <a:pt x="11359" y="4406"/>
                    <a:pt x="13491" y="4894"/>
                    <a:pt x="15705" y="5513"/>
                  </a:cubicBezTo>
                  <a:cubicBezTo>
                    <a:pt x="17908" y="6120"/>
                    <a:pt x="19979" y="6859"/>
                    <a:pt x="21730" y="7775"/>
                  </a:cubicBezTo>
                  <a:cubicBezTo>
                    <a:pt x="23504" y="8668"/>
                    <a:pt x="25004" y="9645"/>
                    <a:pt x="26242" y="10514"/>
                  </a:cubicBezTo>
                  <a:cubicBezTo>
                    <a:pt x="27480" y="11371"/>
                    <a:pt x="28433" y="12121"/>
                    <a:pt x="29100" y="12633"/>
                  </a:cubicBezTo>
                  <a:cubicBezTo>
                    <a:pt x="29754" y="13169"/>
                    <a:pt x="30124" y="13455"/>
                    <a:pt x="30124" y="13455"/>
                  </a:cubicBezTo>
                  <a:cubicBezTo>
                    <a:pt x="30124" y="13455"/>
                    <a:pt x="29766" y="13145"/>
                    <a:pt x="29135" y="12597"/>
                  </a:cubicBezTo>
                  <a:cubicBezTo>
                    <a:pt x="28492" y="12038"/>
                    <a:pt x="27552" y="11252"/>
                    <a:pt x="26349" y="10347"/>
                  </a:cubicBezTo>
                  <a:cubicBezTo>
                    <a:pt x="25147" y="9442"/>
                    <a:pt x="23658" y="8406"/>
                    <a:pt x="21884" y="7478"/>
                  </a:cubicBezTo>
                  <a:cubicBezTo>
                    <a:pt x="20122" y="6525"/>
                    <a:pt x="18027" y="5751"/>
                    <a:pt x="15812" y="5132"/>
                  </a:cubicBezTo>
                  <a:cubicBezTo>
                    <a:pt x="13598" y="4513"/>
                    <a:pt x="11455" y="4049"/>
                    <a:pt x="9526" y="3525"/>
                  </a:cubicBezTo>
                  <a:cubicBezTo>
                    <a:pt x="7609" y="3025"/>
                    <a:pt x="5930" y="2429"/>
                    <a:pt x="4513" y="1894"/>
                  </a:cubicBezTo>
                  <a:cubicBezTo>
                    <a:pt x="3096" y="1358"/>
                    <a:pt x="1989" y="882"/>
                    <a:pt x="1215" y="536"/>
                  </a:cubicBezTo>
                  <a:cubicBezTo>
                    <a:pt x="441" y="19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711475" y="2464725"/>
              <a:ext cx="299450" cy="144375"/>
            </a:xfrm>
            <a:custGeom>
              <a:rect b="b" l="l" r="r" t="t"/>
              <a:pathLst>
                <a:path extrusionOk="0" h="5775" w="11978">
                  <a:moveTo>
                    <a:pt x="0" y="0"/>
                  </a:moveTo>
                  <a:cubicBezTo>
                    <a:pt x="0" y="0"/>
                    <a:pt x="179" y="48"/>
                    <a:pt x="500" y="131"/>
                  </a:cubicBezTo>
                  <a:cubicBezTo>
                    <a:pt x="833" y="226"/>
                    <a:pt x="1310" y="357"/>
                    <a:pt x="1893" y="536"/>
                  </a:cubicBezTo>
                  <a:cubicBezTo>
                    <a:pt x="3048" y="893"/>
                    <a:pt x="4608" y="1477"/>
                    <a:pt x="6275" y="2274"/>
                  </a:cubicBezTo>
                  <a:cubicBezTo>
                    <a:pt x="7930" y="3084"/>
                    <a:pt x="9370" y="3941"/>
                    <a:pt x="10370" y="4632"/>
                  </a:cubicBezTo>
                  <a:cubicBezTo>
                    <a:pt x="10882" y="4977"/>
                    <a:pt x="11275" y="5263"/>
                    <a:pt x="11549" y="5465"/>
                  </a:cubicBezTo>
                  <a:cubicBezTo>
                    <a:pt x="11835" y="5656"/>
                    <a:pt x="11978" y="5775"/>
                    <a:pt x="11978" y="5775"/>
                  </a:cubicBezTo>
                  <a:cubicBezTo>
                    <a:pt x="11978" y="5775"/>
                    <a:pt x="11835" y="5656"/>
                    <a:pt x="11609" y="5418"/>
                  </a:cubicBezTo>
                  <a:cubicBezTo>
                    <a:pt x="11359" y="5203"/>
                    <a:pt x="10978" y="4870"/>
                    <a:pt x="10501" y="4489"/>
                  </a:cubicBezTo>
                  <a:cubicBezTo>
                    <a:pt x="9549" y="3715"/>
                    <a:pt x="8144" y="2739"/>
                    <a:pt x="6453" y="1929"/>
                  </a:cubicBezTo>
                  <a:cubicBezTo>
                    <a:pt x="4774" y="1108"/>
                    <a:pt x="3143" y="619"/>
                    <a:pt x="1953" y="346"/>
                  </a:cubicBezTo>
                  <a:cubicBezTo>
                    <a:pt x="1334" y="215"/>
                    <a:pt x="857" y="119"/>
                    <a:pt x="524" y="84"/>
                  </a:cubicBezTo>
                  <a:cubicBezTo>
                    <a:pt x="191" y="3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836175" y="2531400"/>
              <a:ext cx="103325" cy="50925"/>
            </a:xfrm>
            <a:custGeom>
              <a:rect b="b" l="l" r="r" t="t"/>
              <a:pathLst>
                <a:path extrusionOk="0" h="2037" w="4133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870" y="572"/>
                    <a:pt x="2001" y="1131"/>
                  </a:cubicBezTo>
                  <a:cubicBezTo>
                    <a:pt x="3156" y="1679"/>
                    <a:pt x="4132" y="2036"/>
                    <a:pt x="4132" y="2036"/>
                  </a:cubicBezTo>
                  <a:cubicBezTo>
                    <a:pt x="4132" y="2036"/>
                    <a:pt x="3346" y="1346"/>
                    <a:pt x="2180" y="774"/>
                  </a:cubicBezTo>
                  <a:cubicBezTo>
                    <a:pt x="1037" y="20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885900" y="2465900"/>
              <a:ext cx="229200" cy="144400"/>
            </a:xfrm>
            <a:custGeom>
              <a:rect b="b" l="l" r="r" t="t"/>
              <a:pathLst>
                <a:path extrusionOk="0" h="5776" w="9168">
                  <a:moveTo>
                    <a:pt x="0" y="1"/>
                  </a:moveTo>
                  <a:cubicBezTo>
                    <a:pt x="0" y="1"/>
                    <a:pt x="536" y="287"/>
                    <a:pt x="1405" y="763"/>
                  </a:cubicBezTo>
                  <a:cubicBezTo>
                    <a:pt x="2262" y="1239"/>
                    <a:pt x="3429" y="1918"/>
                    <a:pt x="4691" y="2715"/>
                  </a:cubicBezTo>
                  <a:cubicBezTo>
                    <a:pt x="5953" y="3501"/>
                    <a:pt x="7072" y="4275"/>
                    <a:pt x="7870" y="4835"/>
                  </a:cubicBezTo>
                  <a:cubicBezTo>
                    <a:pt x="8680" y="5418"/>
                    <a:pt x="9168" y="5775"/>
                    <a:pt x="9168" y="5775"/>
                  </a:cubicBezTo>
                  <a:cubicBezTo>
                    <a:pt x="9168" y="5775"/>
                    <a:pt x="8751" y="5347"/>
                    <a:pt x="7989" y="4692"/>
                  </a:cubicBezTo>
                  <a:cubicBezTo>
                    <a:pt x="7251" y="4037"/>
                    <a:pt x="6179" y="3180"/>
                    <a:pt x="4894" y="2382"/>
                  </a:cubicBezTo>
                  <a:cubicBezTo>
                    <a:pt x="3632" y="1572"/>
                    <a:pt x="2393" y="965"/>
                    <a:pt x="1488" y="584"/>
                  </a:cubicBezTo>
                  <a:cubicBezTo>
                    <a:pt x="584" y="19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109725" y="2592700"/>
              <a:ext cx="85150" cy="134575"/>
            </a:xfrm>
            <a:custGeom>
              <a:rect b="b" l="l" r="r" t="t"/>
              <a:pathLst>
                <a:path extrusionOk="0" h="5383" w="3406">
                  <a:moveTo>
                    <a:pt x="1" y="1"/>
                  </a:moveTo>
                  <a:cubicBezTo>
                    <a:pt x="1" y="1"/>
                    <a:pt x="275" y="263"/>
                    <a:pt x="644" y="691"/>
                  </a:cubicBezTo>
                  <a:cubicBezTo>
                    <a:pt x="1048" y="1120"/>
                    <a:pt x="1560" y="1751"/>
                    <a:pt x="2060" y="2477"/>
                  </a:cubicBezTo>
                  <a:cubicBezTo>
                    <a:pt x="2584" y="3204"/>
                    <a:pt x="2953" y="3906"/>
                    <a:pt x="3144" y="4454"/>
                  </a:cubicBezTo>
                  <a:cubicBezTo>
                    <a:pt x="3251" y="4740"/>
                    <a:pt x="3311" y="4966"/>
                    <a:pt x="3346" y="5121"/>
                  </a:cubicBezTo>
                  <a:cubicBezTo>
                    <a:pt x="3370" y="5287"/>
                    <a:pt x="3382" y="5383"/>
                    <a:pt x="3382" y="5383"/>
                  </a:cubicBezTo>
                  <a:cubicBezTo>
                    <a:pt x="3382" y="5383"/>
                    <a:pt x="3406" y="5287"/>
                    <a:pt x="3406" y="5121"/>
                  </a:cubicBezTo>
                  <a:cubicBezTo>
                    <a:pt x="3406" y="4942"/>
                    <a:pt x="3382" y="4704"/>
                    <a:pt x="3346" y="4406"/>
                  </a:cubicBezTo>
                  <a:cubicBezTo>
                    <a:pt x="3239" y="3811"/>
                    <a:pt x="2918" y="3013"/>
                    <a:pt x="2382" y="2263"/>
                  </a:cubicBezTo>
                  <a:cubicBezTo>
                    <a:pt x="1870" y="1513"/>
                    <a:pt x="1251" y="930"/>
                    <a:pt x="798" y="561"/>
                  </a:cubicBezTo>
                  <a:cubicBezTo>
                    <a:pt x="334" y="18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4116875" y="2643900"/>
              <a:ext cx="58075" cy="75050"/>
            </a:xfrm>
            <a:custGeom>
              <a:rect b="b" l="l" r="r" t="t"/>
              <a:pathLst>
                <a:path extrusionOk="0" h="3002" w="232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3" y="156"/>
                    <a:pt x="358" y="453"/>
                  </a:cubicBezTo>
                  <a:cubicBezTo>
                    <a:pt x="572" y="727"/>
                    <a:pt x="870" y="1096"/>
                    <a:pt x="1179" y="1501"/>
                  </a:cubicBezTo>
                  <a:cubicBezTo>
                    <a:pt x="1489" y="1918"/>
                    <a:pt x="1774" y="2287"/>
                    <a:pt x="1989" y="2561"/>
                  </a:cubicBezTo>
                  <a:cubicBezTo>
                    <a:pt x="2191" y="2823"/>
                    <a:pt x="2322" y="3001"/>
                    <a:pt x="2322" y="3001"/>
                  </a:cubicBezTo>
                  <a:cubicBezTo>
                    <a:pt x="2322" y="3001"/>
                    <a:pt x="2286" y="2775"/>
                    <a:pt x="2167" y="2453"/>
                  </a:cubicBezTo>
                  <a:cubicBezTo>
                    <a:pt x="2024" y="2120"/>
                    <a:pt x="1822" y="1680"/>
                    <a:pt x="1489" y="1251"/>
                  </a:cubicBezTo>
                  <a:cubicBezTo>
                    <a:pt x="1167" y="810"/>
                    <a:pt x="774" y="501"/>
                    <a:pt x="500" y="298"/>
                  </a:cubicBezTo>
                  <a:cubicBezTo>
                    <a:pt x="203" y="8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4088000" y="2650450"/>
              <a:ext cx="44675" cy="61950"/>
            </a:xfrm>
            <a:custGeom>
              <a:rect b="b" l="l" r="r" t="t"/>
              <a:pathLst>
                <a:path extrusionOk="0" h="2478" w="1787">
                  <a:moveTo>
                    <a:pt x="0" y="1"/>
                  </a:moveTo>
                  <a:cubicBezTo>
                    <a:pt x="0" y="1"/>
                    <a:pt x="84" y="167"/>
                    <a:pt x="239" y="406"/>
                  </a:cubicBezTo>
                  <a:cubicBezTo>
                    <a:pt x="381" y="632"/>
                    <a:pt x="596" y="953"/>
                    <a:pt x="834" y="1287"/>
                  </a:cubicBezTo>
                  <a:cubicBezTo>
                    <a:pt x="1072" y="1620"/>
                    <a:pt x="1310" y="1906"/>
                    <a:pt x="1489" y="2132"/>
                  </a:cubicBezTo>
                  <a:cubicBezTo>
                    <a:pt x="1667" y="2334"/>
                    <a:pt x="1786" y="2477"/>
                    <a:pt x="1786" y="2477"/>
                  </a:cubicBezTo>
                  <a:cubicBezTo>
                    <a:pt x="1786" y="2477"/>
                    <a:pt x="1751" y="2299"/>
                    <a:pt x="1667" y="2025"/>
                  </a:cubicBezTo>
                  <a:cubicBezTo>
                    <a:pt x="1572" y="1763"/>
                    <a:pt x="1417" y="1406"/>
                    <a:pt x="1155" y="1048"/>
                  </a:cubicBezTo>
                  <a:cubicBezTo>
                    <a:pt x="905" y="691"/>
                    <a:pt x="608" y="417"/>
                    <a:pt x="381" y="251"/>
                  </a:cubicBezTo>
                  <a:cubicBezTo>
                    <a:pt x="167" y="9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3958225" y="2621000"/>
              <a:ext cx="94075" cy="97650"/>
            </a:xfrm>
            <a:custGeom>
              <a:rect b="b" l="l" r="r" t="t"/>
              <a:pathLst>
                <a:path extrusionOk="0" h="3906" w="376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38" y="202"/>
                    <a:pt x="608" y="536"/>
                  </a:cubicBezTo>
                  <a:cubicBezTo>
                    <a:pt x="977" y="857"/>
                    <a:pt x="1465" y="1310"/>
                    <a:pt x="1989" y="1845"/>
                  </a:cubicBezTo>
                  <a:cubicBezTo>
                    <a:pt x="2489" y="2381"/>
                    <a:pt x="2941" y="2893"/>
                    <a:pt x="3251" y="3274"/>
                  </a:cubicBezTo>
                  <a:cubicBezTo>
                    <a:pt x="3572" y="3667"/>
                    <a:pt x="3763" y="3905"/>
                    <a:pt x="3763" y="3905"/>
                  </a:cubicBezTo>
                  <a:cubicBezTo>
                    <a:pt x="3763" y="3905"/>
                    <a:pt x="3656" y="3608"/>
                    <a:pt x="3417" y="3155"/>
                  </a:cubicBezTo>
                  <a:cubicBezTo>
                    <a:pt x="3191" y="2715"/>
                    <a:pt x="2810" y="2119"/>
                    <a:pt x="2274" y="1572"/>
                  </a:cubicBezTo>
                  <a:cubicBezTo>
                    <a:pt x="1739" y="1012"/>
                    <a:pt x="1155" y="607"/>
                    <a:pt x="727" y="357"/>
                  </a:cubicBezTo>
                  <a:cubicBezTo>
                    <a:pt x="274" y="10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3496850" y="1763150"/>
              <a:ext cx="266725" cy="269700"/>
            </a:xfrm>
            <a:custGeom>
              <a:rect b="b" l="l" r="r" t="t"/>
              <a:pathLst>
                <a:path extrusionOk="0" h="10788" w="10669">
                  <a:moveTo>
                    <a:pt x="10669" y="0"/>
                  </a:moveTo>
                  <a:cubicBezTo>
                    <a:pt x="10668" y="1"/>
                    <a:pt x="8132" y="2275"/>
                    <a:pt x="5192" y="5251"/>
                  </a:cubicBezTo>
                  <a:cubicBezTo>
                    <a:pt x="2239" y="8227"/>
                    <a:pt x="1" y="10787"/>
                    <a:pt x="1" y="10787"/>
                  </a:cubicBezTo>
                  <a:cubicBezTo>
                    <a:pt x="1" y="10787"/>
                    <a:pt x="2525" y="8513"/>
                    <a:pt x="5466" y="5537"/>
                  </a:cubicBezTo>
                  <a:cubicBezTo>
                    <a:pt x="8418" y="2560"/>
                    <a:pt x="10668" y="1"/>
                    <a:pt x="106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3340575" y="1840825"/>
              <a:ext cx="312575" cy="303950"/>
            </a:xfrm>
            <a:custGeom>
              <a:rect b="b" l="l" r="r" t="t"/>
              <a:pathLst>
                <a:path extrusionOk="0" h="12158" w="12503">
                  <a:moveTo>
                    <a:pt x="12502" y="1"/>
                  </a:moveTo>
                  <a:lnTo>
                    <a:pt x="12502" y="1"/>
                  </a:lnTo>
                  <a:cubicBezTo>
                    <a:pt x="12502" y="1"/>
                    <a:pt x="9490" y="2501"/>
                    <a:pt x="6037" y="5859"/>
                  </a:cubicBezTo>
                  <a:cubicBezTo>
                    <a:pt x="2585" y="9228"/>
                    <a:pt x="1" y="12157"/>
                    <a:pt x="1" y="12157"/>
                  </a:cubicBezTo>
                  <a:cubicBezTo>
                    <a:pt x="1" y="12157"/>
                    <a:pt x="2870" y="9502"/>
                    <a:pt x="6311" y="6144"/>
                  </a:cubicBezTo>
                  <a:cubicBezTo>
                    <a:pt x="9764" y="2799"/>
                    <a:pt x="12502" y="1"/>
                    <a:pt x="1250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3575725" y="1813450"/>
              <a:ext cx="82775" cy="79500"/>
            </a:xfrm>
            <a:custGeom>
              <a:rect b="b" l="l" r="r" t="t"/>
              <a:pathLst>
                <a:path extrusionOk="0" h="3180" w="3311">
                  <a:moveTo>
                    <a:pt x="3311" y="0"/>
                  </a:moveTo>
                  <a:cubicBezTo>
                    <a:pt x="3311" y="1"/>
                    <a:pt x="2441" y="560"/>
                    <a:pt x="1513" y="1441"/>
                  </a:cubicBezTo>
                  <a:cubicBezTo>
                    <a:pt x="608" y="2310"/>
                    <a:pt x="1" y="3179"/>
                    <a:pt x="1" y="3179"/>
                  </a:cubicBezTo>
                  <a:cubicBezTo>
                    <a:pt x="1" y="3179"/>
                    <a:pt x="870" y="2608"/>
                    <a:pt x="1799" y="1739"/>
                  </a:cubicBezTo>
                  <a:cubicBezTo>
                    <a:pt x="2703" y="846"/>
                    <a:pt x="3311" y="1"/>
                    <a:pt x="331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3125375" y="2154550"/>
              <a:ext cx="176550" cy="167925"/>
            </a:xfrm>
            <a:custGeom>
              <a:rect b="b" l="l" r="r" t="t"/>
              <a:pathLst>
                <a:path extrusionOk="0" h="6717" w="7062">
                  <a:moveTo>
                    <a:pt x="7061" y="1"/>
                  </a:moveTo>
                  <a:cubicBezTo>
                    <a:pt x="7061" y="1"/>
                    <a:pt x="6656" y="382"/>
                    <a:pt x="6037" y="1013"/>
                  </a:cubicBezTo>
                  <a:lnTo>
                    <a:pt x="3608" y="3454"/>
                  </a:lnTo>
                  <a:cubicBezTo>
                    <a:pt x="2656" y="4394"/>
                    <a:pt x="1775" y="5228"/>
                    <a:pt x="1108" y="5799"/>
                  </a:cubicBezTo>
                  <a:cubicBezTo>
                    <a:pt x="763" y="6085"/>
                    <a:pt x="489" y="6323"/>
                    <a:pt x="298" y="6478"/>
                  </a:cubicBezTo>
                  <a:cubicBezTo>
                    <a:pt x="108" y="6621"/>
                    <a:pt x="1" y="6716"/>
                    <a:pt x="1" y="6716"/>
                  </a:cubicBezTo>
                  <a:cubicBezTo>
                    <a:pt x="1" y="6716"/>
                    <a:pt x="120" y="6633"/>
                    <a:pt x="334" y="6514"/>
                  </a:cubicBezTo>
                  <a:cubicBezTo>
                    <a:pt x="536" y="6395"/>
                    <a:pt x="834" y="6204"/>
                    <a:pt x="1203" y="5954"/>
                  </a:cubicBezTo>
                  <a:cubicBezTo>
                    <a:pt x="1953" y="5442"/>
                    <a:pt x="2906" y="4668"/>
                    <a:pt x="3870" y="3716"/>
                  </a:cubicBezTo>
                  <a:cubicBezTo>
                    <a:pt x="4835" y="2751"/>
                    <a:pt x="5632" y="1811"/>
                    <a:pt x="6180" y="1132"/>
                  </a:cubicBezTo>
                  <a:cubicBezTo>
                    <a:pt x="6728" y="442"/>
                    <a:pt x="7061" y="1"/>
                    <a:pt x="706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3216175" y="2177475"/>
              <a:ext cx="92275" cy="100350"/>
            </a:xfrm>
            <a:custGeom>
              <a:rect b="b" l="l" r="r" t="t"/>
              <a:pathLst>
                <a:path extrusionOk="0" h="4014" w="3691">
                  <a:moveTo>
                    <a:pt x="3691" y="1"/>
                  </a:moveTo>
                  <a:cubicBezTo>
                    <a:pt x="3691" y="1"/>
                    <a:pt x="3488" y="227"/>
                    <a:pt x="3143" y="584"/>
                  </a:cubicBezTo>
                  <a:cubicBezTo>
                    <a:pt x="2810" y="941"/>
                    <a:pt x="2334" y="1429"/>
                    <a:pt x="1834" y="1977"/>
                  </a:cubicBezTo>
                  <a:cubicBezTo>
                    <a:pt x="1322" y="2549"/>
                    <a:pt x="869" y="3061"/>
                    <a:pt x="536" y="3418"/>
                  </a:cubicBezTo>
                  <a:cubicBezTo>
                    <a:pt x="214" y="3787"/>
                    <a:pt x="0" y="4013"/>
                    <a:pt x="0" y="4013"/>
                  </a:cubicBezTo>
                  <a:cubicBezTo>
                    <a:pt x="0" y="4013"/>
                    <a:pt x="274" y="3846"/>
                    <a:pt x="667" y="3549"/>
                  </a:cubicBezTo>
                  <a:cubicBezTo>
                    <a:pt x="1072" y="3251"/>
                    <a:pt x="1595" y="2823"/>
                    <a:pt x="2119" y="2251"/>
                  </a:cubicBezTo>
                  <a:cubicBezTo>
                    <a:pt x="2619" y="1691"/>
                    <a:pt x="3024" y="1120"/>
                    <a:pt x="3286" y="703"/>
                  </a:cubicBezTo>
                  <a:cubicBezTo>
                    <a:pt x="3560" y="287"/>
                    <a:pt x="3691" y="1"/>
                    <a:pt x="369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3288800" y="2047400"/>
              <a:ext cx="192000" cy="186375"/>
            </a:xfrm>
            <a:custGeom>
              <a:rect b="b" l="l" r="r" t="t"/>
              <a:pathLst>
                <a:path extrusionOk="0" h="7455" w="7680">
                  <a:moveTo>
                    <a:pt x="7680" y="1"/>
                  </a:moveTo>
                  <a:lnTo>
                    <a:pt x="7680" y="1"/>
                  </a:lnTo>
                  <a:cubicBezTo>
                    <a:pt x="7679" y="1"/>
                    <a:pt x="5834" y="1537"/>
                    <a:pt x="3703" y="3584"/>
                  </a:cubicBezTo>
                  <a:cubicBezTo>
                    <a:pt x="1572" y="5644"/>
                    <a:pt x="0" y="7454"/>
                    <a:pt x="0" y="7454"/>
                  </a:cubicBezTo>
                  <a:cubicBezTo>
                    <a:pt x="0" y="7454"/>
                    <a:pt x="1858" y="5918"/>
                    <a:pt x="3977" y="3870"/>
                  </a:cubicBezTo>
                  <a:cubicBezTo>
                    <a:pt x="6096" y="1811"/>
                    <a:pt x="7679" y="1"/>
                    <a:pt x="768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3444175" y="2314400"/>
              <a:ext cx="385175" cy="117300"/>
            </a:xfrm>
            <a:custGeom>
              <a:rect b="b" l="l" r="r" t="t"/>
              <a:pathLst>
                <a:path extrusionOk="0" h="4692" w="15407">
                  <a:moveTo>
                    <a:pt x="0" y="1"/>
                  </a:moveTo>
                  <a:cubicBezTo>
                    <a:pt x="0" y="1"/>
                    <a:pt x="167" y="155"/>
                    <a:pt x="524" y="358"/>
                  </a:cubicBezTo>
                  <a:cubicBezTo>
                    <a:pt x="881" y="572"/>
                    <a:pt x="1429" y="786"/>
                    <a:pt x="2131" y="1013"/>
                  </a:cubicBezTo>
                  <a:cubicBezTo>
                    <a:pt x="3536" y="1465"/>
                    <a:pt x="5453" y="2060"/>
                    <a:pt x="7596" y="2668"/>
                  </a:cubicBezTo>
                  <a:cubicBezTo>
                    <a:pt x="11883" y="3894"/>
                    <a:pt x="15407" y="4692"/>
                    <a:pt x="15407" y="4692"/>
                  </a:cubicBezTo>
                  <a:cubicBezTo>
                    <a:pt x="15407" y="4692"/>
                    <a:pt x="12002" y="3513"/>
                    <a:pt x="7704" y="2310"/>
                  </a:cubicBezTo>
                  <a:cubicBezTo>
                    <a:pt x="5560" y="1703"/>
                    <a:pt x="3608" y="1191"/>
                    <a:pt x="2191" y="834"/>
                  </a:cubicBezTo>
                  <a:cubicBezTo>
                    <a:pt x="1477" y="679"/>
                    <a:pt x="929" y="501"/>
                    <a:pt x="560" y="322"/>
                  </a:cubicBezTo>
                  <a:cubicBezTo>
                    <a:pt x="179" y="14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3863575" y="2437625"/>
              <a:ext cx="72650" cy="27725"/>
            </a:xfrm>
            <a:custGeom>
              <a:rect b="b" l="l" r="r" t="t"/>
              <a:pathLst>
                <a:path extrusionOk="0" h="1109" w="2906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84" y="429"/>
                    <a:pt x="1381" y="727"/>
                  </a:cubicBezTo>
                  <a:cubicBezTo>
                    <a:pt x="2191" y="1049"/>
                    <a:pt x="2905" y="1108"/>
                    <a:pt x="2905" y="1108"/>
                  </a:cubicBezTo>
                  <a:cubicBezTo>
                    <a:pt x="2905" y="1108"/>
                    <a:pt x="2334" y="668"/>
                    <a:pt x="1524" y="370"/>
                  </a:cubicBezTo>
                  <a:cubicBezTo>
                    <a:pt x="715" y="6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3946600" y="2472750"/>
              <a:ext cx="69700" cy="31275"/>
            </a:xfrm>
            <a:custGeom>
              <a:rect b="b" l="l" r="r" t="t"/>
              <a:pathLst>
                <a:path extrusionOk="0" h="1251" w="2788">
                  <a:moveTo>
                    <a:pt x="1" y="1"/>
                  </a:moveTo>
                  <a:cubicBezTo>
                    <a:pt x="1" y="1"/>
                    <a:pt x="549" y="453"/>
                    <a:pt x="1311" y="798"/>
                  </a:cubicBezTo>
                  <a:cubicBezTo>
                    <a:pt x="2085" y="1144"/>
                    <a:pt x="2787" y="1251"/>
                    <a:pt x="2787" y="1251"/>
                  </a:cubicBezTo>
                  <a:cubicBezTo>
                    <a:pt x="2787" y="1251"/>
                    <a:pt x="2251" y="787"/>
                    <a:pt x="1477" y="441"/>
                  </a:cubicBezTo>
                  <a:cubicBezTo>
                    <a:pt x="704" y="9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4902675" y="2928475"/>
              <a:ext cx="380450" cy="163100"/>
            </a:xfrm>
            <a:custGeom>
              <a:rect b="b" l="l" r="r" t="t"/>
              <a:pathLst>
                <a:path extrusionOk="0" h="6524" w="15218">
                  <a:moveTo>
                    <a:pt x="1" y="0"/>
                  </a:moveTo>
                  <a:cubicBezTo>
                    <a:pt x="1" y="0"/>
                    <a:pt x="835" y="441"/>
                    <a:pt x="2120" y="1250"/>
                  </a:cubicBezTo>
                  <a:cubicBezTo>
                    <a:pt x="3406" y="2024"/>
                    <a:pt x="5144" y="3191"/>
                    <a:pt x="7192" y="4298"/>
                  </a:cubicBezTo>
                  <a:cubicBezTo>
                    <a:pt x="9252" y="5394"/>
                    <a:pt x="11276" y="6084"/>
                    <a:pt x="12776" y="6334"/>
                  </a:cubicBezTo>
                  <a:cubicBezTo>
                    <a:pt x="13514" y="6453"/>
                    <a:pt x="14134" y="6501"/>
                    <a:pt x="14562" y="6513"/>
                  </a:cubicBezTo>
                  <a:cubicBezTo>
                    <a:pt x="14701" y="6521"/>
                    <a:pt x="14820" y="6523"/>
                    <a:pt x="14917" y="6523"/>
                  </a:cubicBezTo>
                  <a:cubicBezTo>
                    <a:pt x="15111" y="6523"/>
                    <a:pt x="15217" y="6513"/>
                    <a:pt x="15217" y="6513"/>
                  </a:cubicBezTo>
                  <a:cubicBezTo>
                    <a:pt x="15217" y="6513"/>
                    <a:pt x="14991" y="6501"/>
                    <a:pt x="14562" y="6465"/>
                  </a:cubicBezTo>
                  <a:cubicBezTo>
                    <a:pt x="14145" y="6429"/>
                    <a:pt x="13538" y="6334"/>
                    <a:pt x="12800" y="6156"/>
                  </a:cubicBezTo>
                  <a:cubicBezTo>
                    <a:pt x="11348" y="5834"/>
                    <a:pt x="9395" y="5060"/>
                    <a:pt x="7371" y="3965"/>
                  </a:cubicBezTo>
                  <a:cubicBezTo>
                    <a:pt x="5347" y="2881"/>
                    <a:pt x="3549" y="1786"/>
                    <a:pt x="2204" y="1084"/>
                  </a:cubicBezTo>
                  <a:cubicBezTo>
                    <a:pt x="870" y="36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5262850" y="2983825"/>
              <a:ext cx="21750" cy="106900"/>
            </a:xfrm>
            <a:custGeom>
              <a:rect b="b" l="l" r="r" t="t"/>
              <a:pathLst>
                <a:path extrusionOk="0" h="4276" w="870">
                  <a:moveTo>
                    <a:pt x="0" y="1"/>
                  </a:moveTo>
                  <a:cubicBezTo>
                    <a:pt x="0" y="1"/>
                    <a:pt x="60" y="989"/>
                    <a:pt x="274" y="2156"/>
                  </a:cubicBezTo>
                  <a:cubicBezTo>
                    <a:pt x="477" y="3334"/>
                    <a:pt x="774" y="4275"/>
                    <a:pt x="774" y="4275"/>
                  </a:cubicBezTo>
                  <a:cubicBezTo>
                    <a:pt x="774" y="4275"/>
                    <a:pt x="870" y="3275"/>
                    <a:pt x="655" y="2084"/>
                  </a:cubicBezTo>
                  <a:cubicBezTo>
                    <a:pt x="441" y="89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5263750" y="3072225"/>
              <a:ext cx="42875" cy="90225"/>
            </a:xfrm>
            <a:custGeom>
              <a:rect b="b" l="l" r="r" t="t"/>
              <a:pathLst>
                <a:path extrusionOk="0" h="3609" w="1715">
                  <a:moveTo>
                    <a:pt x="806" y="1667"/>
                  </a:moveTo>
                  <a:cubicBezTo>
                    <a:pt x="806" y="1667"/>
                    <a:pt x="807" y="1667"/>
                    <a:pt x="808" y="1668"/>
                  </a:cubicBezTo>
                  <a:lnTo>
                    <a:pt x="798" y="1668"/>
                  </a:lnTo>
                  <a:cubicBezTo>
                    <a:pt x="802" y="1668"/>
                    <a:pt x="805" y="1667"/>
                    <a:pt x="806" y="1667"/>
                  </a:cubicBezTo>
                  <a:close/>
                  <a:moveTo>
                    <a:pt x="24" y="1"/>
                  </a:moveTo>
                  <a:cubicBezTo>
                    <a:pt x="24" y="1"/>
                    <a:pt x="0" y="37"/>
                    <a:pt x="0" y="156"/>
                  </a:cubicBezTo>
                  <a:cubicBezTo>
                    <a:pt x="12" y="215"/>
                    <a:pt x="24" y="299"/>
                    <a:pt x="83" y="394"/>
                  </a:cubicBezTo>
                  <a:cubicBezTo>
                    <a:pt x="119" y="441"/>
                    <a:pt x="155" y="477"/>
                    <a:pt x="214" y="525"/>
                  </a:cubicBezTo>
                  <a:cubicBezTo>
                    <a:pt x="250" y="537"/>
                    <a:pt x="274" y="560"/>
                    <a:pt x="322" y="572"/>
                  </a:cubicBezTo>
                  <a:cubicBezTo>
                    <a:pt x="357" y="584"/>
                    <a:pt x="381" y="584"/>
                    <a:pt x="417" y="584"/>
                  </a:cubicBezTo>
                  <a:cubicBezTo>
                    <a:pt x="381" y="596"/>
                    <a:pt x="429" y="584"/>
                    <a:pt x="393" y="656"/>
                  </a:cubicBezTo>
                  <a:cubicBezTo>
                    <a:pt x="381" y="691"/>
                    <a:pt x="381" y="715"/>
                    <a:pt x="357" y="775"/>
                  </a:cubicBezTo>
                  <a:cubicBezTo>
                    <a:pt x="334" y="810"/>
                    <a:pt x="310" y="858"/>
                    <a:pt x="274" y="882"/>
                  </a:cubicBezTo>
                  <a:lnTo>
                    <a:pt x="191" y="977"/>
                  </a:lnTo>
                  <a:cubicBezTo>
                    <a:pt x="155" y="1013"/>
                    <a:pt x="131" y="1060"/>
                    <a:pt x="119" y="1108"/>
                  </a:cubicBezTo>
                  <a:cubicBezTo>
                    <a:pt x="119" y="1099"/>
                    <a:pt x="117" y="1094"/>
                    <a:pt x="113" y="1094"/>
                  </a:cubicBezTo>
                  <a:cubicBezTo>
                    <a:pt x="103" y="1094"/>
                    <a:pt x="83" y="1127"/>
                    <a:pt x="83" y="1180"/>
                  </a:cubicBezTo>
                  <a:cubicBezTo>
                    <a:pt x="83" y="1251"/>
                    <a:pt x="143" y="1370"/>
                    <a:pt x="298" y="1430"/>
                  </a:cubicBezTo>
                  <a:cubicBezTo>
                    <a:pt x="345" y="1453"/>
                    <a:pt x="381" y="1465"/>
                    <a:pt x="429" y="1465"/>
                  </a:cubicBezTo>
                  <a:lnTo>
                    <a:pt x="512" y="1465"/>
                  </a:lnTo>
                  <a:lnTo>
                    <a:pt x="500" y="1477"/>
                  </a:lnTo>
                  <a:lnTo>
                    <a:pt x="488" y="1525"/>
                  </a:lnTo>
                  <a:cubicBezTo>
                    <a:pt x="476" y="1549"/>
                    <a:pt x="464" y="1596"/>
                    <a:pt x="464" y="1632"/>
                  </a:cubicBezTo>
                  <a:cubicBezTo>
                    <a:pt x="464" y="1775"/>
                    <a:pt x="524" y="1870"/>
                    <a:pt x="595" y="1942"/>
                  </a:cubicBezTo>
                  <a:cubicBezTo>
                    <a:pt x="621" y="1967"/>
                    <a:pt x="653" y="1984"/>
                    <a:pt x="687" y="1996"/>
                  </a:cubicBezTo>
                  <a:lnTo>
                    <a:pt x="687" y="1996"/>
                  </a:lnTo>
                  <a:cubicBezTo>
                    <a:pt x="837" y="2607"/>
                    <a:pt x="1159" y="2973"/>
                    <a:pt x="1357" y="3216"/>
                  </a:cubicBezTo>
                  <a:cubicBezTo>
                    <a:pt x="1572" y="3489"/>
                    <a:pt x="1715" y="3608"/>
                    <a:pt x="1715" y="3608"/>
                  </a:cubicBezTo>
                  <a:cubicBezTo>
                    <a:pt x="1715" y="3608"/>
                    <a:pt x="1619" y="3442"/>
                    <a:pt x="1488" y="3156"/>
                  </a:cubicBezTo>
                  <a:cubicBezTo>
                    <a:pt x="1334" y="2846"/>
                    <a:pt x="1084" y="2406"/>
                    <a:pt x="1024" y="1822"/>
                  </a:cubicBezTo>
                  <a:lnTo>
                    <a:pt x="802" y="1752"/>
                  </a:lnTo>
                  <a:lnTo>
                    <a:pt x="802" y="1752"/>
                  </a:lnTo>
                  <a:cubicBezTo>
                    <a:pt x="806" y="1744"/>
                    <a:pt x="815" y="1728"/>
                    <a:pt x="834" y="1703"/>
                  </a:cubicBezTo>
                  <a:cubicBezTo>
                    <a:pt x="837" y="1694"/>
                    <a:pt x="840" y="1687"/>
                    <a:pt x="843" y="1682"/>
                  </a:cubicBezTo>
                  <a:lnTo>
                    <a:pt x="843" y="1682"/>
                  </a:lnTo>
                  <a:cubicBezTo>
                    <a:pt x="850" y="1685"/>
                    <a:pt x="859" y="1688"/>
                    <a:pt x="869" y="1692"/>
                  </a:cubicBezTo>
                  <a:lnTo>
                    <a:pt x="869" y="1668"/>
                  </a:lnTo>
                  <a:lnTo>
                    <a:pt x="893" y="1656"/>
                  </a:lnTo>
                  <a:cubicBezTo>
                    <a:pt x="929" y="1608"/>
                    <a:pt x="1024" y="1572"/>
                    <a:pt x="1107" y="1525"/>
                  </a:cubicBezTo>
                  <a:lnTo>
                    <a:pt x="1107" y="1406"/>
                  </a:lnTo>
                  <a:lnTo>
                    <a:pt x="1107" y="1370"/>
                  </a:lnTo>
                  <a:cubicBezTo>
                    <a:pt x="1107" y="1346"/>
                    <a:pt x="1107" y="1334"/>
                    <a:pt x="1096" y="1299"/>
                  </a:cubicBezTo>
                  <a:cubicBezTo>
                    <a:pt x="1048" y="1191"/>
                    <a:pt x="988" y="1132"/>
                    <a:pt x="905" y="1108"/>
                  </a:cubicBezTo>
                  <a:cubicBezTo>
                    <a:pt x="834" y="1081"/>
                    <a:pt x="755" y="1068"/>
                    <a:pt x="676" y="1068"/>
                  </a:cubicBezTo>
                  <a:cubicBezTo>
                    <a:pt x="649" y="1068"/>
                    <a:pt x="622" y="1069"/>
                    <a:pt x="595" y="1072"/>
                  </a:cubicBezTo>
                  <a:lnTo>
                    <a:pt x="536" y="1096"/>
                  </a:lnTo>
                  <a:lnTo>
                    <a:pt x="512" y="1096"/>
                  </a:lnTo>
                  <a:cubicBezTo>
                    <a:pt x="509" y="1098"/>
                    <a:pt x="507" y="1098"/>
                    <a:pt x="504" y="1098"/>
                  </a:cubicBezTo>
                  <a:cubicBezTo>
                    <a:pt x="488" y="1098"/>
                    <a:pt x="476" y="1070"/>
                    <a:pt x="452" y="1070"/>
                  </a:cubicBezTo>
                  <a:cubicBezTo>
                    <a:pt x="448" y="1070"/>
                    <a:pt x="445" y="1071"/>
                    <a:pt x="441" y="1072"/>
                  </a:cubicBezTo>
                  <a:cubicBezTo>
                    <a:pt x="441" y="1060"/>
                    <a:pt x="453" y="1060"/>
                    <a:pt x="453" y="1049"/>
                  </a:cubicBezTo>
                  <a:cubicBezTo>
                    <a:pt x="476" y="1037"/>
                    <a:pt x="476" y="1013"/>
                    <a:pt x="488" y="1001"/>
                  </a:cubicBezTo>
                  <a:cubicBezTo>
                    <a:pt x="536" y="941"/>
                    <a:pt x="560" y="894"/>
                    <a:pt x="572" y="834"/>
                  </a:cubicBezTo>
                  <a:cubicBezTo>
                    <a:pt x="607" y="739"/>
                    <a:pt x="607" y="620"/>
                    <a:pt x="595" y="560"/>
                  </a:cubicBezTo>
                  <a:cubicBezTo>
                    <a:pt x="582" y="483"/>
                    <a:pt x="559" y="465"/>
                    <a:pt x="540" y="465"/>
                  </a:cubicBezTo>
                  <a:cubicBezTo>
                    <a:pt x="524" y="465"/>
                    <a:pt x="512" y="477"/>
                    <a:pt x="512" y="477"/>
                  </a:cubicBezTo>
                  <a:lnTo>
                    <a:pt x="357" y="477"/>
                  </a:lnTo>
                  <a:cubicBezTo>
                    <a:pt x="322" y="477"/>
                    <a:pt x="298" y="465"/>
                    <a:pt x="262" y="453"/>
                  </a:cubicBezTo>
                  <a:cubicBezTo>
                    <a:pt x="203" y="418"/>
                    <a:pt x="155" y="394"/>
                    <a:pt x="131" y="346"/>
                  </a:cubicBezTo>
                  <a:cubicBezTo>
                    <a:pt x="60" y="275"/>
                    <a:pt x="36" y="203"/>
                    <a:pt x="24" y="144"/>
                  </a:cubicBezTo>
                  <a:cubicBezTo>
                    <a:pt x="12" y="37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5214625" y="2416800"/>
              <a:ext cx="19975" cy="180400"/>
            </a:xfrm>
            <a:custGeom>
              <a:rect b="b" l="l" r="r" t="t"/>
              <a:pathLst>
                <a:path extrusionOk="0" h="7216" w="799">
                  <a:moveTo>
                    <a:pt x="24" y="0"/>
                  </a:moveTo>
                  <a:lnTo>
                    <a:pt x="24" y="0"/>
                  </a:lnTo>
                  <a:cubicBezTo>
                    <a:pt x="24" y="1"/>
                    <a:pt x="1" y="1644"/>
                    <a:pt x="203" y="3632"/>
                  </a:cubicBezTo>
                  <a:cubicBezTo>
                    <a:pt x="417" y="5632"/>
                    <a:pt x="786" y="7216"/>
                    <a:pt x="786" y="7216"/>
                  </a:cubicBezTo>
                  <a:cubicBezTo>
                    <a:pt x="786" y="7216"/>
                    <a:pt x="798" y="5584"/>
                    <a:pt x="608" y="3584"/>
                  </a:cubicBezTo>
                  <a:cubicBezTo>
                    <a:pt x="394" y="1596"/>
                    <a:pt x="25" y="1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5228325" y="2611750"/>
              <a:ext cx="13425" cy="41100"/>
            </a:xfrm>
            <a:custGeom>
              <a:rect b="b" l="l" r="r" t="t"/>
              <a:pathLst>
                <a:path extrusionOk="0" h="1644" w="537">
                  <a:moveTo>
                    <a:pt x="155" y="1"/>
                  </a:moveTo>
                  <a:cubicBezTo>
                    <a:pt x="155" y="1"/>
                    <a:pt x="0" y="382"/>
                    <a:pt x="72" y="846"/>
                  </a:cubicBezTo>
                  <a:cubicBezTo>
                    <a:pt x="131" y="1299"/>
                    <a:pt x="393" y="1644"/>
                    <a:pt x="393" y="1644"/>
                  </a:cubicBezTo>
                  <a:cubicBezTo>
                    <a:pt x="393" y="1644"/>
                    <a:pt x="536" y="1239"/>
                    <a:pt x="465" y="787"/>
                  </a:cubicBezTo>
                  <a:cubicBezTo>
                    <a:pt x="405" y="346"/>
                    <a:pt x="155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233675" y="2668625"/>
              <a:ext cx="12525" cy="25325"/>
            </a:xfrm>
            <a:custGeom>
              <a:rect b="b" l="l" r="r" t="t"/>
              <a:pathLst>
                <a:path extrusionOk="0" h="1013" w="501">
                  <a:moveTo>
                    <a:pt x="143" y="0"/>
                  </a:moveTo>
                  <a:cubicBezTo>
                    <a:pt x="143" y="0"/>
                    <a:pt x="1" y="274"/>
                    <a:pt x="60" y="560"/>
                  </a:cubicBezTo>
                  <a:cubicBezTo>
                    <a:pt x="120" y="833"/>
                    <a:pt x="358" y="1012"/>
                    <a:pt x="358" y="1012"/>
                  </a:cubicBezTo>
                  <a:cubicBezTo>
                    <a:pt x="358" y="1012"/>
                    <a:pt x="501" y="750"/>
                    <a:pt x="441" y="464"/>
                  </a:cubicBezTo>
                  <a:cubicBezTo>
                    <a:pt x="382" y="179"/>
                    <a:pt x="143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4231775" y="2555500"/>
              <a:ext cx="211050" cy="113725"/>
            </a:xfrm>
            <a:custGeom>
              <a:rect b="b" l="l" r="r" t="t"/>
              <a:pathLst>
                <a:path extrusionOk="0" h="4549" w="8442">
                  <a:moveTo>
                    <a:pt x="8442" y="1"/>
                  </a:moveTo>
                  <a:cubicBezTo>
                    <a:pt x="8442" y="1"/>
                    <a:pt x="7882" y="48"/>
                    <a:pt x="6989" y="167"/>
                  </a:cubicBezTo>
                  <a:cubicBezTo>
                    <a:pt x="6072" y="286"/>
                    <a:pt x="4834" y="501"/>
                    <a:pt x="3536" y="1060"/>
                  </a:cubicBezTo>
                  <a:cubicBezTo>
                    <a:pt x="2239" y="1608"/>
                    <a:pt x="1238" y="2489"/>
                    <a:pt x="703" y="3239"/>
                  </a:cubicBezTo>
                  <a:cubicBezTo>
                    <a:pt x="441" y="3608"/>
                    <a:pt x="262" y="3930"/>
                    <a:pt x="155" y="4168"/>
                  </a:cubicBezTo>
                  <a:cubicBezTo>
                    <a:pt x="48" y="4406"/>
                    <a:pt x="0" y="4549"/>
                    <a:pt x="0" y="4549"/>
                  </a:cubicBezTo>
                  <a:cubicBezTo>
                    <a:pt x="0" y="4549"/>
                    <a:pt x="84" y="4406"/>
                    <a:pt x="214" y="4204"/>
                  </a:cubicBezTo>
                  <a:cubicBezTo>
                    <a:pt x="345" y="3989"/>
                    <a:pt x="572" y="3692"/>
                    <a:pt x="869" y="3370"/>
                  </a:cubicBezTo>
                  <a:cubicBezTo>
                    <a:pt x="1465" y="2703"/>
                    <a:pt x="2465" y="1953"/>
                    <a:pt x="3703" y="1417"/>
                  </a:cubicBezTo>
                  <a:cubicBezTo>
                    <a:pt x="4929" y="882"/>
                    <a:pt x="6132" y="584"/>
                    <a:pt x="7013" y="358"/>
                  </a:cubicBezTo>
                  <a:cubicBezTo>
                    <a:pt x="7894" y="144"/>
                    <a:pt x="8442" y="1"/>
                    <a:pt x="844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4238625" y="2543600"/>
              <a:ext cx="122050" cy="84850"/>
            </a:xfrm>
            <a:custGeom>
              <a:rect b="b" l="l" r="r" t="t"/>
              <a:pathLst>
                <a:path extrusionOk="0" h="3394" w="4882">
                  <a:moveTo>
                    <a:pt x="4882" y="0"/>
                  </a:moveTo>
                  <a:cubicBezTo>
                    <a:pt x="4881" y="0"/>
                    <a:pt x="4560" y="60"/>
                    <a:pt x="4012" y="262"/>
                  </a:cubicBezTo>
                  <a:cubicBezTo>
                    <a:pt x="3500" y="441"/>
                    <a:pt x="2798" y="762"/>
                    <a:pt x="2107" y="1239"/>
                  </a:cubicBezTo>
                  <a:cubicBezTo>
                    <a:pt x="1429" y="1715"/>
                    <a:pt x="893" y="2263"/>
                    <a:pt x="536" y="2679"/>
                  </a:cubicBezTo>
                  <a:cubicBezTo>
                    <a:pt x="179" y="3120"/>
                    <a:pt x="0" y="3394"/>
                    <a:pt x="0" y="3394"/>
                  </a:cubicBezTo>
                  <a:cubicBezTo>
                    <a:pt x="0" y="3394"/>
                    <a:pt x="250" y="3191"/>
                    <a:pt x="667" y="2834"/>
                  </a:cubicBezTo>
                  <a:cubicBezTo>
                    <a:pt x="1083" y="2489"/>
                    <a:pt x="1667" y="2024"/>
                    <a:pt x="2334" y="1572"/>
                  </a:cubicBezTo>
                  <a:cubicBezTo>
                    <a:pt x="3000" y="1096"/>
                    <a:pt x="3643" y="703"/>
                    <a:pt x="4108" y="441"/>
                  </a:cubicBezTo>
                  <a:cubicBezTo>
                    <a:pt x="4584" y="167"/>
                    <a:pt x="4882" y="0"/>
                    <a:pt x="488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4257375" y="2538825"/>
              <a:ext cx="64000" cy="44675"/>
            </a:xfrm>
            <a:custGeom>
              <a:rect b="b" l="l" r="r" t="t"/>
              <a:pathLst>
                <a:path extrusionOk="0" h="1787" w="2560">
                  <a:moveTo>
                    <a:pt x="2560" y="1"/>
                  </a:moveTo>
                  <a:cubicBezTo>
                    <a:pt x="2560" y="1"/>
                    <a:pt x="2381" y="13"/>
                    <a:pt x="2096" y="96"/>
                  </a:cubicBezTo>
                  <a:cubicBezTo>
                    <a:pt x="1810" y="179"/>
                    <a:pt x="1429" y="334"/>
                    <a:pt x="1048" y="584"/>
                  </a:cubicBezTo>
                  <a:cubicBezTo>
                    <a:pt x="679" y="834"/>
                    <a:pt x="393" y="1144"/>
                    <a:pt x="238" y="1382"/>
                  </a:cubicBezTo>
                  <a:cubicBezTo>
                    <a:pt x="72" y="1620"/>
                    <a:pt x="0" y="1787"/>
                    <a:pt x="0" y="1787"/>
                  </a:cubicBezTo>
                  <a:cubicBezTo>
                    <a:pt x="0" y="1787"/>
                    <a:pt x="572" y="1382"/>
                    <a:pt x="1274" y="894"/>
                  </a:cubicBezTo>
                  <a:cubicBezTo>
                    <a:pt x="1977" y="406"/>
                    <a:pt x="2560" y="1"/>
                    <a:pt x="256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4278200" y="2525450"/>
              <a:ext cx="26225" cy="21450"/>
            </a:xfrm>
            <a:custGeom>
              <a:rect b="b" l="l" r="r" t="t"/>
              <a:pathLst>
                <a:path extrusionOk="0" h="858" w="1049">
                  <a:moveTo>
                    <a:pt x="1048" y="0"/>
                  </a:moveTo>
                  <a:cubicBezTo>
                    <a:pt x="1048" y="0"/>
                    <a:pt x="691" y="48"/>
                    <a:pt x="393" y="286"/>
                  </a:cubicBezTo>
                  <a:cubicBezTo>
                    <a:pt x="96" y="524"/>
                    <a:pt x="1" y="857"/>
                    <a:pt x="1" y="857"/>
                  </a:cubicBezTo>
                  <a:cubicBezTo>
                    <a:pt x="1" y="857"/>
                    <a:pt x="358" y="822"/>
                    <a:pt x="655" y="584"/>
                  </a:cubicBezTo>
                  <a:cubicBezTo>
                    <a:pt x="953" y="345"/>
                    <a:pt x="1048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4466025" y="1966875"/>
              <a:ext cx="222975" cy="82350"/>
            </a:xfrm>
            <a:custGeom>
              <a:rect b="b" l="l" r="r" t="t"/>
              <a:pathLst>
                <a:path extrusionOk="0" h="3294" w="8919">
                  <a:moveTo>
                    <a:pt x="7223" y="1"/>
                  </a:moveTo>
                  <a:cubicBezTo>
                    <a:pt x="6834" y="1"/>
                    <a:pt x="6386" y="43"/>
                    <a:pt x="5906" y="102"/>
                  </a:cubicBezTo>
                  <a:cubicBezTo>
                    <a:pt x="5322" y="198"/>
                    <a:pt x="4680" y="340"/>
                    <a:pt x="4049" y="567"/>
                  </a:cubicBezTo>
                  <a:cubicBezTo>
                    <a:pt x="3406" y="805"/>
                    <a:pt x="2810" y="1090"/>
                    <a:pt x="2298" y="1388"/>
                  </a:cubicBezTo>
                  <a:cubicBezTo>
                    <a:pt x="1798" y="1698"/>
                    <a:pt x="1370" y="2019"/>
                    <a:pt x="1024" y="2293"/>
                  </a:cubicBezTo>
                  <a:cubicBezTo>
                    <a:pt x="703" y="2579"/>
                    <a:pt x="429" y="2829"/>
                    <a:pt x="262" y="3007"/>
                  </a:cubicBezTo>
                  <a:cubicBezTo>
                    <a:pt x="84" y="3186"/>
                    <a:pt x="0" y="3293"/>
                    <a:pt x="0" y="3293"/>
                  </a:cubicBezTo>
                  <a:cubicBezTo>
                    <a:pt x="0" y="3293"/>
                    <a:pt x="108" y="3198"/>
                    <a:pt x="298" y="3055"/>
                  </a:cubicBezTo>
                  <a:cubicBezTo>
                    <a:pt x="489" y="2888"/>
                    <a:pt x="786" y="2686"/>
                    <a:pt x="1143" y="2448"/>
                  </a:cubicBezTo>
                  <a:cubicBezTo>
                    <a:pt x="1512" y="2186"/>
                    <a:pt x="1965" y="1936"/>
                    <a:pt x="2465" y="1674"/>
                  </a:cubicBezTo>
                  <a:cubicBezTo>
                    <a:pt x="2989" y="1400"/>
                    <a:pt x="3560" y="1150"/>
                    <a:pt x="4179" y="924"/>
                  </a:cubicBezTo>
                  <a:cubicBezTo>
                    <a:pt x="4787" y="698"/>
                    <a:pt x="5406" y="543"/>
                    <a:pt x="5965" y="424"/>
                  </a:cubicBezTo>
                  <a:cubicBezTo>
                    <a:pt x="6537" y="305"/>
                    <a:pt x="7049" y="221"/>
                    <a:pt x="7489" y="186"/>
                  </a:cubicBezTo>
                  <a:cubicBezTo>
                    <a:pt x="7930" y="138"/>
                    <a:pt x="8275" y="126"/>
                    <a:pt x="8525" y="126"/>
                  </a:cubicBezTo>
                  <a:lnTo>
                    <a:pt x="8918" y="126"/>
                  </a:lnTo>
                  <a:lnTo>
                    <a:pt x="8513" y="78"/>
                  </a:lnTo>
                  <a:cubicBezTo>
                    <a:pt x="8275" y="43"/>
                    <a:pt x="7918" y="19"/>
                    <a:pt x="7466" y="7"/>
                  </a:cubicBezTo>
                  <a:cubicBezTo>
                    <a:pt x="7388" y="3"/>
                    <a:pt x="7307" y="1"/>
                    <a:pt x="722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457400" y="2007825"/>
              <a:ext cx="164025" cy="72350"/>
            </a:xfrm>
            <a:custGeom>
              <a:rect b="b" l="l" r="r" t="t"/>
              <a:pathLst>
                <a:path extrusionOk="0" h="2894" w="6561">
                  <a:moveTo>
                    <a:pt x="6299" y="0"/>
                  </a:moveTo>
                  <a:cubicBezTo>
                    <a:pt x="6120" y="0"/>
                    <a:pt x="5834" y="0"/>
                    <a:pt x="5513" y="36"/>
                  </a:cubicBezTo>
                  <a:cubicBezTo>
                    <a:pt x="4834" y="95"/>
                    <a:pt x="3917" y="286"/>
                    <a:pt x="2977" y="715"/>
                  </a:cubicBezTo>
                  <a:cubicBezTo>
                    <a:pt x="2024" y="1155"/>
                    <a:pt x="1298" y="1750"/>
                    <a:pt x="822" y="2203"/>
                  </a:cubicBezTo>
                  <a:cubicBezTo>
                    <a:pt x="584" y="2441"/>
                    <a:pt x="381" y="2620"/>
                    <a:pt x="238" y="2727"/>
                  </a:cubicBezTo>
                  <a:cubicBezTo>
                    <a:pt x="83" y="2834"/>
                    <a:pt x="0" y="2893"/>
                    <a:pt x="0" y="2893"/>
                  </a:cubicBezTo>
                  <a:cubicBezTo>
                    <a:pt x="0" y="2893"/>
                    <a:pt x="107" y="2858"/>
                    <a:pt x="274" y="2786"/>
                  </a:cubicBezTo>
                  <a:cubicBezTo>
                    <a:pt x="429" y="2703"/>
                    <a:pt x="667" y="2560"/>
                    <a:pt x="941" y="2370"/>
                  </a:cubicBezTo>
                  <a:cubicBezTo>
                    <a:pt x="1476" y="2000"/>
                    <a:pt x="2215" y="1512"/>
                    <a:pt x="3131" y="1096"/>
                  </a:cubicBezTo>
                  <a:cubicBezTo>
                    <a:pt x="4024" y="655"/>
                    <a:pt x="4882" y="405"/>
                    <a:pt x="5525" y="238"/>
                  </a:cubicBezTo>
                  <a:cubicBezTo>
                    <a:pt x="5834" y="167"/>
                    <a:pt x="6096" y="107"/>
                    <a:pt x="6275" y="84"/>
                  </a:cubicBezTo>
                  <a:cubicBezTo>
                    <a:pt x="6453" y="48"/>
                    <a:pt x="6560" y="36"/>
                    <a:pt x="6560" y="36"/>
                  </a:cubicBezTo>
                  <a:cubicBezTo>
                    <a:pt x="6560" y="36"/>
                    <a:pt x="6465" y="36"/>
                    <a:pt x="629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4442800" y="2046225"/>
              <a:ext cx="112250" cy="59550"/>
            </a:xfrm>
            <a:custGeom>
              <a:rect b="b" l="l" r="r" t="t"/>
              <a:pathLst>
                <a:path extrusionOk="0" h="2382" w="4490">
                  <a:moveTo>
                    <a:pt x="4489" y="0"/>
                  </a:moveTo>
                  <a:cubicBezTo>
                    <a:pt x="4489" y="0"/>
                    <a:pt x="4192" y="36"/>
                    <a:pt x="3739" y="83"/>
                  </a:cubicBezTo>
                  <a:cubicBezTo>
                    <a:pt x="3275" y="191"/>
                    <a:pt x="2656" y="381"/>
                    <a:pt x="2013" y="726"/>
                  </a:cubicBezTo>
                  <a:cubicBezTo>
                    <a:pt x="1370" y="1072"/>
                    <a:pt x="870" y="1488"/>
                    <a:pt x="525" y="1822"/>
                  </a:cubicBezTo>
                  <a:cubicBezTo>
                    <a:pt x="179" y="2143"/>
                    <a:pt x="1" y="2381"/>
                    <a:pt x="1" y="2381"/>
                  </a:cubicBezTo>
                  <a:cubicBezTo>
                    <a:pt x="1" y="2381"/>
                    <a:pt x="263" y="2238"/>
                    <a:pt x="644" y="1977"/>
                  </a:cubicBezTo>
                  <a:cubicBezTo>
                    <a:pt x="1037" y="1726"/>
                    <a:pt x="1584" y="1417"/>
                    <a:pt x="2191" y="1084"/>
                  </a:cubicBezTo>
                  <a:cubicBezTo>
                    <a:pt x="2799" y="762"/>
                    <a:pt x="3382" y="488"/>
                    <a:pt x="3799" y="298"/>
                  </a:cubicBezTo>
                  <a:cubicBezTo>
                    <a:pt x="4215" y="119"/>
                    <a:pt x="4489" y="0"/>
                    <a:pt x="448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435075" y="2082225"/>
              <a:ext cx="90200" cy="46775"/>
            </a:xfrm>
            <a:custGeom>
              <a:rect b="b" l="l" r="r" t="t"/>
              <a:pathLst>
                <a:path extrusionOk="0" h="1871" w="3608">
                  <a:moveTo>
                    <a:pt x="3608" y="1"/>
                  </a:moveTo>
                  <a:cubicBezTo>
                    <a:pt x="3608" y="1"/>
                    <a:pt x="3358" y="25"/>
                    <a:pt x="2977" y="108"/>
                  </a:cubicBezTo>
                  <a:cubicBezTo>
                    <a:pt x="2620" y="179"/>
                    <a:pt x="2119" y="334"/>
                    <a:pt x="1607" y="596"/>
                  </a:cubicBezTo>
                  <a:cubicBezTo>
                    <a:pt x="1107" y="858"/>
                    <a:pt x="691" y="1179"/>
                    <a:pt x="417" y="1429"/>
                  </a:cubicBezTo>
                  <a:cubicBezTo>
                    <a:pt x="155" y="1691"/>
                    <a:pt x="0" y="1870"/>
                    <a:pt x="0" y="1870"/>
                  </a:cubicBezTo>
                  <a:cubicBezTo>
                    <a:pt x="0" y="1870"/>
                    <a:pt x="810" y="1453"/>
                    <a:pt x="1798" y="941"/>
                  </a:cubicBezTo>
                  <a:cubicBezTo>
                    <a:pt x="2798" y="417"/>
                    <a:pt x="3608" y="1"/>
                    <a:pt x="360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438050" y="2117350"/>
              <a:ext cx="52100" cy="29500"/>
            </a:xfrm>
            <a:custGeom>
              <a:rect b="b" l="l" r="r" t="t"/>
              <a:pathLst>
                <a:path extrusionOk="0" h="1180" w="2084">
                  <a:moveTo>
                    <a:pt x="2084" y="1"/>
                  </a:moveTo>
                  <a:lnTo>
                    <a:pt x="2084" y="1"/>
                  </a:lnTo>
                  <a:cubicBezTo>
                    <a:pt x="2084" y="1"/>
                    <a:pt x="1953" y="1"/>
                    <a:pt x="1715" y="60"/>
                  </a:cubicBezTo>
                  <a:cubicBezTo>
                    <a:pt x="1488" y="108"/>
                    <a:pt x="1191" y="191"/>
                    <a:pt x="893" y="358"/>
                  </a:cubicBezTo>
                  <a:cubicBezTo>
                    <a:pt x="607" y="525"/>
                    <a:pt x="369" y="727"/>
                    <a:pt x="226" y="894"/>
                  </a:cubicBezTo>
                  <a:cubicBezTo>
                    <a:pt x="72" y="1060"/>
                    <a:pt x="0" y="1179"/>
                    <a:pt x="0" y="1179"/>
                  </a:cubicBezTo>
                  <a:cubicBezTo>
                    <a:pt x="0" y="1179"/>
                    <a:pt x="131" y="1132"/>
                    <a:pt x="345" y="1037"/>
                  </a:cubicBezTo>
                  <a:cubicBezTo>
                    <a:pt x="548" y="965"/>
                    <a:pt x="822" y="846"/>
                    <a:pt x="1096" y="679"/>
                  </a:cubicBezTo>
                  <a:cubicBezTo>
                    <a:pt x="1381" y="525"/>
                    <a:pt x="1619" y="358"/>
                    <a:pt x="1798" y="227"/>
                  </a:cubicBezTo>
                  <a:cubicBezTo>
                    <a:pt x="1977" y="84"/>
                    <a:pt x="2084" y="1"/>
                    <a:pt x="208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4570800" y="2554600"/>
              <a:ext cx="372400" cy="176550"/>
            </a:xfrm>
            <a:custGeom>
              <a:rect b="b" l="l" r="r" t="t"/>
              <a:pathLst>
                <a:path extrusionOk="0" h="7062" w="14896">
                  <a:moveTo>
                    <a:pt x="0" y="1"/>
                  </a:moveTo>
                  <a:cubicBezTo>
                    <a:pt x="0" y="1"/>
                    <a:pt x="227" y="72"/>
                    <a:pt x="631" y="191"/>
                  </a:cubicBezTo>
                  <a:cubicBezTo>
                    <a:pt x="1036" y="310"/>
                    <a:pt x="1596" y="489"/>
                    <a:pt x="2310" y="739"/>
                  </a:cubicBezTo>
                  <a:cubicBezTo>
                    <a:pt x="3727" y="1227"/>
                    <a:pt x="5644" y="1977"/>
                    <a:pt x="7716" y="2954"/>
                  </a:cubicBezTo>
                  <a:cubicBezTo>
                    <a:pt x="9764" y="3942"/>
                    <a:pt x="11573" y="4966"/>
                    <a:pt x="12847" y="5752"/>
                  </a:cubicBezTo>
                  <a:cubicBezTo>
                    <a:pt x="13490" y="6145"/>
                    <a:pt x="14002" y="6466"/>
                    <a:pt x="14347" y="6704"/>
                  </a:cubicBezTo>
                  <a:cubicBezTo>
                    <a:pt x="14705" y="6930"/>
                    <a:pt x="14895" y="7061"/>
                    <a:pt x="14895" y="7061"/>
                  </a:cubicBezTo>
                  <a:cubicBezTo>
                    <a:pt x="14895" y="7061"/>
                    <a:pt x="14728" y="6918"/>
                    <a:pt x="14395" y="6680"/>
                  </a:cubicBezTo>
                  <a:cubicBezTo>
                    <a:pt x="14062" y="6406"/>
                    <a:pt x="13574" y="6037"/>
                    <a:pt x="12966" y="5609"/>
                  </a:cubicBezTo>
                  <a:cubicBezTo>
                    <a:pt x="11740" y="4728"/>
                    <a:pt x="9978" y="3609"/>
                    <a:pt x="7894" y="2620"/>
                  </a:cubicBezTo>
                  <a:cubicBezTo>
                    <a:pt x="5811" y="1632"/>
                    <a:pt x="3822" y="965"/>
                    <a:pt x="2370" y="561"/>
                  </a:cubicBezTo>
                  <a:cubicBezTo>
                    <a:pt x="1655" y="358"/>
                    <a:pt x="1060" y="215"/>
                    <a:pt x="643" y="132"/>
                  </a:cubicBezTo>
                  <a:cubicBezTo>
                    <a:pt x="227" y="3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4950000" y="2734100"/>
              <a:ext cx="74450" cy="44375"/>
            </a:xfrm>
            <a:custGeom>
              <a:rect b="b" l="l" r="r" t="t"/>
              <a:pathLst>
                <a:path extrusionOk="0" h="1775" w="2978">
                  <a:moveTo>
                    <a:pt x="1" y="0"/>
                  </a:moveTo>
                  <a:cubicBezTo>
                    <a:pt x="1" y="0"/>
                    <a:pt x="108" y="167"/>
                    <a:pt x="334" y="405"/>
                  </a:cubicBezTo>
                  <a:cubicBezTo>
                    <a:pt x="549" y="643"/>
                    <a:pt x="894" y="941"/>
                    <a:pt x="1311" y="1191"/>
                  </a:cubicBezTo>
                  <a:cubicBezTo>
                    <a:pt x="1739" y="1429"/>
                    <a:pt x="2156" y="1596"/>
                    <a:pt x="2477" y="1667"/>
                  </a:cubicBezTo>
                  <a:cubicBezTo>
                    <a:pt x="2787" y="1762"/>
                    <a:pt x="2978" y="1774"/>
                    <a:pt x="2978" y="1774"/>
                  </a:cubicBezTo>
                  <a:cubicBezTo>
                    <a:pt x="2978" y="1774"/>
                    <a:pt x="2811" y="1655"/>
                    <a:pt x="2561" y="1501"/>
                  </a:cubicBezTo>
                  <a:cubicBezTo>
                    <a:pt x="2299" y="1346"/>
                    <a:pt x="1918" y="1108"/>
                    <a:pt x="1513" y="870"/>
                  </a:cubicBezTo>
                  <a:cubicBezTo>
                    <a:pt x="1120" y="608"/>
                    <a:pt x="751" y="405"/>
                    <a:pt x="465" y="250"/>
                  </a:cubicBezTo>
                  <a:cubicBezTo>
                    <a:pt x="180" y="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4655625" y="2552225"/>
              <a:ext cx="205125" cy="107475"/>
            </a:xfrm>
            <a:custGeom>
              <a:rect b="b" l="l" r="r" t="t"/>
              <a:pathLst>
                <a:path extrusionOk="0" h="4299" w="8205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4" y="36"/>
                    <a:pt x="358" y="108"/>
                  </a:cubicBezTo>
                  <a:cubicBezTo>
                    <a:pt x="584" y="167"/>
                    <a:pt x="917" y="275"/>
                    <a:pt x="1298" y="417"/>
                  </a:cubicBezTo>
                  <a:cubicBezTo>
                    <a:pt x="1703" y="572"/>
                    <a:pt x="2144" y="763"/>
                    <a:pt x="2656" y="1001"/>
                  </a:cubicBezTo>
                  <a:cubicBezTo>
                    <a:pt x="3156" y="1251"/>
                    <a:pt x="3692" y="1537"/>
                    <a:pt x="4251" y="1846"/>
                  </a:cubicBezTo>
                  <a:cubicBezTo>
                    <a:pt x="5347" y="2489"/>
                    <a:pt x="6335" y="3132"/>
                    <a:pt x="7049" y="3573"/>
                  </a:cubicBezTo>
                  <a:cubicBezTo>
                    <a:pt x="7764" y="4037"/>
                    <a:pt x="8204" y="4299"/>
                    <a:pt x="8204" y="4299"/>
                  </a:cubicBezTo>
                  <a:cubicBezTo>
                    <a:pt x="8204" y="4299"/>
                    <a:pt x="7799" y="3965"/>
                    <a:pt x="7144" y="3406"/>
                  </a:cubicBezTo>
                  <a:cubicBezTo>
                    <a:pt x="6490" y="2870"/>
                    <a:pt x="5573" y="2156"/>
                    <a:pt x="4442" y="1501"/>
                  </a:cubicBezTo>
                  <a:cubicBezTo>
                    <a:pt x="3870" y="1179"/>
                    <a:pt x="3311" y="906"/>
                    <a:pt x="2787" y="703"/>
                  </a:cubicBezTo>
                  <a:cubicBezTo>
                    <a:pt x="2251" y="489"/>
                    <a:pt x="1775" y="346"/>
                    <a:pt x="1358" y="239"/>
                  </a:cubicBezTo>
                  <a:cubicBezTo>
                    <a:pt x="953" y="132"/>
                    <a:pt x="620" y="72"/>
                    <a:pt x="382" y="48"/>
                  </a:cubicBezTo>
                  <a:cubicBezTo>
                    <a:pt x="144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4708600" y="2537050"/>
              <a:ext cx="118200" cy="58650"/>
            </a:xfrm>
            <a:custGeom>
              <a:rect b="b" l="l" r="r" t="t"/>
              <a:pathLst>
                <a:path extrusionOk="0" h="2346" w="4728">
                  <a:moveTo>
                    <a:pt x="1" y="0"/>
                  </a:moveTo>
                  <a:cubicBezTo>
                    <a:pt x="1" y="0"/>
                    <a:pt x="251" y="143"/>
                    <a:pt x="680" y="370"/>
                  </a:cubicBezTo>
                  <a:cubicBezTo>
                    <a:pt x="1096" y="596"/>
                    <a:pt x="1680" y="893"/>
                    <a:pt x="2335" y="1215"/>
                  </a:cubicBezTo>
                  <a:cubicBezTo>
                    <a:pt x="2989" y="1548"/>
                    <a:pt x="3585" y="1810"/>
                    <a:pt x="4013" y="2025"/>
                  </a:cubicBezTo>
                  <a:cubicBezTo>
                    <a:pt x="4442" y="2227"/>
                    <a:pt x="4728" y="2346"/>
                    <a:pt x="4728" y="2346"/>
                  </a:cubicBezTo>
                  <a:cubicBezTo>
                    <a:pt x="4728" y="2346"/>
                    <a:pt x="4513" y="2155"/>
                    <a:pt x="4121" y="1858"/>
                  </a:cubicBezTo>
                  <a:cubicBezTo>
                    <a:pt x="3740" y="1572"/>
                    <a:pt x="3168" y="1203"/>
                    <a:pt x="2513" y="882"/>
                  </a:cubicBezTo>
                  <a:cubicBezTo>
                    <a:pt x="1858" y="548"/>
                    <a:pt x="1215" y="322"/>
                    <a:pt x="763" y="191"/>
                  </a:cubicBezTo>
                  <a:cubicBezTo>
                    <a:pt x="299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4738075" y="2521275"/>
              <a:ext cx="82775" cy="47350"/>
            </a:xfrm>
            <a:custGeom>
              <a:rect b="b" l="l" r="r" t="t"/>
              <a:pathLst>
                <a:path extrusionOk="0" h="1894" w="331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91" y="512"/>
                    <a:pt x="1608" y="1036"/>
                  </a:cubicBezTo>
                  <a:cubicBezTo>
                    <a:pt x="2513" y="1536"/>
                    <a:pt x="3311" y="1894"/>
                    <a:pt x="3311" y="1894"/>
                  </a:cubicBezTo>
                  <a:cubicBezTo>
                    <a:pt x="3311" y="1894"/>
                    <a:pt x="3168" y="1715"/>
                    <a:pt x="2894" y="1513"/>
                  </a:cubicBezTo>
                  <a:cubicBezTo>
                    <a:pt x="2644" y="1274"/>
                    <a:pt x="2263" y="977"/>
                    <a:pt x="1799" y="703"/>
                  </a:cubicBezTo>
                  <a:cubicBezTo>
                    <a:pt x="1334" y="441"/>
                    <a:pt x="894" y="262"/>
                    <a:pt x="548" y="155"/>
                  </a:cubicBezTo>
                  <a:cubicBezTo>
                    <a:pt x="215" y="4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4749100" y="2504300"/>
              <a:ext cx="72650" cy="36050"/>
            </a:xfrm>
            <a:custGeom>
              <a:rect b="b" l="l" r="r" t="t"/>
              <a:pathLst>
                <a:path extrusionOk="0" h="1442" w="2906">
                  <a:moveTo>
                    <a:pt x="0" y="1"/>
                  </a:moveTo>
                  <a:cubicBezTo>
                    <a:pt x="0" y="1"/>
                    <a:pt x="596" y="465"/>
                    <a:pt x="1381" y="858"/>
                  </a:cubicBezTo>
                  <a:cubicBezTo>
                    <a:pt x="2179" y="1263"/>
                    <a:pt x="2905" y="1441"/>
                    <a:pt x="2905" y="1441"/>
                  </a:cubicBezTo>
                  <a:cubicBezTo>
                    <a:pt x="2905" y="1441"/>
                    <a:pt x="2370" y="906"/>
                    <a:pt x="1548" y="501"/>
                  </a:cubicBezTo>
                  <a:cubicBezTo>
                    <a:pt x="750" y="10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4533300" y="2299175"/>
              <a:ext cx="410775" cy="172125"/>
            </a:xfrm>
            <a:custGeom>
              <a:rect b="b" l="l" r="r" t="t"/>
              <a:pathLst>
                <a:path extrusionOk="0" h="6885" w="16431">
                  <a:moveTo>
                    <a:pt x="2455" y="1"/>
                  </a:moveTo>
                  <a:cubicBezTo>
                    <a:pt x="1720" y="1"/>
                    <a:pt x="1127" y="56"/>
                    <a:pt x="703" y="121"/>
                  </a:cubicBezTo>
                  <a:cubicBezTo>
                    <a:pt x="476" y="157"/>
                    <a:pt x="298" y="193"/>
                    <a:pt x="179" y="217"/>
                  </a:cubicBezTo>
                  <a:cubicBezTo>
                    <a:pt x="60" y="229"/>
                    <a:pt x="0" y="241"/>
                    <a:pt x="0" y="241"/>
                  </a:cubicBezTo>
                  <a:cubicBezTo>
                    <a:pt x="0" y="241"/>
                    <a:pt x="60" y="241"/>
                    <a:pt x="179" y="229"/>
                  </a:cubicBezTo>
                  <a:cubicBezTo>
                    <a:pt x="310" y="229"/>
                    <a:pt x="476" y="193"/>
                    <a:pt x="715" y="181"/>
                  </a:cubicBezTo>
                  <a:cubicBezTo>
                    <a:pt x="963" y="168"/>
                    <a:pt x="1269" y="156"/>
                    <a:pt x="1625" y="156"/>
                  </a:cubicBezTo>
                  <a:cubicBezTo>
                    <a:pt x="1936" y="156"/>
                    <a:pt x="2285" y="165"/>
                    <a:pt x="2667" y="193"/>
                  </a:cubicBezTo>
                  <a:cubicBezTo>
                    <a:pt x="4298" y="312"/>
                    <a:pt x="6537" y="848"/>
                    <a:pt x="8799" y="1943"/>
                  </a:cubicBezTo>
                  <a:cubicBezTo>
                    <a:pt x="11061" y="3015"/>
                    <a:pt x="12930" y="4336"/>
                    <a:pt x="14276" y="5289"/>
                  </a:cubicBezTo>
                  <a:cubicBezTo>
                    <a:pt x="14943" y="5777"/>
                    <a:pt x="15478" y="6182"/>
                    <a:pt x="15847" y="6444"/>
                  </a:cubicBezTo>
                  <a:cubicBezTo>
                    <a:pt x="16217" y="6729"/>
                    <a:pt x="16431" y="6884"/>
                    <a:pt x="16431" y="6884"/>
                  </a:cubicBezTo>
                  <a:cubicBezTo>
                    <a:pt x="16431" y="6884"/>
                    <a:pt x="16240" y="6717"/>
                    <a:pt x="15895" y="6408"/>
                  </a:cubicBezTo>
                  <a:cubicBezTo>
                    <a:pt x="15538" y="6110"/>
                    <a:pt x="15038" y="5658"/>
                    <a:pt x="14395" y="5134"/>
                  </a:cubicBezTo>
                  <a:cubicBezTo>
                    <a:pt x="13097" y="4098"/>
                    <a:pt x="11264" y="2681"/>
                    <a:pt x="8966" y="1586"/>
                  </a:cubicBezTo>
                  <a:cubicBezTo>
                    <a:pt x="6656" y="479"/>
                    <a:pt x="4334" y="14"/>
                    <a:pt x="2667" y="2"/>
                  </a:cubicBezTo>
                  <a:cubicBezTo>
                    <a:pt x="2595" y="1"/>
                    <a:pt x="2524" y="1"/>
                    <a:pt x="245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4605925" y="2269450"/>
              <a:ext cx="239925" cy="89625"/>
            </a:xfrm>
            <a:custGeom>
              <a:rect b="b" l="l" r="r" t="t"/>
              <a:pathLst>
                <a:path extrusionOk="0" h="3585" w="9597">
                  <a:moveTo>
                    <a:pt x="0" y="1"/>
                  </a:moveTo>
                  <a:cubicBezTo>
                    <a:pt x="0" y="1"/>
                    <a:pt x="143" y="36"/>
                    <a:pt x="393" y="96"/>
                  </a:cubicBezTo>
                  <a:cubicBezTo>
                    <a:pt x="655" y="156"/>
                    <a:pt x="1024" y="239"/>
                    <a:pt x="1477" y="358"/>
                  </a:cubicBezTo>
                  <a:cubicBezTo>
                    <a:pt x="2382" y="596"/>
                    <a:pt x="3596" y="965"/>
                    <a:pt x="4930" y="1465"/>
                  </a:cubicBezTo>
                  <a:cubicBezTo>
                    <a:pt x="6251" y="1953"/>
                    <a:pt x="7430" y="2477"/>
                    <a:pt x="8263" y="2894"/>
                  </a:cubicBezTo>
                  <a:cubicBezTo>
                    <a:pt x="8680" y="3096"/>
                    <a:pt x="9013" y="3275"/>
                    <a:pt x="9240" y="3394"/>
                  </a:cubicBezTo>
                  <a:cubicBezTo>
                    <a:pt x="9466" y="3513"/>
                    <a:pt x="9597" y="3585"/>
                    <a:pt x="9597" y="3585"/>
                  </a:cubicBezTo>
                  <a:cubicBezTo>
                    <a:pt x="9597" y="3585"/>
                    <a:pt x="9478" y="3513"/>
                    <a:pt x="9251" y="3335"/>
                  </a:cubicBezTo>
                  <a:cubicBezTo>
                    <a:pt x="9049" y="3168"/>
                    <a:pt x="8728" y="2965"/>
                    <a:pt x="8335" y="2703"/>
                  </a:cubicBezTo>
                  <a:cubicBezTo>
                    <a:pt x="7525" y="2215"/>
                    <a:pt x="6382" y="1596"/>
                    <a:pt x="5049" y="1084"/>
                  </a:cubicBezTo>
                  <a:cubicBezTo>
                    <a:pt x="3703" y="584"/>
                    <a:pt x="2429" y="298"/>
                    <a:pt x="1501" y="167"/>
                  </a:cubicBezTo>
                  <a:cubicBezTo>
                    <a:pt x="1036" y="84"/>
                    <a:pt x="667" y="48"/>
                    <a:pt x="393" y="36"/>
                  </a:cubicBezTo>
                  <a:cubicBezTo>
                    <a:pt x="143" y="1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4695525" y="2253075"/>
              <a:ext cx="99725" cy="43200"/>
            </a:xfrm>
            <a:custGeom>
              <a:rect b="b" l="l" r="r" t="t"/>
              <a:pathLst>
                <a:path extrusionOk="0" h="1728" w="3989">
                  <a:moveTo>
                    <a:pt x="0" y="1"/>
                  </a:moveTo>
                  <a:cubicBezTo>
                    <a:pt x="0" y="1"/>
                    <a:pt x="869" y="513"/>
                    <a:pt x="1953" y="989"/>
                  </a:cubicBezTo>
                  <a:cubicBezTo>
                    <a:pt x="3036" y="1465"/>
                    <a:pt x="3989" y="1727"/>
                    <a:pt x="3989" y="1727"/>
                  </a:cubicBezTo>
                  <a:cubicBezTo>
                    <a:pt x="3989" y="1727"/>
                    <a:pt x="3215" y="1108"/>
                    <a:pt x="2096" y="608"/>
                  </a:cubicBezTo>
                  <a:cubicBezTo>
                    <a:pt x="977" y="13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4717550" y="2234025"/>
              <a:ext cx="58050" cy="26825"/>
            </a:xfrm>
            <a:custGeom>
              <a:rect b="b" l="l" r="r" t="t"/>
              <a:pathLst>
                <a:path extrusionOk="0" h="1073" w="2322">
                  <a:moveTo>
                    <a:pt x="0" y="1"/>
                  </a:moveTo>
                  <a:cubicBezTo>
                    <a:pt x="0" y="1"/>
                    <a:pt x="488" y="358"/>
                    <a:pt x="1119" y="644"/>
                  </a:cubicBezTo>
                  <a:cubicBezTo>
                    <a:pt x="1738" y="930"/>
                    <a:pt x="2322" y="1072"/>
                    <a:pt x="2322" y="1072"/>
                  </a:cubicBezTo>
                  <a:cubicBezTo>
                    <a:pt x="2322" y="1072"/>
                    <a:pt x="2227" y="953"/>
                    <a:pt x="2048" y="799"/>
                  </a:cubicBezTo>
                  <a:cubicBezTo>
                    <a:pt x="1869" y="632"/>
                    <a:pt x="1608" y="441"/>
                    <a:pt x="1274" y="287"/>
                  </a:cubicBezTo>
                  <a:cubicBezTo>
                    <a:pt x="953" y="144"/>
                    <a:pt x="619" y="60"/>
                    <a:pt x="381" y="37"/>
                  </a:cubicBezTo>
                  <a:cubicBezTo>
                    <a:pt x="143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739875" y="2215275"/>
              <a:ext cx="63125" cy="34275"/>
            </a:xfrm>
            <a:custGeom>
              <a:rect b="b" l="l" r="r" t="t"/>
              <a:pathLst>
                <a:path extrusionOk="0" h="1371" w="2525">
                  <a:moveTo>
                    <a:pt x="0" y="1"/>
                  </a:moveTo>
                  <a:cubicBezTo>
                    <a:pt x="0" y="1"/>
                    <a:pt x="524" y="429"/>
                    <a:pt x="1203" y="799"/>
                  </a:cubicBezTo>
                  <a:cubicBezTo>
                    <a:pt x="1893" y="1168"/>
                    <a:pt x="2524" y="1370"/>
                    <a:pt x="2524" y="1370"/>
                  </a:cubicBezTo>
                  <a:cubicBezTo>
                    <a:pt x="2524" y="1370"/>
                    <a:pt x="2096" y="846"/>
                    <a:pt x="1381" y="453"/>
                  </a:cubicBezTo>
                  <a:cubicBezTo>
                    <a:pt x="679" y="7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3982925" y="2403400"/>
              <a:ext cx="247675" cy="245000"/>
            </a:xfrm>
            <a:custGeom>
              <a:rect b="b" l="l" r="r" t="t"/>
              <a:pathLst>
                <a:path extrusionOk="0" h="9800" w="9907">
                  <a:moveTo>
                    <a:pt x="1" y="1"/>
                  </a:moveTo>
                  <a:cubicBezTo>
                    <a:pt x="1" y="1"/>
                    <a:pt x="203" y="72"/>
                    <a:pt x="524" y="239"/>
                  </a:cubicBezTo>
                  <a:cubicBezTo>
                    <a:pt x="691" y="310"/>
                    <a:pt x="894" y="405"/>
                    <a:pt x="1120" y="524"/>
                  </a:cubicBezTo>
                  <a:cubicBezTo>
                    <a:pt x="1346" y="643"/>
                    <a:pt x="1608" y="763"/>
                    <a:pt x="1894" y="929"/>
                  </a:cubicBezTo>
                  <a:cubicBezTo>
                    <a:pt x="2179" y="1072"/>
                    <a:pt x="2489" y="1251"/>
                    <a:pt x="2799" y="1465"/>
                  </a:cubicBezTo>
                  <a:cubicBezTo>
                    <a:pt x="3132" y="1656"/>
                    <a:pt x="3453" y="1894"/>
                    <a:pt x="3811" y="2132"/>
                  </a:cubicBezTo>
                  <a:cubicBezTo>
                    <a:pt x="4501" y="2632"/>
                    <a:pt x="5227" y="3227"/>
                    <a:pt x="5930" y="3918"/>
                  </a:cubicBezTo>
                  <a:cubicBezTo>
                    <a:pt x="6632" y="4596"/>
                    <a:pt x="7228" y="5311"/>
                    <a:pt x="7740" y="6001"/>
                  </a:cubicBezTo>
                  <a:cubicBezTo>
                    <a:pt x="7978" y="6347"/>
                    <a:pt x="8240" y="6668"/>
                    <a:pt x="8430" y="7001"/>
                  </a:cubicBezTo>
                  <a:cubicBezTo>
                    <a:pt x="8644" y="7311"/>
                    <a:pt x="8811" y="7621"/>
                    <a:pt x="8978" y="7906"/>
                  </a:cubicBezTo>
                  <a:cubicBezTo>
                    <a:pt x="9145" y="8192"/>
                    <a:pt x="9264" y="8454"/>
                    <a:pt x="9383" y="8680"/>
                  </a:cubicBezTo>
                  <a:cubicBezTo>
                    <a:pt x="9502" y="8906"/>
                    <a:pt x="9585" y="9109"/>
                    <a:pt x="9668" y="9276"/>
                  </a:cubicBezTo>
                  <a:cubicBezTo>
                    <a:pt x="9811" y="9621"/>
                    <a:pt x="9907" y="9799"/>
                    <a:pt x="9907" y="9799"/>
                  </a:cubicBezTo>
                  <a:cubicBezTo>
                    <a:pt x="9907" y="9799"/>
                    <a:pt x="9835" y="9597"/>
                    <a:pt x="9728" y="9264"/>
                  </a:cubicBezTo>
                  <a:cubicBezTo>
                    <a:pt x="9680" y="9085"/>
                    <a:pt x="9609" y="8871"/>
                    <a:pt x="9502" y="8633"/>
                  </a:cubicBezTo>
                  <a:cubicBezTo>
                    <a:pt x="9406" y="8383"/>
                    <a:pt x="9311" y="8109"/>
                    <a:pt x="9156" y="7811"/>
                  </a:cubicBezTo>
                  <a:cubicBezTo>
                    <a:pt x="9025" y="7513"/>
                    <a:pt x="8859" y="7192"/>
                    <a:pt x="8668" y="6859"/>
                  </a:cubicBezTo>
                  <a:cubicBezTo>
                    <a:pt x="8490" y="6525"/>
                    <a:pt x="8263" y="6180"/>
                    <a:pt x="8025" y="5811"/>
                  </a:cubicBezTo>
                  <a:cubicBezTo>
                    <a:pt x="7525" y="5096"/>
                    <a:pt x="6930" y="4346"/>
                    <a:pt x="6216" y="3632"/>
                  </a:cubicBezTo>
                  <a:cubicBezTo>
                    <a:pt x="5477" y="2929"/>
                    <a:pt x="4727" y="2334"/>
                    <a:pt x="4013" y="1846"/>
                  </a:cubicBezTo>
                  <a:cubicBezTo>
                    <a:pt x="3632" y="1608"/>
                    <a:pt x="3299" y="1382"/>
                    <a:pt x="2953" y="1203"/>
                  </a:cubicBezTo>
                  <a:cubicBezTo>
                    <a:pt x="2608" y="1013"/>
                    <a:pt x="2287" y="870"/>
                    <a:pt x="1989" y="727"/>
                  </a:cubicBezTo>
                  <a:cubicBezTo>
                    <a:pt x="1691" y="584"/>
                    <a:pt x="1405" y="477"/>
                    <a:pt x="1167" y="393"/>
                  </a:cubicBezTo>
                  <a:cubicBezTo>
                    <a:pt x="929" y="286"/>
                    <a:pt x="715" y="227"/>
                    <a:pt x="536" y="167"/>
                  </a:cubicBezTo>
                  <a:cubicBezTo>
                    <a:pt x="203" y="6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076400" y="2410250"/>
              <a:ext cx="165500" cy="196175"/>
            </a:xfrm>
            <a:custGeom>
              <a:rect b="b" l="l" r="r" t="t"/>
              <a:pathLst>
                <a:path extrusionOk="0" h="7847" w="662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31" y="72"/>
                    <a:pt x="345" y="227"/>
                  </a:cubicBezTo>
                  <a:cubicBezTo>
                    <a:pt x="464" y="286"/>
                    <a:pt x="595" y="381"/>
                    <a:pt x="762" y="489"/>
                  </a:cubicBezTo>
                  <a:cubicBezTo>
                    <a:pt x="917" y="584"/>
                    <a:pt x="1095" y="691"/>
                    <a:pt x="1298" y="846"/>
                  </a:cubicBezTo>
                  <a:cubicBezTo>
                    <a:pt x="1691" y="1108"/>
                    <a:pt x="2131" y="1465"/>
                    <a:pt x="2608" y="1882"/>
                  </a:cubicBezTo>
                  <a:cubicBezTo>
                    <a:pt x="3060" y="2298"/>
                    <a:pt x="3560" y="2786"/>
                    <a:pt x="4013" y="3346"/>
                  </a:cubicBezTo>
                  <a:cubicBezTo>
                    <a:pt x="4477" y="3894"/>
                    <a:pt x="4882" y="4453"/>
                    <a:pt x="5227" y="4977"/>
                  </a:cubicBezTo>
                  <a:cubicBezTo>
                    <a:pt x="5548" y="5513"/>
                    <a:pt x="5822" y="6013"/>
                    <a:pt x="6025" y="6442"/>
                  </a:cubicBezTo>
                  <a:cubicBezTo>
                    <a:pt x="6144" y="6644"/>
                    <a:pt x="6215" y="6835"/>
                    <a:pt x="6299" y="7013"/>
                  </a:cubicBezTo>
                  <a:cubicBezTo>
                    <a:pt x="6370" y="7180"/>
                    <a:pt x="6429" y="7347"/>
                    <a:pt x="6477" y="7466"/>
                  </a:cubicBezTo>
                  <a:cubicBezTo>
                    <a:pt x="6560" y="7716"/>
                    <a:pt x="6620" y="7847"/>
                    <a:pt x="6620" y="7847"/>
                  </a:cubicBezTo>
                  <a:lnTo>
                    <a:pt x="6537" y="7454"/>
                  </a:lnTo>
                  <a:cubicBezTo>
                    <a:pt x="6501" y="7323"/>
                    <a:pt x="6477" y="7156"/>
                    <a:pt x="6418" y="6977"/>
                  </a:cubicBezTo>
                  <a:cubicBezTo>
                    <a:pt x="6370" y="6775"/>
                    <a:pt x="6310" y="6573"/>
                    <a:pt x="6215" y="6346"/>
                  </a:cubicBezTo>
                  <a:cubicBezTo>
                    <a:pt x="6072" y="5906"/>
                    <a:pt x="5834" y="5370"/>
                    <a:pt x="5525" y="4799"/>
                  </a:cubicBezTo>
                  <a:cubicBezTo>
                    <a:pt x="5203" y="4239"/>
                    <a:pt x="4810" y="3644"/>
                    <a:pt x="4334" y="3072"/>
                  </a:cubicBezTo>
                  <a:cubicBezTo>
                    <a:pt x="3834" y="2513"/>
                    <a:pt x="3334" y="2013"/>
                    <a:pt x="2822" y="1620"/>
                  </a:cubicBezTo>
                  <a:cubicBezTo>
                    <a:pt x="2322" y="1215"/>
                    <a:pt x="1846" y="905"/>
                    <a:pt x="1417" y="667"/>
                  </a:cubicBezTo>
                  <a:cubicBezTo>
                    <a:pt x="1203" y="548"/>
                    <a:pt x="1012" y="453"/>
                    <a:pt x="834" y="369"/>
                  </a:cubicBezTo>
                  <a:cubicBezTo>
                    <a:pt x="667" y="274"/>
                    <a:pt x="500" y="203"/>
                    <a:pt x="381" y="155"/>
                  </a:cubicBezTo>
                  <a:cubicBezTo>
                    <a:pt x="131" y="6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4180875" y="2454000"/>
              <a:ext cx="75925" cy="120575"/>
            </a:xfrm>
            <a:custGeom>
              <a:rect b="b" l="l" r="r" t="t"/>
              <a:pathLst>
                <a:path extrusionOk="0" h="4823" w="3037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0" y="48"/>
                    <a:pt x="167" y="167"/>
                  </a:cubicBezTo>
                  <a:cubicBezTo>
                    <a:pt x="286" y="251"/>
                    <a:pt x="453" y="405"/>
                    <a:pt x="631" y="596"/>
                  </a:cubicBezTo>
                  <a:cubicBezTo>
                    <a:pt x="1000" y="965"/>
                    <a:pt x="1477" y="1525"/>
                    <a:pt x="1893" y="2191"/>
                  </a:cubicBezTo>
                  <a:cubicBezTo>
                    <a:pt x="2310" y="2858"/>
                    <a:pt x="2608" y="3513"/>
                    <a:pt x="2786" y="4001"/>
                  </a:cubicBezTo>
                  <a:cubicBezTo>
                    <a:pt x="2882" y="4263"/>
                    <a:pt x="2941" y="4454"/>
                    <a:pt x="2977" y="4596"/>
                  </a:cubicBezTo>
                  <a:cubicBezTo>
                    <a:pt x="3012" y="4751"/>
                    <a:pt x="3036" y="4823"/>
                    <a:pt x="3036" y="4823"/>
                  </a:cubicBezTo>
                  <a:lnTo>
                    <a:pt x="3036" y="4585"/>
                  </a:lnTo>
                  <a:cubicBezTo>
                    <a:pt x="3036" y="4442"/>
                    <a:pt x="3024" y="4215"/>
                    <a:pt x="2977" y="3942"/>
                  </a:cubicBezTo>
                  <a:cubicBezTo>
                    <a:pt x="2893" y="3406"/>
                    <a:pt x="2667" y="2680"/>
                    <a:pt x="2227" y="1965"/>
                  </a:cubicBezTo>
                  <a:cubicBezTo>
                    <a:pt x="1774" y="1251"/>
                    <a:pt x="1215" y="751"/>
                    <a:pt x="762" y="429"/>
                  </a:cubicBezTo>
                  <a:cubicBezTo>
                    <a:pt x="536" y="286"/>
                    <a:pt x="345" y="167"/>
                    <a:pt x="215" y="108"/>
                  </a:cubicBezTo>
                  <a:cubicBezTo>
                    <a:pt x="84" y="4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4220450" y="2450725"/>
              <a:ext cx="54800" cy="87550"/>
            </a:xfrm>
            <a:custGeom>
              <a:rect b="b" l="l" r="r" t="t"/>
              <a:pathLst>
                <a:path extrusionOk="0" h="3502" w="2192">
                  <a:moveTo>
                    <a:pt x="1" y="1"/>
                  </a:moveTo>
                  <a:cubicBezTo>
                    <a:pt x="1" y="1"/>
                    <a:pt x="144" y="191"/>
                    <a:pt x="382" y="489"/>
                  </a:cubicBezTo>
                  <a:cubicBezTo>
                    <a:pt x="620" y="786"/>
                    <a:pt x="918" y="1203"/>
                    <a:pt x="1215" y="1679"/>
                  </a:cubicBezTo>
                  <a:cubicBezTo>
                    <a:pt x="1501" y="2156"/>
                    <a:pt x="1751" y="2608"/>
                    <a:pt x="1918" y="2941"/>
                  </a:cubicBezTo>
                  <a:cubicBezTo>
                    <a:pt x="2084" y="3275"/>
                    <a:pt x="2191" y="3501"/>
                    <a:pt x="2191" y="3501"/>
                  </a:cubicBezTo>
                  <a:cubicBezTo>
                    <a:pt x="2191" y="3501"/>
                    <a:pt x="2191" y="3263"/>
                    <a:pt x="2108" y="2870"/>
                  </a:cubicBezTo>
                  <a:cubicBezTo>
                    <a:pt x="2037" y="2489"/>
                    <a:pt x="1858" y="1965"/>
                    <a:pt x="1549" y="1453"/>
                  </a:cubicBezTo>
                  <a:cubicBezTo>
                    <a:pt x="1215" y="953"/>
                    <a:pt x="834" y="584"/>
                    <a:pt x="525" y="346"/>
                  </a:cubicBezTo>
                  <a:cubicBezTo>
                    <a:pt x="203" y="10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4244275" y="2440900"/>
              <a:ext cx="44675" cy="59900"/>
            </a:xfrm>
            <a:custGeom>
              <a:rect b="b" l="l" r="r" t="t"/>
              <a:pathLst>
                <a:path extrusionOk="0" h="2396" w="1787">
                  <a:moveTo>
                    <a:pt x="0" y="1"/>
                  </a:moveTo>
                  <a:cubicBezTo>
                    <a:pt x="0" y="1"/>
                    <a:pt x="226" y="679"/>
                    <a:pt x="679" y="1358"/>
                  </a:cubicBezTo>
                  <a:cubicBezTo>
                    <a:pt x="917" y="1691"/>
                    <a:pt x="1191" y="1965"/>
                    <a:pt x="1381" y="2168"/>
                  </a:cubicBezTo>
                  <a:cubicBezTo>
                    <a:pt x="1489" y="2251"/>
                    <a:pt x="1560" y="2346"/>
                    <a:pt x="1655" y="2382"/>
                  </a:cubicBezTo>
                  <a:cubicBezTo>
                    <a:pt x="1678" y="2392"/>
                    <a:pt x="1698" y="2395"/>
                    <a:pt x="1715" y="2395"/>
                  </a:cubicBezTo>
                  <a:cubicBezTo>
                    <a:pt x="1761" y="2395"/>
                    <a:pt x="1786" y="2370"/>
                    <a:pt x="1786" y="2370"/>
                  </a:cubicBezTo>
                  <a:lnTo>
                    <a:pt x="1786" y="2370"/>
                  </a:lnTo>
                  <a:cubicBezTo>
                    <a:pt x="1786" y="2370"/>
                    <a:pt x="1782" y="2371"/>
                    <a:pt x="1776" y="2371"/>
                  </a:cubicBezTo>
                  <a:cubicBezTo>
                    <a:pt x="1759" y="2371"/>
                    <a:pt x="1725" y="2365"/>
                    <a:pt x="1691" y="2322"/>
                  </a:cubicBezTo>
                  <a:cubicBezTo>
                    <a:pt x="1655" y="2287"/>
                    <a:pt x="1619" y="2168"/>
                    <a:pt x="1560" y="2049"/>
                  </a:cubicBezTo>
                  <a:cubicBezTo>
                    <a:pt x="1441" y="1787"/>
                    <a:pt x="1262" y="1465"/>
                    <a:pt x="1024" y="1120"/>
                  </a:cubicBezTo>
                  <a:cubicBezTo>
                    <a:pt x="548" y="4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4265700" y="2432875"/>
              <a:ext cx="28000" cy="34550"/>
            </a:xfrm>
            <a:custGeom>
              <a:rect b="b" l="l" r="r" t="t"/>
              <a:pathLst>
                <a:path extrusionOk="0" h="1382" w="1120">
                  <a:moveTo>
                    <a:pt x="0" y="0"/>
                  </a:moveTo>
                  <a:cubicBezTo>
                    <a:pt x="0" y="0"/>
                    <a:pt x="96" y="429"/>
                    <a:pt x="405" y="822"/>
                  </a:cubicBezTo>
                  <a:cubicBezTo>
                    <a:pt x="715" y="1203"/>
                    <a:pt x="1120" y="1381"/>
                    <a:pt x="1120" y="1381"/>
                  </a:cubicBezTo>
                  <a:cubicBezTo>
                    <a:pt x="1120" y="1381"/>
                    <a:pt x="1024" y="953"/>
                    <a:pt x="715" y="560"/>
                  </a:cubicBezTo>
                  <a:cubicBezTo>
                    <a:pt x="405" y="179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4266900" y="2416500"/>
              <a:ext cx="31575" cy="29500"/>
            </a:xfrm>
            <a:custGeom>
              <a:rect b="b" l="l" r="r" t="t"/>
              <a:pathLst>
                <a:path extrusionOk="0" h="1180" w="126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79" y="381"/>
                    <a:pt x="524" y="703"/>
                  </a:cubicBezTo>
                  <a:cubicBezTo>
                    <a:pt x="857" y="1012"/>
                    <a:pt x="1262" y="1179"/>
                    <a:pt x="1262" y="1179"/>
                  </a:cubicBezTo>
                  <a:cubicBezTo>
                    <a:pt x="1262" y="1179"/>
                    <a:pt x="1167" y="762"/>
                    <a:pt x="810" y="417"/>
                  </a:cubicBezTo>
                  <a:cubicBezTo>
                    <a:pt x="429" y="7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4235925" y="1856600"/>
              <a:ext cx="175650" cy="132500"/>
            </a:xfrm>
            <a:custGeom>
              <a:rect b="b" l="l" r="r" t="t"/>
              <a:pathLst>
                <a:path extrusionOk="0" h="5300" w="7026">
                  <a:moveTo>
                    <a:pt x="1" y="1"/>
                  </a:moveTo>
                  <a:cubicBezTo>
                    <a:pt x="1" y="1"/>
                    <a:pt x="120" y="37"/>
                    <a:pt x="346" y="96"/>
                  </a:cubicBezTo>
                  <a:cubicBezTo>
                    <a:pt x="465" y="132"/>
                    <a:pt x="596" y="179"/>
                    <a:pt x="751" y="239"/>
                  </a:cubicBezTo>
                  <a:cubicBezTo>
                    <a:pt x="894" y="298"/>
                    <a:pt x="1072" y="334"/>
                    <a:pt x="1275" y="429"/>
                  </a:cubicBezTo>
                  <a:cubicBezTo>
                    <a:pt x="1656" y="572"/>
                    <a:pt x="2084" y="787"/>
                    <a:pt x="2561" y="1037"/>
                  </a:cubicBezTo>
                  <a:cubicBezTo>
                    <a:pt x="3025" y="1311"/>
                    <a:pt x="3537" y="1620"/>
                    <a:pt x="4025" y="1989"/>
                  </a:cubicBezTo>
                  <a:cubicBezTo>
                    <a:pt x="4513" y="2358"/>
                    <a:pt x="4942" y="2763"/>
                    <a:pt x="5335" y="3132"/>
                  </a:cubicBezTo>
                  <a:cubicBezTo>
                    <a:pt x="5704" y="3513"/>
                    <a:pt x="6037" y="3882"/>
                    <a:pt x="6275" y="4204"/>
                  </a:cubicBezTo>
                  <a:cubicBezTo>
                    <a:pt x="6406" y="4370"/>
                    <a:pt x="6514" y="4525"/>
                    <a:pt x="6597" y="4656"/>
                  </a:cubicBezTo>
                  <a:cubicBezTo>
                    <a:pt x="6704" y="4775"/>
                    <a:pt x="6776" y="4894"/>
                    <a:pt x="6835" y="5001"/>
                  </a:cubicBezTo>
                  <a:cubicBezTo>
                    <a:pt x="6954" y="5192"/>
                    <a:pt x="7026" y="5299"/>
                    <a:pt x="7026" y="5299"/>
                  </a:cubicBezTo>
                  <a:cubicBezTo>
                    <a:pt x="7026" y="5299"/>
                    <a:pt x="6990" y="5180"/>
                    <a:pt x="6883" y="4954"/>
                  </a:cubicBezTo>
                  <a:cubicBezTo>
                    <a:pt x="6835" y="4847"/>
                    <a:pt x="6776" y="4716"/>
                    <a:pt x="6704" y="4561"/>
                  </a:cubicBezTo>
                  <a:cubicBezTo>
                    <a:pt x="6633" y="4418"/>
                    <a:pt x="6549" y="4251"/>
                    <a:pt x="6430" y="4073"/>
                  </a:cubicBezTo>
                  <a:cubicBezTo>
                    <a:pt x="6228" y="3716"/>
                    <a:pt x="5930" y="3299"/>
                    <a:pt x="5573" y="2882"/>
                  </a:cubicBezTo>
                  <a:cubicBezTo>
                    <a:pt x="5216" y="2465"/>
                    <a:pt x="4763" y="2037"/>
                    <a:pt x="4263" y="1644"/>
                  </a:cubicBezTo>
                  <a:cubicBezTo>
                    <a:pt x="3739" y="1275"/>
                    <a:pt x="3216" y="965"/>
                    <a:pt x="2715" y="727"/>
                  </a:cubicBezTo>
                  <a:cubicBezTo>
                    <a:pt x="2204" y="501"/>
                    <a:pt x="1727" y="334"/>
                    <a:pt x="1334" y="239"/>
                  </a:cubicBezTo>
                  <a:cubicBezTo>
                    <a:pt x="1120" y="179"/>
                    <a:pt x="941" y="144"/>
                    <a:pt x="775" y="120"/>
                  </a:cubicBezTo>
                  <a:cubicBezTo>
                    <a:pt x="620" y="72"/>
                    <a:pt x="477" y="60"/>
                    <a:pt x="358" y="37"/>
                  </a:cubicBezTo>
                  <a:cubicBezTo>
                    <a:pt x="144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4233850" y="1902150"/>
              <a:ext cx="169700" cy="120275"/>
            </a:xfrm>
            <a:custGeom>
              <a:rect b="b" l="l" r="r" t="t"/>
              <a:pathLst>
                <a:path extrusionOk="0" h="4811" w="6788">
                  <a:moveTo>
                    <a:pt x="1" y="0"/>
                  </a:moveTo>
                  <a:cubicBezTo>
                    <a:pt x="1" y="0"/>
                    <a:pt x="120" y="24"/>
                    <a:pt x="322" y="60"/>
                  </a:cubicBezTo>
                  <a:cubicBezTo>
                    <a:pt x="536" y="108"/>
                    <a:pt x="846" y="203"/>
                    <a:pt x="1203" y="322"/>
                  </a:cubicBezTo>
                  <a:cubicBezTo>
                    <a:pt x="1929" y="560"/>
                    <a:pt x="2882" y="1048"/>
                    <a:pt x="3799" y="1775"/>
                  </a:cubicBezTo>
                  <a:cubicBezTo>
                    <a:pt x="4703" y="2501"/>
                    <a:pt x="5430" y="3275"/>
                    <a:pt x="5954" y="3858"/>
                  </a:cubicBezTo>
                  <a:cubicBezTo>
                    <a:pt x="6478" y="4441"/>
                    <a:pt x="6787" y="4811"/>
                    <a:pt x="6787" y="4811"/>
                  </a:cubicBezTo>
                  <a:cubicBezTo>
                    <a:pt x="6787" y="4811"/>
                    <a:pt x="6561" y="4394"/>
                    <a:pt x="6120" y="3739"/>
                  </a:cubicBezTo>
                  <a:cubicBezTo>
                    <a:pt x="5680" y="3084"/>
                    <a:pt x="5001" y="2227"/>
                    <a:pt x="4049" y="1465"/>
                  </a:cubicBezTo>
                  <a:cubicBezTo>
                    <a:pt x="3072" y="703"/>
                    <a:pt x="2036" y="286"/>
                    <a:pt x="1263" y="120"/>
                  </a:cubicBezTo>
                  <a:cubicBezTo>
                    <a:pt x="870" y="36"/>
                    <a:pt x="560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4283250" y="1946200"/>
              <a:ext cx="80100" cy="65500"/>
            </a:xfrm>
            <a:custGeom>
              <a:rect b="b" l="l" r="r" t="t"/>
              <a:pathLst>
                <a:path extrusionOk="0" h="2620" w="3204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1" y="132"/>
                    <a:pt x="513" y="346"/>
                  </a:cubicBezTo>
                  <a:cubicBezTo>
                    <a:pt x="822" y="548"/>
                    <a:pt x="1239" y="858"/>
                    <a:pt x="1668" y="1215"/>
                  </a:cubicBezTo>
                  <a:cubicBezTo>
                    <a:pt x="2096" y="1572"/>
                    <a:pt x="2489" y="1917"/>
                    <a:pt x="2751" y="2191"/>
                  </a:cubicBezTo>
                  <a:cubicBezTo>
                    <a:pt x="3037" y="2453"/>
                    <a:pt x="3204" y="2620"/>
                    <a:pt x="3204" y="2620"/>
                  </a:cubicBezTo>
                  <a:cubicBezTo>
                    <a:pt x="3204" y="2620"/>
                    <a:pt x="3108" y="2394"/>
                    <a:pt x="2930" y="2072"/>
                  </a:cubicBezTo>
                  <a:cubicBezTo>
                    <a:pt x="2727" y="1739"/>
                    <a:pt x="2394" y="1310"/>
                    <a:pt x="1942" y="917"/>
                  </a:cubicBezTo>
                  <a:cubicBezTo>
                    <a:pt x="1465" y="548"/>
                    <a:pt x="965" y="310"/>
                    <a:pt x="608" y="179"/>
                  </a:cubicBezTo>
                  <a:cubicBezTo>
                    <a:pt x="239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4294875" y="2002925"/>
              <a:ext cx="52700" cy="48075"/>
            </a:xfrm>
            <a:custGeom>
              <a:rect b="b" l="l" r="r" t="t"/>
              <a:pathLst>
                <a:path extrusionOk="0" h="1923" w="2108">
                  <a:moveTo>
                    <a:pt x="193" y="1"/>
                  </a:moveTo>
                  <a:cubicBezTo>
                    <a:pt x="151" y="1"/>
                    <a:pt x="117" y="9"/>
                    <a:pt x="84" y="18"/>
                  </a:cubicBezTo>
                  <a:cubicBezTo>
                    <a:pt x="0" y="53"/>
                    <a:pt x="12" y="125"/>
                    <a:pt x="12" y="125"/>
                  </a:cubicBezTo>
                  <a:cubicBezTo>
                    <a:pt x="12" y="125"/>
                    <a:pt x="24" y="77"/>
                    <a:pt x="107" y="77"/>
                  </a:cubicBezTo>
                  <a:cubicBezTo>
                    <a:pt x="179" y="77"/>
                    <a:pt x="250" y="137"/>
                    <a:pt x="357" y="232"/>
                  </a:cubicBezTo>
                  <a:cubicBezTo>
                    <a:pt x="560" y="387"/>
                    <a:pt x="834" y="613"/>
                    <a:pt x="1119" y="887"/>
                  </a:cubicBezTo>
                  <a:cubicBezTo>
                    <a:pt x="1393" y="1149"/>
                    <a:pt x="1643" y="1411"/>
                    <a:pt x="1822" y="1601"/>
                  </a:cubicBezTo>
                  <a:cubicBezTo>
                    <a:pt x="2012" y="1792"/>
                    <a:pt x="2108" y="1923"/>
                    <a:pt x="2108" y="1923"/>
                  </a:cubicBezTo>
                  <a:cubicBezTo>
                    <a:pt x="2108" y="1923"/>
                    <a:pt x="2096" y="1768"/>
                    <a:pt x="1989" y="1506"/>
                  </a:cubicBezTo>
                  <a:cubicBezTo>
                    <a:pt x="1893" y="1244"/>
                    <a:pt x="1691" y="899"/>
                    <a:pt x="1381" y="601"/>
                  </a:cubicBezTo>
                  <a:cubicBezTo>
                    <a:pt x="1072" y="303"/>
                    <a:pt x="715" y="125"/>
                    <a:pt x="441" y="53"/>
                  </a:cubicBezTo>
                  <a:cubicBezTo>
                    <a:pt x="369" y="41"/>
                    <a:pt x="322" y="18"/>
                    <a:pt x="250" y="6"/>
                  </a:cubicBezTo>
                  <a:cubicBezTo>
                    <a:pt x="229" y="2"/>
                    <a:pt x="211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289225" y="2038775"/>
              <a:ext cx="37225" cy="29200"/>
            </a:xfrm>
            <a:custGeom>
              <a:rect b="b" l="l" r="r" t="t"/>
              <a:pathLst>
                <a:path extrusionOk="0" h="1168" w="148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2" y="96"/>
                    <a:pt x="191" y="227"/>
                  </a:cubicBezTo>
                  <a:cubicBezTo>
                    <a:pt x="310" y="358"/>
                    <a:pt x="476" y="524"/>
                    <a:pt x="667" y="667"/>
                  </a:cubicBezTo>
                  <a:cubicBezTo>
                    <a:pt x="857" y="834"/>
                    <a:pt x="1072" y="941"/>
                    <a:pt x="1226" y="1024"/>
                  </a:cubicBezTo>
                  <a:cubicBezTo>
                    <a:pt x="1381" y="1120"/>
                    <a:pt x="1488" y="1167"/>
                    <a:pt x="1488" y="1167"/>
                  </a:cubicBezTo>
                  <a:cubicBezTo>
                    <a:pt x="1488" y="1167"/>
                    <a:pt x="1453" y="1060"/>
                    <a:pt x="1369" y="870"/>
                  </a:cubicBezTo>
                  <a:cubicBezTo>
                    <a:pt x="1286" y="715"/>
                    <a:pt x="1131" y="512"/>
                    <a:pt x="929" y="346"/>
                  </a:cubicBezTo>
                  <a:cubicBezTo>
                    <a:pt x="703" y="179"/>
                    <a:pt x="476" y="96"/>
                    <a:pt x="298" y="48"/>
                  </a:cubicBezTo>
                  <a:cubicBezTo>
                    <a:pt x="11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982625" y="2187600"/>
              <a:ext cx="289650" cy="171175"/>
            </a:xfrm>
            <a:custGeom>
              <a:rect b="b" l="l" r="r" t="t"/>
              <a:pathLst>
                <a:path extrusionOk="0" h="6847" w="11586">
                  <a:moveTo>
                    <a:pt x="1" y="1"/>
                  </a:moveTo>
                  <a:cubicBezTo>
                    <a:pt x="1" y="1"/>
                    <a:pt x="179" y="60"/>
                    <a:pt x="513" y="167"/>
                  </a:cubicBezTo>
                  <a:cubicBezTo>
                    <a:pt x="846" y="274"/>
                    <a:pt x="1310" y="429"/>
                    <a:pt x="1894" y="655"/>
                  </a:cubicBezTo>
                  <a:cubicBezTo>
                    <a:pt x="2453" y="882"/>
                    <a:pt x="3144" y="1167"/>
                    <a:pt x="3870" y="1501"/>
                  </a:cubicBezTo>
                  <a:cubicBezTo>
                    <a:pt x="4620" y="1858"/>
                    <a:pt x="5406" y="2263"/>
                    <a:pt x="6204" y="2739"/>
                  </a:cubicBezTo>
                  <a:cubicBezTo>
                    <a:pt x="7013" y="3215"/>
                    <a:pt x="7752" y="3703"/>
                    <a:pt x="8406" y="4180"/>
                  </a:cubicBezTo>
                  <a:cubicBezTo>
                    <a:pt x="9061" y="4656"/>
                    <a:pt x="9645" y="5108"/>
                    <a:pt x="10109" y="5513"/>
                  </a:cubicBezTo>
                  <a:cubicBezTo>
                    <a:pt x="10573" y="5906"/>
                    <a:pt x="10942" y="6239"/>
                    <a:pt x="11193" y="6478"/>
                  </a:cubicBezTo>
                  <a:cubicBezTo>
                    <a:pt x="11443" y="6716"/>
                    <a:pt x="11585" y="6847"/>
                    <a:pt x="11585" y="6847"/>
                  </a:cubicBezTo>
                  <a:cubicBezTo>
                    <a:pt x="11585" y="6847"/>
                    <a:pt x="11466" y="6704"/>
                    <a:pt x="11240" y="6430"/>
                  </a:cubicBezTo>
                  <a:cubicBezTo>
                    <a:pt x="11014" y="6156"/>
                    <a:pt x="10692" y="5787"/>
                    <a:pt x="10240" y="5358"/>
                  </a:cubicBezTo>
                  <a:cubicBezTo>
                    <a:pt x="9799" y="4930"/>
                    <a:pt x="9240" y="4430"/>
                    <a:pt x="8609" y="3918"/>
                  </a:cubicBezTo>
                  <a:cubicBezTo>
                    <a:pt x="7966" y="3406"/>
                    <a:pt x="7216" y="2882"/>
                    <a:pt x="6406" y="2394"/>
                  </a:cubicBezTo>
                  <a:cubicBezTo>
                    <a:pt x="5585" y="1906"/>
                    <a:pt x="4763" y="1513"/>
                    <a:pt x="4001" y="1191"/>
                  </a:cubicBezTo>
                  <a:cubicBezTo>
                    <a:pt x="3251" y="882"/>
                    <a:pt x="2549" y="643"/>
                    <a:pt x="1953" y="465"/>
                  </a:cubicBezTo>
                  <a:cubicBezTo>
                    <a:pt x="1358" y="298"/>
                    <a:pt x="870" y="167"/>
                    <a:pt x="525" y="108"/>
                  </a:cubicBezTo>
                  <a:cubicBezTo>
                    <a:pt x="191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4128175" y="2210825"/>
              <a:ext cx="99450" cy="64900"/>
            </a:xfrm>
            <a:custGeom>
              <a:rect b="b" l="l" r="r" t="t"/>
              <a:pathLst>
                <a:path extrusionOk="0" h="2596" w="3978">
                  <a:moveTo>
                    <a:pt x="1" y="0"/>
                  </a:moveTo>
                  <a:cubicBezTo>
                    <a:pt x="1" y="0"/>
                    <a:pt x="870" y="572"/>
                    <a:pt x="1977" y="1310"/>
                  </a:cubicBezTo>
                  <a:cubicBezTo>
                    <a:pt x="3085" y="2024"/>
                    <a:pt x="3977" y="2596"/>
                    <a:pt x="3977" y="2596"/>
                  </a:cubicBezTo>
                  <a:cubicBezTo>
                    <a:pt x="3977" y="2596"/>
                    <a:pt x="3811" y="2381"/>
                    <a:pt x="3513" y="2084"/>
                  </a:cubicBezTo>
                  <a:cubicBezTo>
                    <a:pt x="3215" y="1750"/>
                    <a:pt x="2763" y="1346"/>
                    <a:pt x="2203" y="977"/>
                  </a:cubicBezTo>
                  <a:cubicBezTo>
                    <a:pt x="1632" y="607"/>
                    <a:pt x="1084" y="357"/>
                    <a:pt x="668" y="203"/>
                  </a:cubicBezTo>
                  <a:cubicBezTo>
                    <a:pt x="263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4185025" y="2212900"/>
              <a:ext cx="47950" cy="35150"/>
            </a:xfrm>
            <a:custGeom>
              <a:rect b="b" l="l" r="r" t="t"/>
              <a:pathLst>
                <a:path extrusionOk="0" h="1406" w="191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0" y="477"/>
                    <a:pt x="846" y="870"/>
                  </a:cubicBezTo>
                  <a:cubicBezTo>
                    <a:pt x="1370" y="1251"/>
                    <a:pt x="1918" y="1406"/>
                    <a:pt x="1918" y="1406"/>
                  </a:cubicBezTo>
                  <a:cubicBezTo>
                    <a:pt x="1918" y="1406"/>
                    <a:pt x="1608" y="929"/>
                    <a:pt x="1072" y="536"/>
                  </a:cubicBezTo>
                  <a:cubicBezTo>
                    <a:pt x="549" y="15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4198125" y="2195925"/>
              <a:ext cx="44675" cy="26225"/>
            </a:xfrm>
            <a:custGeom>
              <a:rect b="b" l="l" r="r" t="t"/>
              <a:pathLst>
                <a:path extrusionOk="0" h="1049" w="1787">
                  <a:moveTo>
                    <a:pt x="1" y="1"/>
                  </a:moveTo>
                  <a:cubicBezTo>
                    <a:pt x="1" y="1"/>
                    <a:pt x="334" y="370"/>
                    <a:pt x="822" y="656"/>
                  </a:cubicBezTo>
                  <a:cubicBezTo>
                    <a:pt x="1299" y="930"/>
                    <a:pt x="1787" y="1049"/>
                    <a:pt x="1787" y="1049"/>
                  </a:cubicBezTo>
                  <a:cubicBezTo>
                    <a:pt x="1787" y="1049"/>
                    <a:pt x="1513" y="620"/>
                    <a:pt x="1013" y="310"/>
                  </a:cubicBezTo>
                  <a:cubicBezTo>
                    <a:pt x="501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4220150" y="2186850"/>
              <a:ext cx="28900" cy="14625"/>
            </a:xfrm>
            <a:custGeom>
              <a:rect b="b" l="l" r="r" t="t"/>
              <a:pathLst>
                <a:path extrusionOk="0" h="585" w="1156">
                  <a:moveTo>
                    <a:pt x="123" y="0"/>
                  </a:moveTo>
                  <a:cubicBezTo>
                    <a:pt x="48" y="0"/>
                    <a:pt x="1" y="7"/>
                    <a:pt x="1" y="7"/>
                  </a:cubicBezTo>
                  <a:cubicBezTo>
                    <a:pt x="1" y="7"/>
                    <a:pt x="156" y="304"/>
                    <a:pt x="489" y="459"/>
                  </a:cubicBezTo>
                  <a:cubicBezTo>
                    <a:pt x="686" y="565"/>
                    <a:pt x="902" y="585"/>
                    <a:pt x="1033" y="585"/>
                  </a:cubicBezTo>
                  <a:cubicBezTo>
                    <a:pt x="1108" y="585"/>
                    <a:pt x="1156" y="578"/>
                    <a:pt x="1156" y="578"/>
                  </a:cubicBezTo>
                  <a:cubicBezTo>
                    <a:pt x="1156" y="578"/>
                    <a:pt x="977" y="269"/>
                    <a:pt x="668" y="126"/>
                  </a:cubicBezTo>
                  <a:cubicBezTo>
                    <a:pt x="471" y="20"/>
                    <a:pt x="254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4228200" y="2167775"/>
              <a:ext cx="32175" cy="13300"/>
            </a:xfrm>
            <a:custGeom>
              <a:rect b="b" l="l" r="r" t="t"/>
              <a:pathLst>
                <a:path extrusionOk="0" h="532" w="1287">
                  <a:moveTo>
                    <a:pt x="241" y="0"/>
                  </a:moveTo>
                  <a:cubicBezTo>
                    <a:pt x="98" y="0"/>
                    <a:pt x="0" y="20"/>
                    <a:pt x="0" y="20"/>
                  </a:cubicBezTo>
                  <a:cubicBezTo>
                    <a:pt x="0" y="20"/>
                    <a:pt x="215" y="317"/>
                    <a:pt x="572" y="448"/>
                  </a:cubicBezTo>
                  <a:cubicBezTo>
                    <a:pt x="731" y="514"/>
                    <a:pt x="896" y="532"/>
                    <a:pt x="1026" y="532"/>
                  </a:cubicBezTo>
                  <a:cubicBezTo>
                    <a:pt x="1179" y="532"/>
                    <a:pt x="1286" y="508"/>
                    <a:pt x="1286" y="508"/>
                  </a:cubicBezTo>
                  <a:cubicBezTo>
                    <a:pt x="1286" y="508"/>
                    <a:pt x="1072" y="210"/>
                    <a:pt x="715" y="79"/>
                  </a:cubicBezTo>
                  <a:cubicBezTo>
                    <a:pt x="544" y="17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4240400" y="2145775"/>
              <a:ext cx="32175" cy="16025"/>
            </a:xfrm>
            <a:custGeom>
              <a:rect b="b" l="l" r="r" t="t"/>
              <a:pathLst>
                <a:path extrusionOk="0" h="641" w="1287">
                  <a:moveTo>
                    <a:pt x="118" y="1"/>
                  </a:moveTo>
                  <a:cubicBezTo>
                    <a:pt x="45" y="1"/>
                    <a:pt x="0" y="7"/>
                    <a:pt x="0" y="7"/>
                  </a:cubicBezTo>
                  <a:cubicBezTo>
                    <a:pt x="0" y="7"/>
                    <a:pt x="191" y="316"/>
                    <a:pt x="548" y="495"/>
                  </a:cubicBezTo>
                  <a:cubicBezTo>
                    <a:pt x="812" y="622"/>
                    <a:pt x="1075" y="641"/>
                    <a:pt x="1205" y="641"/>
                  </a:cubicBezTo>
                  <a:cubicBezTo>
                    <a:pt x="1256" y="641"/>
                    <a:pt x="1286" y="638"/>
                    <a:pt x="1286" y="638"/>
                  </a:cubicBezTo>
                  <a:cubicBezTo>
                    <a:pt x="1286" y="638"/>
                    <a:pt x="1096" y="316"/>
                    <a:pt x="727" y="138"/>
                  </a:cubicBezTo>
                  <a:cubicBezTo>
                    <a:pt x="494" y="21"/>
                    <a:pt x="256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261825" y="2129550"/>
              <a:ext cx="18475" cy="12825"/>
            </a:xfrm>
            <a:custGeom>
              <a:rect b="b" l="l" r="r" t="t"/>
              <a:pathLst>
                <a:path extrusionOk="0" h="513" w="739">
                  <a:moveTo>
                    <a:pt x="1" y="1"/>
                  </a:moveTo>
                  <a:cubicBezTo>
                    <a:pt x="1" y="1"/>
                    <a:pt x="13" y="72"/>
                    <a:pt x="36" y="168"/>
                  </a:cubicBezTo>
                  <a:cubicBezTo>
                    <a:pt x="72" y="251"/>
                    <a:pt x="144" y="358"/>
                    <a:pt x="251" y="429"/>
                  </a:cubicBezTo>
                  <a:cubicBezTo>
                    <a:pt x="358" y="489"/>
                    <a:pt x="489" y="513"/>
                    <a:pt x="572" y="513"/>
                  </a:cubicBezTo>
                  <a:cubicBezTo>
                    <a:pt x="679" y="513"/>
                    <a:pt x="739" y="477"/>
                    <a:pt x="739" y="477"/>
                  </a:cubicBezTo>
                  <a:lnTo>
                    <a:pt x="667" y="334"/>
                  </a:lnTo>
                  <a:cubicBezTo>
                    <a:pt x="620" y="239"/>
                    <a:pt x="548" y="144"/>
                    <a:pt x="453" y="96"/>
                  </a:cubicBezTo>
                  <a:cubicBezTo>
                    <a:pt x="370" y="25"/>
                    <a:pt x="251" y="13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927550" y="1657175"/>
              <a:ext cx="105400" cy="101525"/>
            </a:xfrm>
            <a:custGeom>
              <a:rect b="b" l="l" r="r" t="t"/>
              <a:pathLst>
                <a:path extrusionOk="0" h="4061" w="4216">
                  <a:moveTo>
                    <a:pt x="1" y="1"/>
                  </a:moveTo>
                  <a:cubicBezTo>
                    <a:pt x="1" y="1"/>
                    <a:pt x="144" y="298"/>
                    <a:pt x="442" y="739"/>
                  </a:cubicBezTo>
                  <a:cubicBezTo>
                    <a:pt x="739" y="1191"/>
                    <a:pt x="1192" y="1787"/>
                    <a:pt x="1787" y="2358"/>
                  </a:cubicBezTo>
                  <a:cubicBezTo>
                    <a:pt x="2382" y="2930"/>
                    <a:pt x="2989" y="3358"/>
                    <a:pt x="3454" y="3644"/>
                  </a:cubicBezTo>
                  <a:cubicBezTo>
                    <a:pt x="3918" y="3930"/>
                    <a:pt x="4216" y="4061"/>
                    <a:pt x="4216" y="4061"/>
                  </a:cubicBezTo>
                  <a:cubicBezTo>
                    <a:pt x="4216" y="4061"/>
                    <a:pt x="3966" y="3834"/>
                    <a:pt x="3561" y="3489"/>
                  </a:cubicBezTo>
                  <a:cubicBezTo>
                    <a:pt x="3168" y="3132"/>
                    <a:pt x="2632" y="2644"/>
                    <a:pt x="2049" y="2084"/>
                  </a:cubicBezTo>
                  <a:cubicBezTo>
                    <a:pt x="1477" y="1525"/>
                    <a:pt x="965" y="1001"/>
                    <a:pt x="596" y="620"/>
                  </a:cubicBezTo>
                  <a:cubicBezTo>
                    <a:pt x="227" y="22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920425" y="1678025"/>
              <a:ext cx="44075" cy="55075"/>
            </a:xfrm>
            <a:custGeom>
              <a:rect b="b" l="l" r="r" t="t"/>
              <a:pathLst>
                <a:path extrusionOk="0" h="2203" w="1763">
                  <a:moveTo>
                    <a:pt x="0" y="0"/>
                  </a:moveTo>
                  <a:cubicBezTo>
                    <a:pt x="0" y="0"/>
                    <a:pt x="48" y="155"/>
                    <a:pt x="143" y="393"/>
                  </a:cubicBezTo>
                  <a:cubicBezTo>
                    <a:pt x="238" y="631"/>
                    <a:pt x="393" y="964"/>
                    <a:pt x="643" y="1274"/>
                  </a:cubicBezTo>
                  <a:cubicBezTo>
                    <a:pt x="893" y="1584"/>
                    <a:pt x="1179" y="1822"/>
                    <a:pt x="1393" y="1977"/>
                  </a:cubicBezTo>
                  <a:cubicBezTo>
                    <a:pt x="1608" y="2119"/>
                    <a:pt x="1762" y="2203"/>
                    <a:pt x="1762" y="2203"/>
                  </a:cubicBezTo>
                  <a:cubicBezTo>
                    <a:pt x="1762" y="2203"/>
                    <a:pt x="1691" y="2048"/>
                    <a:pt x="1524" y="1846"/>
                  </a:cubicBezTo>
                  <a:cubicBezTo>
                    <a:pt x="1369" y="1619"/>
                    <a:pt x="1179" y="1334"/>
                    <a:pt x="941" y="1036"/>
                  </a:cubicBezTo>
                  <a:cubicBezTo>
                    <a:pt x="715" y="738"/>
                    <a:pt x="476" y="488"/>
                    <a:pt x="298" y="2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854625" y="1739325"/>
              <a:ext cx="52425" cy="40800"/>
            </a:xfrm>
            <a:custGeom>
              <a:rect b="b" l="l" r="r" t="t"/>
              <a:pathLst>
                <a:path extrusionOk="0" h="1632" w="209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1" y="132"/>
                    <a:pt x="215" y="346"/>
                  </a:cubicBezTo>
                  <a:cubicBezTo>
                    <a:pt x="358" y="548"/>
                    <a:pt x="584" y="798"/>
                    <a:pt x="882" y="1037"/>
                  </a:cubicBezTo>
                  <a:cubicBezTo>
                    <a:pt x="1180" y="1275"/>
                    <a:pt x="1477" y="1430"/>
                    <a:pt x="1715" y="1513"/>
                  </a:cubicBezTo>
                  <a:cubicBezTo>
                    <a:pt x="1954" y="1608"/>
                    <a:pt x="2096" y="1632"/>
                    <a:pt x="2096" y="1632"/>
                  </a:cubicBezTo>
                  <a:cubicBezTo>
                    <a:pt x="2096" y="1632"/>
                    <a:pt x="1680" y="1156"/>
                    <a:pt x="1132" y="727"/>
                  </a:cubicBezTo>
                  <a:cubicBezTo>
                    <a:pt x="549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530500" y="2110500"/>
              <a:ext cx="175025" cy="115525"/>
            </a:xfrm>
            <a:custGeom>
              <a:rect b="b" l="l" r="r" t="t"/>
              <a:pathLst>
                <a:path extrusionOk="0" h="4621" w="7001">
                  <a:moveTo>
                    <a:pt x="0" y="1"/>
                  </a:moveTo>
                  <a:cubicBezTo>
                    <a:pt x="0" y="1"/>
                    <a:pt x="310" y="358"/>
                    <a:pt x="869" y="894"/>
                  </a:cubicBezTo>
                  <a:cubicBezTo>
                    <a:pt x="1417" y="1418"/>
                    <a:pt x="2227" y="2120"/>
                    <a:pt x="3203" y="2763"/>
                  </a:cubicBezTo>
                  <a:cubicBezTo>
                    <a:pt x="4191" y="3394"/>
                    <a:pt x="5144" y="3870"/>
                    <a:pt x="5834" y="4168"/>
                  </a:cubicBezTo>
                  <a:cubicBezTo>
                    <a:pt x="6548" y="4466"/>
                    <a:pt x="7001" y="4620"/>
                    <a:pt x="7001" y="4620"/>
                  </a:cubicBezTo>
                  <a:cubicBezTo>
                    <a:pt x="7001" y="4620"/>
                    <a:pt x="6596" y="4382"/>
                    <a:pt x="5929" y="3978"/>
                  </a:cubicBezTo>
                  <a:cubicBezTo>
                    <a:pt x="5263" y="3585"/>
                    <a:pt x="4382" y="3061"/>
                    <a:pt x="3417" y="2418"/>
                  </a:cubicBezTo>
                  <a:cubicBezTo>
                    <a:pt x="2465" y="1787"/>
                    <a:pt x="1595" y="1180"/>
                    <a:pt x="988" y="739"/>
                  </a:cubicBezTo>
                  <a:cubicBezTo>
                    <a:pt x="381" y="28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556375" y="2081925"/>
              <a:ext cx="44675" cy="31275"/>
            </a:xfrm>
            <a:custGeom>
              <a:rect b="b" l="l" r="r" t="t"/>
              <a:pathLst>
                <a:path extrusionOk="0" h="1251" w="178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75" y="441"/>
                    <a:pt x="775" y="787"/>
                  </a:cubicBezTo>
                  <a:cubicBezTo>
                    <a:pt x="1275" y="1132"/>
                    <a:pt x="1787" y="1251"/>
                    <a:pt x="1787" y="1251"/>
                  </a:cubicBezTo>
                  <a:cubicBezTo>
                    <a:pt x="1787" y="1251"/>
                    <a:pt x="1513" y="810"/>
                    <a:pt x="1001" y="465"/>
                  </a:cubicBezTo>
                  <a:cubicBezTo>
                    <a:pt x="501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3575725" y="2060800"/>
              <a:ext cx="44675" cy="27100"/>
            </a:xfrm>
            <a:custGeom>
              <a:rect b="b" l="l" r="r" t="t"/>
              <a:pathLst>
                <a:path extrusionOk="0" h="1084" w="1787">
                  <a:moveTo>
                    <a:pt x="1" y="0"/>
                  </a:moveTo>
                  <a:cubicBezTo>
                    <a:pt x="1" y="1"/>
                    <a:pt x="298" y="417"/>
                    <a:pt x="787" y="715"/>
                  </a:cubicBezTo>
                  <a:cubicBezTo>
                    <a:pt x="1275" y="1013"/>
                    <a:pt x="1787" y="1084"/>
                    <a:pt x="1787" y="1084"/>
                  </a:cubicBezTo>
                  <a:cubicBezTo>
                    <a:pt x="1787" y="1084"/>
                    <a:pt x="1501" y="667"/>
                    <a:pt x="989" y="370"/>
                  </a:cubicBezTo>
                  <a:cubicBezTo>
                    <a:pt x="501" y="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3595975" y="2038475"/>
              <a:ext cx="25925" cy="19675"/>
            </a:xfrm>
            <a:custGeom>
              <a:rect b="b" l="l" r="r" t="t"/>
              <a:pathLst>
                <a:path extrusionOk="0" h="787" w="1037">
                  <a:moveTo>
                    <a:pt x="0" y="1"/>
                  </a:moveTo>
                  <a:cubicBezTo>
                    <a:pt x="0" y="1"/>
                    <a:pt x="108" y="322"/>
                    <a:pt x="393" y="548"/>
                  </a:cubicBezTo>
                  <a:cubicBezTo>
                    <a:pt x="679" y="774"/>
                    <a:pt x="1036" y="786"/>
                    <a:pt x="1036" y="786"/>
                  </a:cubicBezTo>
                  <a:cubicBezTo>
                    <a:pt x="1036" y="786"/>
                    <a:pt x="929" y="453"/>
                    <a:pt x="643" y="239"/>
                  </a:cubicBezTo>
                  <a:cubicBezTo>
                    <a:pt x="358" y="1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3611450" y="2019575"/>
              <a:ext cx="24125" cy="12350"/>
            </a:xfrm>
            <a:custGeom>
              <a:rect b="b" l="l" r="r" t="t"/>
              <a:pathLst>
                <a:path extrusionOk="0" h="494" w="965">
                  <a:moveTo>
                    <a:pt x="282" y="0"/>
                  </a:moveTo>
                  <a:cubicBezTo>
                    <a:pt x="244" y="0"/>
                    <a:pt x="209" y="3"/>
                    <a:pt x="179" y="6"/>
                  </a:cubicBezTo>
                  <a:cubicBezTo>
                    <a:pt x="72" y="30"/>
                    <a:pt x="1" y="54"/>
                    <a:pt x="1" y="54"/>
                  </a:cubicBezTo>
                  <a:cubicBezTo>
                    <a:pt x="1" y="54"/>
                    <a:pt x="36" y="114"/>
                    <a:pt x="120" y="185"/>
                  </a:cubicBezTo>
                  <a:cubicBezTo>
                    <a:pt x="191" y="268"/>
                    <a:pt x="274" y="352"/>
                    <a:pt x="417" y="411"/>
                  </a:cubicBezTo>
                  <a:cubicBezTo>
                    <a:pt x="548" y="471"/>
                    <a:pt x="679" y="483"/>
                    <a:pt x="786" y="483"/>
                  </a:cubicBezTo>
                  <a:cubicBezTo>
                    <a:pt x="822" y="491"/>
                    <a:pt x="854" y="493"/>
                    <a:pt x="880" y="493"/>
                  </a:cubicBezTo>
                  <a:cubicBezTo>
                    <a:pt x="933" y="493"/>
                    <a:pt x="965" y="483"/>
                    <a:pt x="965" y="483"/>
                  </a:cubicBezTo>
                  <a:cubicBezTo>
                    <a:pt x="965" y="483"/>
                    <a:pt x="929" y="411"/>
                    <a:pt x="894" y="328"/>
                  </a:cubicBezTo>
                  <a:cubicBezTo>
                    <a:pt x="810" y="221"/>
                    <a:pt x="727" y="114"/>
                    <a:pt x="572" y="54"/>
                  </a:cubicBezTo>
                  <a:cubicBezTo>
                    <a:pt x="473" y="13"/>
                    <a:pt x="369" y="0"/>
                    <a:pt x="28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3350400" y="2217075"/>
              <a:ext cx="106600" cy="25450"/>
            </a:xfrm>
            <a:custGeom>
              <a:rect b="b" l="l" r="r" t="t"/>
              <a:pathLst>
                <a:path extrusionOk="0" h="1018" w="426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15" y="131"/>
                    <a:pt x="584" y="298"/>
                  </a:cubicBezTo>
                  <a:cubicBezTo>
                    <a:pt x="941" y="465"/>
                    <a:pt x="1465" y="655"/>
                    <a:pt x="2061" y="798"/>
                  </a:cubicBezTo>
                  <a:cubicBezTo>
                    <a:pt x="2656" y="953"/>
                    <a:pt x="3204" y="1000"/>
                    <a:pt x="3608" y="1012"/>
                  </a:cubicBezTo>
                  <a:cubicBezTo>
                    <a:pt x="3743" y="1016"/>
                    <a:pt x="3861" y="1018"/>
                    <a:pt x="3958" y="1018"/>
                  </a:cubicBezTo>
                  <a:cubicBezTo>
                    <a:pt x="4152" y="1018"/>
                    <a:pt x="4263" y="1012"/>
                    <a:pt x="4263" y="1012"/>
                  </a:cubicBezTo>
                  <a:cubicBezTo>
                    <a:pt x="4263" y="1012"/>
                    <a:pt x="3323" y="715"/>
                    <a:pt x="2144" y="429"/>
                  </a:cubicBezTo>
                  <a:cubicBezTo>
                    <a:pt x="989" y="14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3366475" y="2199750"/>
              <a:ext cx="48850" cy="13675"/>
            </a:xfrm>
            <a:custGeom>
              <a:rect b="b" l="l" r="r" t="t"/>
              <a:pathLst>
                <a:path extrusionOk="0" h="547" w="1954">
                  <a:moveTo>
                    <a:pt x="487" y="1"/>
                  </a:moveTo>
                  <a:cubicBezTo>
                    <a:pt x="199" y="1"/>
                    <a:pt x="1" y="50"/>
                    <a:pt x="1" y="50"/>
                  </a:cubicBezTo>
                  <a:cubicBezTo>
                    <a:pt x="1" y="50"/>
                    <a:pt x="417" y="324"/>
                    <a:pt x="941" y="455"/>
                  </a:cubicBezTo>
                  <a:cubicBezTo>
                    <a:pt x="1251" y="531"/>
                    <a:pt x="1542" y="547"/>
                    <a:pt x="1731" y="547"/>
                  </a:cubicBezTo>
                  <a:cubicBezTo>
                    <a:pt x="1869" y="547"/>
                    <a:pt x="1953" y="538"/>
                    <a:pt x="1953" y="538"/>
                  </a:cubicBezTo>
                  <a:cubicBezTo>
                    <a:pt x="1953" y="538"/>
                    <a:pt x="1584" y="217"/>
                    <a:pt x="1025" y="62"/>
                  </a:cubicBezTo>
                  <a:cubicBezTo>
                    <a:pt x="830" y="16"/>
                    <a:pt x="645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390600" y="2171725"/>
              <a:ext cx="31275" cy="11725"/>
            </a:xfrm>
            <a:custGeom>
              <a:rect b="b" l="l" r="r" t="t"/>
              <a:pathLst>
                <a:path extrusionOk="0" h="469" w="1251">
                  <a:moveTo>
                    <a:pt x="415" y="0"/>
                  </a:moveTo>
                  <a:cubicBezTo>
                    <a:pt x="176" y="0"/>
                    <a:pt x="0" y="76"/>
                    <a:pt x="0" y="76"/>
                  </a:cubicBezTo>
                  <a:cubicBezTo>
                    <a:pt x="0" y="76"/>
                    <a:pt x="262" y="314"/>
                    <a:pt x="584" y="409"/>
                  </a:cubicBezTo>
                  <a:cubicBezTo>
                    <a:pt x="726" y="455"/>
                    <a:pt x="869" y="468"/>
                    <a:pt x="986" y="468"/>
                  </a:cubicBezTo>
                  <a:cubicBezTo>
                    <a:pt x="1141" y="468"/>
                    <a:pt x="1250" y="445"/>
                    <a:pt x="1250" y="445"/>
                  </a:cubicBezTo>
                  <a:cubicBezTo>
                    <a:pt x="1250" y="445"/>
                    <a:pt x="1048" y="147"/>
                    <a:pt x="703" y="40"/>
                  </a:cubicBezTo>
                  <a:cubicBezTo>
                    <a:pt x="602" y="11"/>
                    <a:pt x="504" y="0"/>
                    <a:pt x="41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495950" y="2066750"/>
              <a:ext cx="35750" cy="12850"/>
            </a:xfrm>
            <a:custGeom>
              <a:rect b="b" l="l" r="r" t="t"/>
              <a:pathLst>
                <a:path extrusionOk="0" h="514" w="1430">
                  <a:moveTo>
                    <a:pt x="1" y="1"/>
                  </a:moveTo>
                  <a:cubicBezTo>
                    <a:pt x="1" y="1"/>
                    <a:pt x="60" y="72"/>
                    <a:pt x="168" y="179"/>
                  </a:cubicBezTo>
                  <a:cubicBezTo>
                    <a:pt x="275" y="286"/>
                    <a:pt x="430" y="405"/>
                    <a:pt x="644" y="465"/>
                  </a:cubicBezTo>
                  <a:cubicBezTo>
                    <a:pt x="758" y="499"/>
                    <a:pt x="872" y="513"/>
                    <a:pt x="975" y="513"/>
                  </a:cubicBezTo>
                  <a:cubicBezTo>
                    <a:pt x="1055" y="513"/>
                    <a:pt x="1129" y="504"/>
                    <a:pt x="1192" y="489"/>
                  </a:cubicBezTo>
                  <a:cubicBezTo>
                    <a:pt x="1346" y="477"/>
                    <a:pt x="1430" y="429"/>
                    <a:pt x="1430" y="429"/>
                  </a:cubicBezTo>
                  <a:cubicBezTo>
                    <a:pt x="1430" y="429"/>
                    <a:pt x="1358" y="370"/>
                    <a:pt x="1239" y="298"/>
                  </a:cubicBezTo>
                  <a:cubicBezTo>
                    <a:pt x="1120" y="239"/>
                    <a:pt x="953" y="143"/>
                    <a:pt x="763" y="84"/>
                  </a:cubicBezTo>
                  <a:cubicBezTo>
                    <a:pt x="572" y="24"/>
                    <a:pt x="394" y="13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512625" y="2047400"/>
              <a:ext cx="24725" cy="11650"/>
            </a:xfrm>
            <a:custGeom>
              <a:rect b="b" l="l" r="r" t="t"/>
              <a:pathLst>
                <a:path extrusionOk="0" h="466" w="989">
                  <a:moveTo>
                    <a:pt x="302" y="1"/>
                  </a:moveTo>
                  <a:cubicBezTo>
                    <a:pt x="133" y="1"/>
                    <a:pt x="1" y="48"/>
                    <a:pt x="1" y="48"/>
                  </a:cubicBezTo>
                  <a:cubicBezTo>
                    <a:pt x="1" y="48"/>
                    <a:pt x="155" y="310"/>
                    <a:pt x="417" y="417"/>
                  </a:cubicBezTo>
                  <a:cubicBezTo>
                    <a:pt x="509" y="453"/>
                    <a:pt x="603" y="465"/>
                    <a:pt x="687" y="465"/>
                  </a:cubicBezTo>
                  <a:cubicBezTo>
                    <a:pt x="857" y="465"/>
                    <a:pt x="989" y="417"/>
                    <a:pt x="989" y="417"/>
                  </a:cubicBezTo>
                  <a:cubicBezTo>
                    <a:pt x="989" y="417"/>
                    <a:pt x="834" y="144"/>
                    <a:pt x="572" y="48"/>
                  </a:cubicBezTo>
                  <a:cubicBezTo>
                    <a:pt x="481" y="13"/>
                    <a:pt x="387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541800" y="2027850"/>
              <a:ext cx="21450" cy="11150"/>
            </a:xfrm>
            <a:custGeom>
              <a:rect b="b" l="l" r="r" t="t"/>
              <a:pathLst>
                <a:path extrusionOk="0" h="446" w="858">
                  <a:moveTo>
                    <a:pt x="301" y="1"/>
                  </a:moveTo>
                  <a:cubicBezTo>
                    <a:pt x="136" y="1"/>
                    <a:pt x="0" y="56"/>
                    <a:pt x="0" y="56"/>
                  </a:cubicBezTo>
                  <a:cubicBezTo>
                    <a:pt x="0" y="56"/>
                    <a:pt x="120" y="318"/>
                    <a:pt x="358" y="414"/>
                  </a:cubicBezTo>
                  <a:cubicBezTo>
                    <a:pt x="424" y="437"/>
                    <a:pt x="493" y="445"/>
                    <a:pt x="557" y="445"/>
                  </a:cubicBezTo>
                  <a:cubicBezTo>
                    <a:pt x="722" y="445"/>
                    <a:pt x="858" y="390"/>
                    <a:pt x="858" y="390"/>
                  </a:cubicBezTo>
                  <a:cubicBezTo>
                    <a:pt x="858" y="390"/>
                    <a:pt x="739" y="128"/>
                    <a:pt x="501" y="33"/>
                  </a:cubicBezTo>
                  <a:cubicBezTo>
                    <a:pt x="434" y="9"/>
                    <a:pt x="365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3503400" y="2281375"/>
              <a:ext cx="359000" cy="107175"/>
            </a:xfrm>
            <a:custGeom>
              <a:rect b="b" l="l" r="r" t="t"/>
              <a:pathLst>
                <a:path extrusionOk="0" h="4287" w="14360">
                  <a:moveTo>
                    <a:pt x="1" y="0"/>
                  </a:moveTo>
                  <a:cubicBezTo>
                    <a:pt x="1" y="0"/>
                    <a:pt x="3168" y="1143"/>
                    <a:pt x="7132" y="2334"/>
                  </a:cubicBezTo>
                  <a:cubicBezTo>
                    <a:pt x="11085" y="3512"/>
                    <a:pt x="14360" y="4286"/>
                    <a:pt x="14360" y="4286"/>
                  </a:cubicBezTo>
                  <a:cubicBezTo>
                    <a:pt x="14360" y="4286"/>
                    <a:pt x="11192" y="3143"/>
                    <a:pt x="7240" y="1953"/>
                  </a:cubicBezTo>
                  <a:cubicBezTo>
                    <a:pt x="3275" y="77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3535850" y="2266775"/>
              <a:ext cx="176225" cy="59550"/>
            </a:xfrm>
            <a:custGeom>
              <a:rect b="b" l="l" r="r" t="t"/>
              <a:pathLst>
                <a:path extrusionOk="0" h="2382" w="7049">
                  <a:moveTo>
                    <a:pt x="0" y="1"/>
                  </a:moveTo>
                  <a:cubicBezTo>
                    <a:pt x="0" y="1"/>
                    <a:pt x="1560" y="596"/>
                    <a:pt x="3513" y="1251"/>
                  </a:cubicBezTo>
                  <a:cubicBezTo>
                    <a:pt x="5442" y="1906"/>
                    <a:pt x="7049" y="2382"/>
                    <a:pt x="7049" y="2382"/>
                  </a:cubicBezTo>
                  <a:cubicBezTo>
                    <a:pt x="7049" y="2382"/>
                    <a:pt x="6680" y="2179"/>
                    <a:pt x="6073" y="1882"/>
                  </a:cubicBezTo>
                  <a:cubicBezTo>
                    <a:pt x="5453" y="1584"/>
                    <a:pt x="4608" y="1215"/>
                    <a:pt x="3632" y="882"/>
                  </a:cubicBezTo>
                  <a:cubicBezTo>
                    <a:pt x="2667" y="560"/>
                    <a:pt x="1751" y="334"/>
                    <a:pt x="1084" y="203"/>
                  </a:cubicBezTo>
                  <a:cubicBezTo>
                    <a:pt x="417" y="6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3534650" y="2247425"/>
              <a:ext cx="84575" cy="30400"/>
            </a:xfrm>
            <a:custGeom>
              <a:rect b="b" l="l" r="r" t="t"/>
              <a:pathLst>
                <a:path extrusionOk="0" h="1216" w="3383">
                  <a:moveTo>
                    <a:pt x="1" y="1"/>
                  </a:moveTo>
                  <a:cubicBezTo>
                    <a:pt x="1" y="1"/>
                    <a:pt x="703" y="453"/>
                    <a:pt x="1620" y="798"/>
                  </a:cubicBezTo>
                  <a:cubicBezTo>
                    <a:pt x="2561" y="1120"/>
                    <a:pt x="3382" y="1215"/>
                    <a:pt x="3382" y="1215"/>
                  </a:cubicBezTo>
                  <a:cubicBezTo>
                    <a:pt x="3382" y="1215"/>
                    <a:pt x="2692" y="751"/>
                    <a:pt x="1763" y="417"/>
                  </a:cubicBezTo>
                  <a:cubicBezTo>
                    <a:pt x="822" y="9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3540900" y="2226150"/>
              <a:ext cx="47050" cy="16400"/>
            </a:xfrm>
            <a:custGeom>
              <a:rect b="b" l="l" r="r" t="t"/>
              <a:pathLst>
                <a:path extrusionOk="0" h="656" w="1882">
                  <a:moveTo>
                    <a:pt x="161" y="1"/>
                  </a:moveTo>
                  <a:cubicBezTo>
                    <a:pt x="61" y="1"/>
                    <a:pt x="1" y="6"/>
                    <a:pt x="1" y="6"/>
                  </a:cubicBezTo>
                  <a:cubicBezTo>
                    <a:pt x="1" y="6"/>
                    <a:pt x="358" y="352"/>
                    <a:pt x="882" y="518"/>
                  </a:cubicBezTo>
                  <a:cubicBezTo>
                    <a:pt x="1216" y="635"/>
                    <a:pt x="1539" y="655"/>
                    <a:pt x="1724" y="655"/>
                  </a:cubicBezTo>
                  <a:cubicBezTo>
                    <a:pt x="1823" y="655"/>
                    <a:pt x="1882" y="649"/>
                    <a:pt x="1882" y="649"/>
                  </a:cubicBezTo>
                  <a:cubicBezTo>
                    <a:pt x="1882" y="649"/>
                    <a:pt x="1525" y="316"/>
                    <a:pt x="1001" y="137"/>
                  </a:cubicBezTo>
                  <a:cubicBezTo>
                    <a:pt x="675" y="21"/>
                    <a:pt x="349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3515000" y="2193500"/>
              <a:ext cx="24450" cy="13175"/>
            </a:xfrm>
            <a:custGeom>
              <a:rect b="b" l="l" r="r" t="t"/>
              <a:pathLst>
                <a:path extrusionOk="0" h="527" w="978">
                  <a:moveTo>
                    <a:pt x="314" y="0"/>
                  </a:moveTo>
                  <a:cubicBezTo>
                    <a:pt x="264" y="0"/>
                    <a:pt x="219" y="6"/>
                    <a:pt x="180" y="15"/>
                  </a:cubicBezTo>
                  <a:cubicBezTo>
                    <a:pt x="72" y="38"/>
                    <a:pt x="1" y="74"/>
                    <a:pt x="1" y="74"/>
                  </a:cubicBezTo>
                  <a:cubicBezTo>
                    <a:pt x="1" y="74"/>
                    <a:pt x="49" y="134"/>
                    <a:pt x="144" y="217"/>
                  </a:cubicBezTo>
                  <a:cubicBezTo>
                    <a:pt x="227" y="288"/>
                    <a:pt x="322" y="360"/>
                    <a:pt x="441" y="419"/>
                  </a:cubicBezTo>
                  <a:cubicBezTo>
                    <a:pt x="561" y="479"/>
                    <a:pt x="703" y="491"/>
                    <a:pt x="799" y="515"/>
                  </a:cubicBezTo>
                  <a:cubicBezTo>
                    <a:pt x="906" y="527"/>
                    <a:pt x="977" y="527"/>
                    <a:pt x="977" y="527"/>
                  </a:cubicBezTo>
                  <a:cubicBezTo>
                    <a:pt x="977" y="527"/>
                    <a:pt x="965" y="455"/>
                    <a:pt x="906" y="348"/>
                  </a:cubicBezTo>
                  <a:cubicBezTo>
                    <a:pt x="846" y="241"/>
                    <a:pt x="739" y="122"/>
                    <a:pt x="596" y="62"/>
                  </a:cubicBezTo>
                  <a:cubicBezTo>
                    <a:pt x="498" y="17"/>
                    <a:pt x="400" y="0"/>
                    <a:pt x="31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4025500" y="2731725"/>
              <a:ext cx="351250" cy="135750"/>
            </a:xfrm>
            <a:custGeom>
              <a:rect b="b" l="l" r="r" t="t"/>
              <a:pathLst>
                <a:path extrusionOk="0" h="5430" w="14050">
                  <a:moveTo>
                    <a:pt x="0" y="0"/>
                  </a:moveTo>
                  <a:cubicBezTo>
                    <a:pt x="1" y="0"/>
                    <a:pt x="3060" y="1393"/>
                    <a:pt x="6941" y="2893"/>
                  </a:cubicBezTo>
                  <a:cubicBezTo>
                    <a:pt x="10835" y="4405"/>
                    <a:pt x="14050" y="5429"/>
                    <a:pt x="14050" y="5429"/>
                  </a:cubicBezTo>
                  <a:cubicBezTo>
                    <a:pt x="14050" y="5429"/>
                    <a:pt x="10978" y="4024"/>
                    <a:pt x="7096" y="2524"/>
                  </a:cubicBezTo>
                  <a:cubicBezTo>
                    <a:pt x="3215" y="102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029950" y="2719800"/>
              <a:ext cx="156600" cy="59575"/>
            </a:xfrm>
            <a:custGeom>
              <a:rect b="b" l="l" r="r" t="t"/>
              <a:pathLst>
                <a:path extrusionOk="0" h="2383" w="6264">
                  <a:moveTo>
                    <a:pt x="1" y="1"/>
                  </a:moveTo>
                  <a:cubicBezTo>
                    <a:pt x="1" y="1"/>
                    <a:pt x="1334" y="715"/>
                    <a:pt x="3061" y="1370"/>
                  </a:cubicBezTo>
                  <a:cubicBezTo>
                    <a:pt x="4787" y="2037"/>
                    <a:pt x="6263" y="2382"/>
                    <a:pt x="6263" y="2382"/>
                  </a:cubicBezTo>
                  <a:cubicBezTo>
                    <a:pt x="6263" y="2382"/>
                    <a:pt x="4930" y="1668"/>
                    <a:pt x="3192" y="1013"/>
                  </a:cubicBezTo>
                  <a:cubicBezTo>
                    <a:pt x="147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058525" y="2714150"/>
              <a:ext cx="124750" cy="47350"/>
            </a:xfrm>
            <a:custGeom>
              <a:rect b="b" l="l" r="r" t="t"/>
              <a:pathLst>
                <a:path extrusionOk="0" h="1894" w="4990">
                  <a:moveTo>
                    <a:pt x="1" y="1"/>
                  </a:moveTo>
                  <a:cubicBezTo>
                    <a:pt x="1" y="1"/>
                    <a:pt x="1060" y="608"/>
                    <a:pt x="2430" y="1132"/>
                  </a:cubicBezTo>
                  <a:cubicBezTo>
                    <a:pt x="3799" y="1656"/>
                    <a:pt x="4989" y="1894"/>
                    <a:pt x="4989" y="1894"/>
                  </a:cubicBezTo>
                  <a:cubicBezTo>
                    <a:pt x="4989" y="1894"/>
                    <a:pt x="3942" y="1275"/>
                    <a:pt x="2561" y="763"/>
                  </a:cubicBezTo>
                  <a:cubicBezTo>
                    <a:pt x="1191" y="23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4118350" y="2718625"/>
              <a:ext cx="130400" cy="49425"/>
            </a:xfrm>
            <a:custGeom>
              <a:rect b="b" l="l" r="r" t="t"/>
              <a:pathLst>
                <a:path extrusionOk="0" h="1977" w="5216">
                  <a:moveTo>
                    <a:pt x="1" y="0"/>
                  </a:moveTo>
                  <a:cubicBezTo>
                    <a:pt x="1" y="0"/>
                    <a:pt x="1096" y="619"/>
                    <a:pt x="2537" y="1179"/>
                  </a:cubicBezTo>
                  <a:cubicBezTo>
                    <a:pt x="3978" y="1715"/>
                    <a:pt x="5216" y="1977"/>
                    <a:pt x="5216" y="1977"/>
                  </a:cubicBezTo>
                  <a:cubicBezTo>
                    <a:pt x="5216" y="1977"/>
                    <a:pt x="4120" y="1358"/>
                    <a:pt x="2680" y="798"/>
                  </a:cubicBezTo>
                  <a:cubicBezTo>
                    <a:pt x="1239" y="26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5117900" y="2785300"/>
              <a:ext cx="11625" cy="60150"/>
            </a:xfrm>
            <a:custGeom>
              <a:rect b="b" l="l" r="r" t="t"/>
              <a:pathLst>
                <a:path extrusionOk="0" h="2406" w="465">
                  <a:moveTo>
                    <a:pt x="464" y="0"/>
                  </a:moveTo>
                  <a:lnTo>
                    <a:pt x="464" y="0"/>
                  </a:lnTo>
                  <a:cubicBezTo>
                    <a:pt x="464" y="0"/>
                    <a:pt x="357" y="96"/>
                    <a:pt x="214" y="322"/>
                  </a:cubicBezTo>
                  <a:cubicBezTo>
                    <a:pt x="119" y="512"/>
                    <a:pt x="0" y="846"/>
                    <a:pt x="0" y="1203"/>
                  </a:cubicBezTo>
                  <a:cubicBezTo>
                    <a:pt x="0" y="1572"/>
                    <a:pt x="95" y="1881"/>
                    <a:pt x="202" y="2096"/>
                  </a:cubicBezTo>
                  <a:cubicBezTo>
                    <a:pt x="310" y="2298"/>
                    <a:pt x="417" y="2405"/>
                    <a:pt x="417" y="2405"/>
                  </a:cubicBezTo>
                  <a:cubicBezTo>
                    <a:pt x="417" y="2405"/>
                    <a:pt x="417" y="2262"/>
                    <a:pt x="393" y="2036"/>
                  </a:cubicBezTo>
                  <a:lnTo>
                    <a:pt x="393" y="1203"/>
                  </a:lnTo>
                  <a:cubicBezTo>
                    <a:pt x="417" y="893"/>
                    <a:pt x="417" y="596"/>
                    <a:pt x="429" y="369"/>
                  </a:cubicBezTo>
                  <a:cubicBezTo>
                    <a:pt x="441" y="131"/>
                    <a:pt x="464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097050" y="2811200"/>
              <a:ext cx="10750" cy="29775"/>
            </a:xfrm>
            <a:custGeom>
              <a:rect b="b" l="l" r="r" t="t"/>
              <a:pathLst>
                <a:path extrusionOk="0" h="1191" w="430">
                  <a:moveTo>
                    <a:pt x="191" y="0"/>
                  </a:moveTo>
                  <a:cubicBezTo>
                    <a:pt x="191" y="0"/>
                    <a:pt x="1" y="262"/>
                    <a:pt x="24" y="607"/>
                  </a:cubicBezTo>
                  <a:cubicBezTo>
                    <a:pt x="48" y="941"/>
                    <a:pt x="251" y="1191"/>
                    <a:pt x="251" y="1191"/>
                  </a:cubicBezTo>
                  <a:cubicBezTo>
                    <a:pt x="251" y="1191"/>
                    <a:pt x="429" y="905"/>
                    <a:pt x="417" y="583"/>
                  </a:cubicBezTo>
                  <a:cubicBezTo>
                    <a:pt x="405" y="250"/>
                    <a:pt x="191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064025" y="2168250"/>
              <a:ext cx="10725" cy="52425"/>
            </a:xfrm>
            <a:custGeom>
              <a:rect b="b" l="l" r="r" t="t"/>
              <a:pathLst>
                <a:path extrusionOk="0" h="2097" w="429">
                  <a:moveTo>
                    <a:pt x="214" y="1"/>
                  </a:moveTo>
                  <a:cubicBezTo>
                    <a:pt x="214" y="1"/>
                    <a:pt x="60" y="477"/>
                    <a:pt x="24" y="1048"/>
                  </a:cubicBezTo>
                  <a:cubicBezTo>
                    <a:pt x="0" y="1608"/>
                    <a:pt x="95" y="2096"/>
                    <a:pt x="95" y="2096"/>
                  </a:cubicBezTo>
                  <a:cubicBezTo>
                    <a:pt x="95" y="2096"/>
                    <a:pt x="155" y="2001"/>
                    <a:pt x="226" y="1798"/>
                  </a:cubicBezTo>
                  <a:cubicBezTo>
                    <a:pt x="310" y="1608"/>
                    <a:pt x="393" y="1358"/>
                    <a:pt x="417" y="1060"/>
                  </a:cubicBezTo>
                  <a:cubicBezTo>
                    <a:pt x="429" y="763"/>
                    <a:pt x="381" y="489"/>
                    <a:pt x="322" y="298"/>
                  </a:cubicBezTo>
                  <a:cubicBezTo>
                    <a:pt x="274" y="120"/>
                    <a:pt x="214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3860000" y="2309950"/>
              <a:ext cx="44975" cy="74425"/>
            </a:xfrm>
            <a:custGeom>
              <a:rect b="b" l="l" r="r" t="t"/>
              <a:pathLst>
                <a:path extrusionOk="0" h="2977" w="1799">
                  <a:moveTo>
                    <a:pt x="1798" y="0"/>
                  </a:moveTo>
                  <a:lnTo>
                    <a:pt x="1798" y="0"/>
                  </a:lnTo>
                  <a:cubicBezTo>
                    <a:pt x="1798" y="0"/>
                    <a:pt x="1227" y="572"/>
                    <a:pt x="727" y="1393"/>
                  </a:cubicBezTo>
                  <a:cubicBezTo>
                    <a:pt x="238" y="2226"/>
                    <a:pt x="0" y="2977"/>
                    <a:pt x="0" y="2977"/>
                  </a:cubicBezTo>
                  <a:cubicBezTo>
                    <a:pt x="0" y="2977"/>
                    <a:pt x="572" y="2417"/>
                    <a:pt x="1072" y="1595"/>
                  </a:cubicBezTo>
                  <a:cubicBezTo>
                    <a:pt x="1560" y="774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3877250" y="2371850"/>
              <a:ext cx="14625" cy="20850"/>
            </a:xfrm>
            <a:custGeom>
              <a:rect b="b" l="l" r="r" t="t"/>
              <a:pathLst>
                <a:path extrusionOk="0" h="834" w="585">
                  <a:moveTo>
                    <a:pt x="572" y="0"/>
                  </a:moveTo>
                  <a:cubicBezTo>
                    <a:pt x="572" y="0"/>
                    <a:pt x="513" y="24"/>
                    <a:pt x="418" y="84"/>
                  </a:cubicBezTo>
                  <a:cubicBezTo>
                    <a:pt x="346" y="143"/>
                    <a:pt x="239" y="227"/>
                    <a:pt x="168" y="322"/>
                  </a:cubicBezTo>
                  <a:cubicBezTo>
                    <a:pt x="96" y="429"/>
                    <a:pt x="48" y="548"/>
                    <a:pt x="37" y="655"/>
                  </a:cubicBezTo>
                  <a:cubicBezTo>
                    <a:pt x="1" y="762"/>
                    <a:pt x="1" y="834"/>
                    <a:pt x="1" y="834"/>
                  </a:cubicBezTo>
                  <a:cubicBezTo>
                    <a:pt x="1" y="834"/>
                    <a:pt x="72" y="834"/>
                    <a:pt x="179" y="786"/>
                  </a:cubicBezTo>
                  <a:cubicBezTo>
                    <a:pt x="275" y="739"/>
                    <a:pt x="394" y="667"/>
                    <a:pt x="477" y="548"/>
                  </a:cubicBezTo>
                  <a:cubicBezTo>
                    <a:pt x="560" y="429"/>
                    <a:pt x="584" y="274"/>
                    <a:pt x="584" y="179"/>
                  </a:cubicBezTo>
                  <a:cubicBezTo>
                    <a:pt x="584" y="72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3895125" y="2380475"/>
              <a:ext cx="16100" cy="16400"/>
            </a:xfrm>
            <a:custGeom>
              <a:rect b="b" l="l" r="r" t="t"/>
              <a:pathLst>
                <a:path extrusionOk="0" h="656" w="644">
                  <a:moveTo>
                    <a:pt x="596" y="1"/>
                  </a:moveTo>
                  <a:lnTo>
                    <a:pt x="596" y="1"/>
                  </a:lnTo>
                  <a:cubicBezTo>
                    <a:pt x="595" y="1"/>
                    <a:pt x="334" y="37"/>
                    <a:pt x="167" y="203"/>
                  </a:cubicBezTo>
                  <a:cubicBezTo>
                    <a:pt x="24" y="382"/>
                    <a:pt x="0" y="656"/>
                    <a:pt x="0" y="656"/>
                  </a:cubicBezTo>
                  <a:cubicBezTo>
                    <a:pt x="0" y="656"/>
                    <a:pt x="4" y="656"/>
                    <a:pt x="10" y="656"/>
                  </a:cubicBezTo>
                  <a:cubicBezTo>
                    <a:pt x="62" y="656"/>
                    <a:pt x="306" y="646"/>
                    <a:pt x="465" y="477"/>
                  </a:cubicBezTo>
                  <a:cubicBezTo>
                    <a:pt x="643" y="275"/>
                    <a:pt x="596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4099000" y="1753925"/>
              <a:ext cx="31300" cy="50325"/>
            </a:xfrm>
            <a:custGeom>
              <a:rect b="b" l="l" r="r" t="t"/>
              <a:pathLst>
                <a:path extrusionOk="0" h="2013" w="1252">
                  <a:moveTo>
                    <a:pt x="1251" y="0"/>
                  </a:moveTo>
                  <a:lnTo>
                    <a:pt x="1251" y="0"/>
                  </a:lnTo>
                  <a:cubicBezTo>
                    <a:pt x="1251" y="0"/>
                    <a:pt x="811" y="357"/>
                    <a:pt x="465" y="905"/>
                  </a:cubicBezTo>
                  <a:cubicBezTo>
                    <a:pt x="120" y="1465"/>
                    <a:pt x="1" y="2012"/>
                    <a:pt x="1" y="2012"/>
                  </a:cubicBezTo>
                  <a:cubicBezTo>
                    <a:pt x="1" y="2012"/>
                    <a:pt x="453" y="1667"/>
                    <a:pt x="799" y="1107"/>
                  </a:cubicBezTo>
                  <a:cubicBezTo>
                    <a:pt x="1132" y="548"/>
                    <a:pt x="1251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4130275" y="1766125"/>
              <a:ext cx="14300" cy="18475"/>
            </a:xfrm>
            <a:custGeom>
              <a:rect b="b" l="l" r="r" t="t"/>
              <a:pathLst>
                <a:path extrusionOk="0" h="739" w="572">
                  <a:moveTo>
                    <a:pt x="572" y="0"/>
                  </a:moveTo>
                  <a:cubicBezTo>
                    <a:pt x="572" y="0"/>
                    <a:pt x="488" y="0"/>
                    <a:pt x="405" y="24"/>
                  </a:cubicBezTo>
                  <a:cubicBezTo>
                    <a:pt x="298" y="60"/>
                    <a:pt x="179" y="119"/>
                    <a:pt x="107" y="238"/>
                  </a:cubicBezTo>
                  <a:cubicBezTo>
                    <a:pt x="36" y="346"/>
                    <a:pt x="0" y="477"/>
                    <a:pt x="24" y="584"/>
                  </a:cubicBezTo>
                  <a:cubicBezTo>
                    <a:pt x="24" y="679"/>
                    <a:pt x="48" y="739"/>
                    <a:pt x="48" y="739"/>
                  </a:cubicBezTo>
                  <a:lnTo>
                    <a:pt x="191" y="667"/>
                  </a:lnTo>
                  <a:cubicBezTo>
                    <a:pt x="286" y="619"/>
                    <a:pt x="369" y="548"/>
                    <a:pt x="429" y="465"/>
                  </a:cubicBezTo>
                  <a:cubicBezTo>
                    <a:pt x="488" y="358"/>
                    <a:pt x="524" y="250"/>
                    <a:pt x="536" y="167"/>
                  </a:cubicBezTo>
                  <a:cubicBezTo>
                    <a:pt x="572" y="72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3648350" y="2253075"/>
              <a:ext cx="34575" cy="42000"/>
            </a:xfrm>
            <a:custGeom>
              <a:rect b="b" l="l" r="r" t="t"/>
              <a:pathLst>
                <a:path extrusionOk="0" h="1680" w="1383">
                  <a:moveTo>
                    <a:pt x="1382" y="1"/>
                  </a:moveTo>
                  <a:lnTo>
                    <a:pt x="1382" y="1"/>
                  </a:lnTo>
                  <a:cubicBezTo>
                    <a:pt x="1382" y="1"/>
                    <a:pt x="918" y="251"/>
                    <a:pt x="549" y="715"/>
                  </a:cubicBezTo>
                  <a:cubicBezTo>
                    <a:pt x="156" y="1180"/>
                    <a:pt x="1" y="1680"/>
                    <a:pt x="1" y="1680"/>
                  </a:cubicBezTo>
                  <a:cubicBezTo>
                    <a:pt x="1" y="1680"/>
                    <a:pt x="465" y="1430"/>
                    <a:pt x="846" y="965"/>
                  </a:cubicBezTo>
                  <a:cubicBezTo>
                    <a:pt x="1227" y="513"/>
                    <a:pt x="1382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3665325" y="2277200"/>
              <a:ext cx="19975" cy="22950"/>
            </a:xfrm>
            <a:custGeom>
              <a:rect b="b" l="l" r="r" t="t"/>
              <a:pathLst>
                <a:path extrusionOk="0" h="918" w="799">
                  <a:moveTo>
                    <a:pt x="798" y="0"/>
                  </a:moveTo>
                  <a:lnTo>
                    <a:pt x="798" y="0"/>
                  </a:lnTo>
                  <a:cubicBezTo>
                    <a:pt x="798" y="0"/>
                    <a:pt x="465" y="84"/>
                    <a:pt x="251" y="334"/>
                  </a:cubicBezTo>
                  <a:cubicBezTo>
                    <a:pt x="24" y="572"/>
                    <a:pt x="1" y="917"/>
                    <a:pt x="1" y="917"/>
                  </a:cubicBezTo>
                  <a:cubicBezTo>
                    <a:pt x="1" y="917"/>
                    <a:pt x="322" y="834"/>
                    <a:pt x="548" y="584"/>
                  </a:cubicBezTo>
                  <a:cubicBezTo>
                    <a:pt x="774" y="346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4449050" y="2891250"/>
              <a:ext cx="460800" cy="175350"/>
            </a:xfrm>
            <a:custGeom>
              <a:rect b="b" l="l" r="r" t="t"/>
              <a:pathLst>
                <a:path extrusionOk="0" h="7014" w="18432">
                  <a:moveTo>
                    <a:pt x="1" y="1"/>
                  </a:moveTo>
                  <a:cubicBezTo>
                    <a:pt x="1" y="1"/>
                    <a:pt x="4049" y="1751"/>
                    <a:pt x="9145" y="3692"/>
                  </a:cubicBezTo>
                  <a:cubicBezTo>
                    <a:pt x="14229" y="5621"/>
                    <a:pt x="18432" y="7014"/>
                    <a:pt x="18432" y="7014"/>
                  </a:cubicBezTo>
                  <a:cubicBezTo>
                    <a:pt x="18432" y="7014"/>
                    <a:pt x="14383" y="5252"/>
                    <a:pt x="9288" y="3323"/>
                  </a:cubicBezTo>
                  <a:cubicBezTo>
                    <a:pt x="4204" y="138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4925600" y="3071050"/>
              <a:ext cx="52125" cy="19675"/>
            </a:xfrm>
            <a:custGeom>
              <a:rect b="b" l="l" r="r" t="t"/>
              <a:pathLst>
                <a:path extrusionOk="0" h="787" w="2085">
                  <a:moveTo>
                    <a:pt x="1" y="0"/>
                  </a:moveTo>
                  <a:cubicBezTo>
                    <a:pt x="1" y="0"/>
                    <a:pt x="382" y="357"/>
                    <a:pt x="965" y="572"/>
                  </a:cubicBezTo>
                  <a:cubicBezTo>
                    <a:pt x="1548" y="786"/>
                    <a:pt x="2084" y="786"/>
                    <a:pt x="2084" y="786"/>
                  </a:cubicBezTo>
                  <a:cubicBezTo>
                    <a:pt x="2084" y="786"/>
                    <a:pt x="1691" y="429"/>
                    <a:pt x="1108" y="203"/>
                  </a:cubicBezTo>
                  <a:cubicBezTo>
                    <a:pt x="525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4994950" y="3093775"/>
              <a:ext cx="31875" cy="13500"/>
            </a:xfrm>
            <a:custGeom>
              <a:rect b="b" l="l" r="r" t="t"/>
              <a:pathLst>
                <a:path extrusionOk="0" h="540" w="1275">
                  <a:moveTo>
                    <a:pt x="240" y="0"/>
                  </a:moveTo>
                  <a:cubicBezTo>
                    <a:pt x="98" y="0"/>
                    <a:pt x="1" y="20"/>
                    <a:pt x="1" y="20"/>
                  </a:cubicBezTo>
                  <a:cubicBezTo>
                    <a:pt x="1" y="20"/>
                    <a:pt x="215" y="318"/>
                    <a:pt x="572" y="460"/>
                  </a:cubicBezTo>
                  <a:cubicBezTo>
                    <a:pt x="732" y="523"/>
                    <a:pt x="899" y="539"/>
                    <a:pt x="1031" y="539"/>
                  </a:cubicBezTo>
                  <a:cubicBezTo>
                    <a:pt x="1174" y="539"/>
                    <a:pt x="1275" y="520"/>
                    <a:pt x="1275" y="520"/>
                  </a:cubicBezTo>
                  <a:cubicBezTo>
                    <a:pt x="1275" y="520"/>
                    <a:pt x="1049" y="222"/>
                    <a:pt x="703" y="79"/>
                  </a:cubicBezTo>
                  <a:cubicBezTo>
                    <a:pt x="538" y="17"/>
                    <a:pt x="370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5042275" y="3114625"/>
              <a:ext cx="26825" cy="11900"/>
            </a:xfrm>
            <a:custGeom>
              <a:rect b="b" l="l" r="r" t="t"/>
              <a:pathLst>
                <a:path extrusionOk="0" h="476" w="1073">
                  <a:moveTo>
                    <a:pt x="272" y="0"/>
                  </a:moveTo>
                  <a:cubicBezTo>
                    <a:pt x="116" y="0"/>
                    <a:pt x="1" y="31"/>
                    <a:pt x="1" y="31"/>
                  </a:cubicBezTo>
                  <a:cubicBezTo>
                    <a:pt x="1" y="31"/>
                    <a:pt x="168" y="305"/>
                    <a:pt x="465" y="424"/>
                  </a:cubicBezTo>
                  <a:cubicBezTo>
                    <a:pt x="572" y="463"/>
                    <a:pt x="681" y="475"/>
                    <a:pt x="776" y="475"/>
                  </a:cubicBezTo>
                  <a:cubicBezTo>
                    <a:pt x="946" y="475"/>
                    <a:pt x="1072" y="436"/>
                    <a:pt x="1072" y="436"/>
                  </a:cubicBezTo>
                  <a:cubicBezTo>
                    <a:pt x="1072" y="436"/>
                    <a:pt x="906" y="162"/>
                    <a:pt x="608" y="55"/>
                  </a:cubicBezTo>
                  <a:cubicBezTo>
                    <a:pt x="492" y="13"/>
                    <a:pt x="373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5104500" y="3139425"/>
              <a:ext cx="44375" cy="16800"/>
            </a:xfrm>
            <a:custGeom>
              <a:rect b="b" l="l" r="r" t="t"/>
              <a:pathLst>
                <a:path extrusionOk="0" h="672" w="1775">
                  <a:moveTo>
                    <a:pt x="102" y="1"/>
                  </a:moveTo>
                  <a:cubicBezTo>
                    <a:pt x="37" y="1"/>
                    <a:pt x="0" y="4"/>
                    <a:pt x="0" y="4"/>
                  </a:cubicBezTo>
                  <a:cubicBezTo>
                    <a:pt x="0" y="4"/>
                    <a:pt x="322" y="325"/>
                    <a:pt x="822" y="516"/>
                  </a:cubicBezTo>
                  <a:cubicBezTo>
                    <a:pt x="1207" y="657"/>
                    <a:pt x="1578" y="671"/>
                    <a:pt x="1717" y="671"/>
                  </a:cubicBezTo>
                  <a:cubicBezTo>
                    <a:pt x="1754" y="671"/>
                    <a:pt x="1774" y="670"/>
                    <a:pt x="1774" y="670"/>
                  </a:cubicBezTo>
                  <a:cubicBezTo>
                    <a:pt x="1774" y="670"/>
                    <a:pt x="1441" y="325"/>
                    <a:pt x="953" y="147"/>
                  </a:cubicBezTo>
                  <a:cubicBezTo>
                    <a:pt x="596" y="19"/>
                    <a:pt x="263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391175" y="2492100"/>
              <a:ext cx="606350" cy="231000"/>
            </a:xfrm>
            <a:custGeom>
              <a:rect b="b" l="l" r="r" t="t"/>
              <a:pathLst>
                <a:path extrusionOk="0" h="9240" w="24254">
                  <a:moveTo>
                    <a:pt x="1" y="1"/>
                  </a:moveTo>
                  <a:cubicBezTo>
                    <a:pt x="2" y="1"/>
                    <a:pt x="5359" y="2263"/>
                    <a:pt x="12050" y="4799"/>
                  </a:cubicBezTo>
                  <a:cubicBezTo>
                    <a:pt x="18753" y="7347"/>
                    <a:pt x="24254" y="9240"/>
                    <a:pt x="24254" y="9240"/>
                  </a:cubicBezTo>
                  <a:cubicBezTo>
                    <a:pt x="24254" y="9240"/>
                    <a:pt x="18896" y="6978"/>
                    <a:pt x="12205" y="4430"/>
                  </a:cubicBezTo>
                  <a:cubicBezTo>
                    <a:pt x="5502" y="188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3365875" y="2483750"/>
              <a:ext cx="10450" cy="7200"/>
            </a:xfrm>
            <a:custGeom>
              <a:rect b="b" l="l" r="r" t="t"/>
              <a:pathLst>
                <a:path extrusionOk="0" h="288" w="418">
                  <a:moveTo>
                    <a:pt x="178" y="0"/>
                  </a:moveTo>
                  <a:cubicBezTo>
                    <a:pt x="157" y="0"/>
                    <a:pt x="144" y="1"/>
                    <a:pt x="144" y="1"/>
                  </a:cubicBezTo>
                  <a:cubicBezTo>
                    <a:pt x="144" y="1"/>
                    <a:pt x="1" y="156"/>
                    <a:pt x="25" y="227"/>
                  </a:cubicBezTo>
                  <a:cubicBezTo>
                    <a:pt x="51" y="281"/>
                    <a:pt x="172" y="288"/>
                    <a:pt x="231" y="288"/>
                  </a:cubicBezTo>
                  <a:cubicBezTo>
                    <a:pt x="250" y="288"/>
                    <a:pt x="263" y="287"/>
                    <a:pt x="263" y="287"/>
                  </a:cubicBezTo>
                  <a:cubicBezTo>
                    <a:pt x="263" y="287"/>
                    <a:pt x="418" y="132"/>
                    <a:pt x="382" y="61"/>
                  </a:cubicBezTo>
                  <a:cubicBezTo>
                    <a:pt x="364" y="7"/>
                    <a:pt x="239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54550" y="2441875"/>
              <a:ext cx="25325" cy="11775"/>
            </a:xfrm>
            <a:custGeom>
              <a:rect b="b" l="l" r="r" t="t"/>
              <a:pathLst>
                <a:path extrusionOk="0" h="471" w="1013">
                  <a:moveTo>
                    <a:pt x="288" y="1"/>
                  </a:moveTo>
                  <a:cubicBezTo>
                    <a:pt x="124" y="1"/>
                    <a:pt x="1" y="45"/>
                    <a:pt x="1" y="45"/>
                  </a:cubicBezTo>
                  <a:cubicBezTo>
                    <a:pt x="1" y="45"/>
                    <a:pt x="144" y="307"/>
                    <a:pt x="430" y="414"/>
                  </a:cubicBezTo>
                  <a:cubicBezTo>
                    <a:pt x="532" y="457"/>
                    <a:pt x="635" y="470"/>
                    <a:pt x="726" y="470"/>
                  </a:cubicBezTo>
                  <a:cubicBezTo>
                    <a:pt x="890" y="470"/>
                    <a:pt x="1013" y="426"/>
                    <a:pt x="1013" y="426"/>
                  </a:cubicBezTo>
                  <a:cubicBezTo>
                    <a:pt x="1013" y="426"/>
                    <a:pt x="858" y="164"/>
                    <a:pt x="584" y="57"/>
                  </a:cubicBezTo>
                  <a:cubicBezTo>
                    <a:pt x="482" y="14"/>
                    <a:pt x="379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4807725" y="3065975"/>
              <a:ext cx="148550" cy="56575"/>
            </a:xfrm>
            <a:custGeom>
              <a:rect b="b" l="l" r="r" t="t"/>
              <a:pathLst>
                <a:path extrusionOk="0" h="2263" w="5942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275" y="691"/>
                    <a:pt x="2906" y="1310"/>
                  </a:cubicBezTo>
                  <a:cubicBezTo>
                    <a:pt x="4549" y="1942"/>
                    <a:pt x="5942" y="2263"/>
                    <a:pt x="5942" y="2263"/>
                  </a:cubicBezTo>
                  <a:cubicBezTo>
                    <a:pt x="5942" y="2263"/>
                    <a:pt x="4692" y="1572"/>
                    <a:pt x="3037" y="953"/>
                  </a:cubicBezTo>
                  <a:cubicBezTo>
                    <a:pt x="1406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3101575" y="21632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3335525" y="1978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4480000" y="1694975"/>
              <a:ext cx="472725" cy="324775"/>
            </a:xfrm>
            <a:custGeom>
              <a:rect b="b" l="l" r="r" t="t"/>
              <a:pathLst>
                <a:path extrusionOk="0" h="12991" w="18909">
                  <a:moveTo>
                    <a:pt x="18634" y="1"/>
                  </a:moveTo>
                  <a:lnTo>
                    <a:pt x="18634" y="1"/>
                  </a:lnTo>
                  <a:cubicBezTo>
                    <a:pt x="18682" y="156"/>
                    <a:pt x="18730" y="406"/>
                    <a:pt x="18741" y="715"/>
                  </a:cubicBezTo>
                  <a:cubicBezTo>
                    <a:pt x="18753" y="1346"/>
                    <a:pt x="18587" y="2299"/>
                    <a:pt x="17956" y="3204"/>
                  </a:cubicBezTo>
                  <a:cubicBezTo>
                    <a:pt x="17325" y="4120"/>
                    <a:pt x="16182" y="4894"/>
                    <a:pt x="14777" y="5335"/>
                  </a:cubicBezTo>
                  <a:cubicBezTo>
                    <a:pt x="13384" y="5787"/>
                    <a:pt x="11729" y="5894"/>
                    <a:pt x="9990" y="6109"/>
                  </a:cubicBezTo>
                  <a:cubicBezTo>
                    <a:pt x="8228" y="6299"/>
                    <a:pt x="6561" y="6752"/>
                    <a:pt x="5180" y="7430"/>
                  </a:cubicBezTo>
                  <a:cubicBezTo>
                    <a:pt x="3787" y="8097"/>
                    <a:pt x="2668" y="8966"/>
                    <a:pt x="1882" y="9811"/>
                  </a:cubicBezTo>
                  <a:cubicBezTo>
                    <a:pt x="1073" y="10657"/>
                    <a:pt x="608" y="11478"/>
                    <a:pt x="358" y="12074"/>
                  </a:cubicBezTo>
                  <a:cubicBezTo>
                    <a:pt x="215" y="12359"/>
                    <a:pt x="156" y="12586"/>
                    <a:pt x="96" y="12752"/>
                  </a:cubicBezTo>
                  <a:cubicBezTo>
                    <a:pt x="37" y="12907"/>
                    <a:pt x="1" y="12990"/>
                    <a:pt x="1" y="12990"/>
                  </a:cubicBezTo>
                  <a:cubicBezTo>
                    <a:pt x="1" y="12990"/>
                    <a:pt x="37" y="12907"/>
                    <a:pt x="108" y="12752"/>
                  </a:cubicBezTo>
                  <a:cubicBezTo>
                    <a:pt x="180" y="12609"/>
                    <a:pt x="275" y="12371"/>
                    <a:pt x="442" y="12097"/>
                  </a:cubicBezTo>
                  <a:cubicBezTo>
                    <a:pt x="739" y="11538"/>
                    <a:pt x="1251" y="10764"/>
                    <a:pt x="2085" y="10002"/>
                  </a:cubicBezTo>
                  <a:cubicBezTo>
                    <a:pt x="3692" y="8442"/>
                    <a:pt x="6609" y="7025"/>
                    <a:pt x="10050" y="6704"/>
                  </a:cubicBezTo>
                  <a:cubicBezTo>
                    <a:pt x="11764" y="6502"/>
                    <a:pt x="13467" y="6347"/>
                    <a:pt x="14931" y="5811"/>
                  </a:cubicBezTo>
                  <a:cubicBezTo>
                    <a:pt x="16396" y="5299"/>
                    <a:pt x="17587" y="4394"/>
                    <a:pt x="18194" y="3370"/>
                  </a:cubicBezTo>
                  <a:cubicBezTo>
                    <a:pt x="18813" y="2358"/>
                    <a:pt x="18908" y="1358"/>
                    <a:pt x="18813" y="715"/>
                  </a:cubicBezTo>
                  <a:cubicBezTo>
                    <a:pt x="18777" y="406"/>
                    <a:pt x="18694" y="167"/>
                    <a:pt x="1863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4942875" y="1689025"/>
              <a:ext cx="163425" cy="922750"/>
            </a:xfrm>
            <a:custGeom>
              <a:rect b="b" l="l" r="r" t="t"/>
              <a:pathLst>
                <a:path extrusionOk="0" h="36910" w="6537">
                  <a:moveTo>
                    <a:pt x="0" y="1"/>
                  </a:moveTo>
                  <a:cubicBezTo>
                    <a:pt x="2" y="2"/>
                    <a:pt x="121" y="73"/>
                    <a:pt x="334" y="227"/>
                  </a:cubicBezTo>
                  <a:cubicBezTo>
                    <a:pt x="536" y="370"/>
                    <a:pt x="822" y="608"/>
                    <a:pt x="1155" y="989"/>
                  </a:cubicBezTo>
                  <a:cubicBezTo>
                    <a:pt x="1810" y="1703"/>
                    <a:pt x="2501" y="2953"/>
                    <a:pt x="3060" y="4596"/>
                  </a:cubicBezTo>
                  <a:cubicBezTo>
                    <a:pt x="3620" y="6263"/>
                    <a:pt x="4215" y="8252"/>
                    <a:pt x="4691" y="10514"/>
                  </a:cubicBezTo>
                  <a:cubicBezTo>
                    <a:pt x="5144" y="12776"/>
                    <a:pt x="5501" y="15288"/>
                    <a:pt x="5632" y="17931"/>
                  </a:cubicBezTo>
                  <a:cubicBezTo>
                    <a:pt x="5918" y="23253"/>
                    <a:pt x="5275" y="28075"/>
                    <a:pt x="4465" y="31469"/>
                  </a:cubicBezTo>
                  <a:cubicBezTo>
                    <a:pt x="4275" y="32326"/>
                    <a:pt x="4096" y="33088"/>
                    <a:pt x="3894" y="33755"/>
                  </a:cubicBezTo>
                  <a:cubicBezTo>
                    <a:pt x="3691" y="34422"/>
                    <a:pt x="3536" y="35005"/>
                    <a:pt x="3370" y="35469"/>
                  </a:cubicBezTo>
                  <a:cubicBezTo>
                    <a:pt x="3072" y="36386"/>
                    <a:pt x="2893" y="36910"/>
                    <a:pt x="2893" y="36910"/>
                  </a:cubicBezTo>
                  <a:cubicBezTo>
                    <a:pt x="2893" y="36910"/>
                    <a:pt x="3096" y="36410"/>
                    <a:pt x="3477" y="35457"/>
                  </a:cubicBezTo>
                  <a:cubicBezTo>
                    <a:pt x="3667" y="35005"/>
                    <a:pt x="3858" y="34422"/>
                    <a:pt x="4084" y="33767"/>
                  </a:cubicBezTo>
                  <a:cubicBezTo>
                    <a:pt x="4322" y="33112"/>
                    <a:pt x="4548" y="32362"/>
                    <a:pt x="4787" y="31504"/>
                  </a:cubicBezTo>
                  <a:cubicBezTo>
                    <a:pt x="5739" y="28135"/>
                    <a:pt x="6537" y="23265"/>
                    <a:pt x="6251" y="17872"/>
                  </a:cubicBezTo>
                  <a:cubicBezTo>
                    <a:pt x="6108" y="15193"/>
                    <a:pt x="5715" y="12657"/>
                    <a:pt x="5203" y="10371"/>
                  </a:cubicBezTo>
                  <a:cubicBezTo>
                    <a:pt x="4667" y="8109"/>
                    <a:pt x="3977" y="6120"/>
                    <a:pt x="3358" y="4477"/>
                  </a:cubicBezTo>
                  <a:cubicBezTo>
                    <a:pt x="2715" y="2846"/>
                    <a:pt x="1929" y="1608"/>
                    <a:pt x="1227" y="905"/>
                  </a:cubicBezTo>
                  <a:cubicBezTo>
                    <a:pt x="869" y="572"/>
                    <a:pt x="560" y="346"/>
                    <a:pt x="345" y="191"/>
                  </a:cubicBezTo>
                  <a:cubicBezTo>
                    <a:pt x="121" y="73"/>
                    <a:pt x="2" y="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4221650" y="2505975"/>
              <a:ext cx="790600" cy="210275"/>
            </a:xfrm>
            <a:custGeom>
              <a:rect b="b" l="l" r="r" t="t"/>
              <a:pathLst>
                <a:path extrusionOk="0" h="8411" w="31624">
                  <a:moveTo>
                    <a:pt x="31623" y="3934"/>
                  </a:moveTo>
                  <a:cubicBezTo>
                    <a:pt x="31623" y="3934"/>
                    <a:pt x="31516" y="3994"/>
                    <a:pt x="31314" y="4125"/>
                  </a:cubicBezTo>
                  <a:cubicBezTo>
                    <a:pt x="31516" y="4006"/>
                    <a:pt x="31623" y="3934"/>
                    <a:pt x="31623" y="3934"/>
                  </a:cubicBezTo>
                  <a:close/>
                  <a:moveTo>
                    <a:pt x="14063" y="0"/>
                  </a:moveTo>
                  <a:cubicBezTo>
                    <a:pt x="11743" y="0"/>
                    <a:pt x="9519" y="291"/>
                    <a:pt x="7573" y="910"/>
                  </a:cubicBezTo>
                  <a:cubicBezTo>
                    <a:pt x="5489" y="1589"/>
                    <a:pt x="3751" y="2660"/>
                    <a:pt x="2584" y="3827"/>
                  </a:cubicBezTo>
                  <a:cubicBezTo>
                    <a:pt x="1393" y="4994"/>
                    <a:pt x="739" y="6196"/>
                    <a:pt x="417" y="7042"/>
                  </a:cubicBezTo>
                  <a:cubicBezTo>
                    <a:pt x="238" y="7482"/>
                    <a:pt x="143" y="7816"/>
                    <a:pt x="84" y="8054"/>
                  </a:cubicBezTo>
                  <a:lnTo>
                    <a:pt x="35" y="8264"/>
                  </a:lnTo>
                  <a:lnTo>
                    <a:pt x="35" y="8264"/>
                  </a:lnTo>
                  <a:cubicBezTo>
                    <a:pt x="49" y="8208"/>
                    <a:pt x="69" y="8138"/>
                    <a:pt x="96" y="8054"/>
                  </a:cubicBezTo>
                  <a:cubicBezTo>
                    <a:pt x="179" y="7840"/>
                    <a:pt x="298" y="7506"/>
                    <a:pt x="489" y="7089"/>
                  </a:cubicBezTo>
                  <a:cubicBezTo>
                    <a:pt x="870" y="6268"/>
                    <a:pt x="1572" y="5125"/>
                    <a:pt x="2775" y="4053"/>
                  </a:cubicBezTo>
                  <a:cubicBezTo>
                    <a:pt x="3953" y="2958"/>
                    <a:pt x="5668" y="1982"/>
                    <a:pt x="7704" y="1410"/>
                  </a:cubicBezTo>
                  <a:cubicBezTo>
                    <a:pt x="9608" y="853"/>
                    <a:pt x="11804" y="609"/>
                    <a:pt x="14088" y="609"/>
                  </a:cubicBezTo>
                  <a:cubicBezTo>
                    <a:pt x="14245" y="609"/>
                    <a:pt x="14403" y="610"/>
                    <a:pt x="14562" y="612"/>
                  </a:cubicBezTo>
                  <a:cubicBezTo>
                    <a:pt x="15800" y="648"/>
                    <a:pt x="16991" y="767"/>
                    <a:pt x="18110" y="1053"/>
                  </a:cubicBezTo>
                  <a:cubicBezTo>
                    <a:pt x="19229" y="1315"/>
                    <a:pt x="20229" y="1744"/>
                    <a:pt x="21205" y="2220"/>
                  </a:cubicBezTo>
                  <a:cubicBezTo>
                    <a:pt x="23110" y="3196"/>
                    <a:pt x="24849" y="4184"/>
                    <a:pt x="26468" y="4565"/>
                  </a:cubicBezTo>
                  <a:cubicBezTo>
                    <a:pt x="27191" y="4753"/>
                    <a:pt x="27868" y="4827"/>
                    <a:pt x="28475" y="4827"/>
                  </a:cubicBezTo>
                  <a:cubicBezTo>
                    <a:pt x="29217" y="4827"/>
                    <a:pt x="29853" y="4716"/>
                    <a:pt x="30337" y="4565"/>
                  </a:cubicBezTo>
                  <a:cubicBezTo>
                    <a:pt x="30790" y="4411"/>
                    <a:pt x="31099" y="4244"/>
                    <a:pt x="31314" y="4125"/>
                  </a:cubicBezTo>
                  <a:lnTo>
                    <a:pt x="31314" y="4125"/>
                  </a:lnTo>
                  <a:cubicBezTo>
                    <a:pt x="31088" y="4232"/>
                    <a:pt x="30778" y="4375"/>
                    <a:pt x="30326" y="4482"/>
                  </a:cubicBezTo>
                  <a:cubicBezTo>
                    <a:pt x="29935" y="4582"/>
                    <a:pt x="29455" y="4647"/>
                    <a:pt x="28908" y="4647"/>
                  </a:cubicBezTo>
                  <a:cubicBezTo>
                    <a:pt x="28220" y="4647"/>
                    <a:pt x="27425" y="4545"/>
                    <a:pt x="26563" y="4280"/>
                  </a:cubicBezTo>
                  <a:cubicBezTo>
                    <a:pt x="25003" y="3827"/>
                    <a:pt x="23360" y="2803"/>
                    <a:pt x="21444" y="1779"/>
                  </a:cubicBezTo>
                  <a:cubicBezTo>
                    <a:pt x="20491" y="1267"/>
                    <a:pt x="19419" y="779"/>
                    <a:pt x="18253" y="481"/>
                  </a:cubicBezTo>
                  <a:cubicBezTo>
                    <a:pt x="17098" y="184"/>
                    <a:pt x="15859" y="29"/>
                    <a:pt x="14597" y="5"/>
                  </a:cubicBezTo>
                  <a:cubicBezTo>
                    <a:pt x="14419" y="2"/>
                    <a:pt x="14241" y="0"/>
                    <a:pt x="14063" y="0"/>
                  </a:cubicBezTo>
                  <a:close/>
                  <a:moveTo>
                    <a:pt x="35" y="8264"/>
                  </a:moveTo>
                  <a:cubicBezTo>
                    <a:pt x="10" y="8359"/>
                    <a:pt x="0" y="8411"/>
                    <a:pt x="0" y="8411"/>
                  </a:cubicBezTo>
                  <a:lnTo>
                    <a:pt x="35" y="826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4967575" y="1766725"/>
              <a:ext cx="70275" cy="246475"/>
            </a:xfrm>
            <a:custGeom>
              <a:rect b="b" l="l" r="r" t="t"/>
              <a:pathLst>
                <a:path extrusionOk="0" h="9859" w="281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55" y="560"/>
                    <a:pt x="441" y="1453"/>
                  </a:cubicBezTo>
                  <a:cubicBezTo>
                    <a:pt x="727" y="2346"/>
                    <a:pt x="1084" y="3560"/>
                    <a:pt x="1477" y="4917"/>
                  </a:cubicBezTo>
                  <a:cubicBezTo>
                    <a:pt x="1858" y="6263"/>
                    <a:pt x="2191" y="7501"/>
                    <a:pt x="2429" y="8394"/>
                  </a:cubicBezTo>
                  <a:cubicBezTo>
                    <a:pt x="2644" y="9287"/>
                    <a:pt x="2798" y="9858"/>
                    <a:pt x="2798" y="9858"/>
                  </a:cubicBezTo>
                  <a:cubicBezTo>
                    <a:pt x="2798" y="9858"/>
                    <a:pt x="2810" y="9275"/>
                    <a:pt x="2727" y="8335"/>
                  </a:cubicBezTo>
                  <a:cubicBezTo>
                    <a:pt x="2632" y="7394"/>
                    <a:pt x="2441" y="6120"/>
                    <a:pt x="2048" y="4739"/>
                  </a:cubicBezTo>
                  <a:cubicBezTo>
                    <a:pt x="1667" y="3358"/>
                    <a:pt x="1143" y="2167"/>
                    <a:pt x="727" y="1334"/>
                  </a:cubicBezTo>
                  <a:cubicBezTo>
                    <a:pt x="310" y="50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4466925" y="1872375"/>
              <a:ext cx="408700" cy="144700"/>
            </a:xfrm>
            <a:custGeom>
              <a:rect b="b" l="l" r="r" t="t"/>
              <a:pathLst>
                <a:path extrusionOk="0" h="5788" w="16348">
                  <a:moveTo>
                    <a:pt x="16347" y="1"/>
                  </a:moveTo>
                  <a:cubicBezTo>
                    <a:pt x="16347" y="1"/>
                    <a:pt x="16109" y="96"/>
                    <a:pt x="15657" y="191"/>
                  </a:cubicBezTo>
                  <a:cubicBezTo>
                    <a:pt x="15228" y="310"/>
                    <a:pt x="14585" y="513"/>
                    <a:pt x="13788" y="608"/>
                  </a:cubicBezTo>
                  <a:cubicBezTo>
                    <a:pt x="12990" y="727"/>
                    <a:pt x="12014" y="810"/>
                    <a:pt x="10942" y="846"/>
                  </a:cubicBezTo>
                  <a:cubicBezTo>
                    <a:pt x="9870" y="906"/>
                    <a:pt x="8680" y="941"/>
                    <a:pt x="7430" y="1108"/>
                  </a:cubicBezTo>
                  <a:cubicBezTo>
                    <a:pt x="6191" y="1275"/>
                    <a:pt x="5001" y="1584"/>
                    <a:pt x="4024" y="2073"/>
                  </a:cubicBezTo>
                  <a:cubicBezTo>
                    <a:pt x="3048" y="2549"/>
                    <a:pt x="2238" y="3144"/>
                    <a:pt x="1643" y="3704"/>
                  </a:cubicBezTo>
                  <a:cubicBezTo>
                    <a:pt x="1048" y="4275"/>
                    <a:pt x="643" y="4811"/>
                    <a:pt x="381" y="5180"/>
                  </a:cubicBezTo>
                  <a:cubicBezTo>
                    <a:pt x="262" y="5371"/>
                    <a:pt x="155" y="5525"/>
                    <a:pt x="95" y="5632"/>
                  </a:cubicBezTo>
                  <a:cubicBezTo>
                    <a:pt x="36" y="5740"/>
                    <a:pt x="0" y="5787"/>
                    <a:pt x="0" y="5787"/>
                  </a:cubicBezTo>
                  <a:cubicBezTo>
                    <a:pt x="0" y="5787"/>
                    <a:pt x="36" y="5752"/>
                    <a:pt x="107" y="5644"/>
                  </a:cubicBezTo>
                  <a:cubicBezTo>
                    <a:pt x="167" y="5537"/>
                    <a:pt x="274" y="5406"/>
                    <a:pt x="417" y="5228"/>
                  </a:cubicBezTo>
                  <a:cubicBezTo>
                    <a:pt x="703" y="4882"/>
                    <a:pt x="1131" y="4382"/>
                    <a:pt x="1762" y="3858"/>
                  </a:cubicBezTo>
                  <a:cubicBezTo>
                    <a:pt x="2381" y="3335"/>
                    <a:pt x="3191" y="2787"/>
                    <a:pt x="4155" y="2358"/>
                  </a:cubicBezTo>
                  <a:cubicBezTo>
                    <a:pt x="5120" y="1918"/>
                    <a:pt x="6275" y="1644"/>
                    <a:pt x="7489" y="1477"/>
                  </a:cubicBezTo>
                  <a:cubicBezTo>
                    <a:pt x="8715" y="1311"/>
                    <a:pt x="9906" y="1275"/>
                    <a:pt x="10978" y="1180"/>
                  </a:cubicBezTo>
                  <a:cubicBezTo>
                    <a:pt x="12049" y="1108"/>
                    <a:pt x="13026" y="989"/>
                    <a:pt x="13835" y="822"/>
                  </a:cubicBezTo>
                  <a:cubicBezTo>
                    <a:pt x="14633" y="680"/>
                    <a:pt x="15264" y="453"/>
                    <a:pt x="15693" y="287"/>
                  </a:cubicBezTo>
                  <a:cubicBezTo>
                    <a:pt x="16109" y="108"/>
                    <a:pt x="16347" y="1"/>
                    <a:pt x="1634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4889875" y="1845000"/>
              <a:ext cx="31575" cy="22050"/>
            </a:xfrm>
            <a:custGeom>
              <a:rect b="b" l="l" r="r" t="t"/>
              <a:pathLst>
                <a:path extrusionOk="0" h="882" w="1263">
                  <a:moveTo>
                    <a:pt x="1263" y="0"/>
                  </a:moveTo>
                  <a:cubicBezTo>
                    <a:pt x="1263" y="0"/>
                    <a:pt x="870" y="60"/>
                    <a:pt x="537" y="298"/>
                  </a:cubicBezTo>
                  <a:cubicBezTo>
                    <a:pt x="191" y="536"/>
                    <a:pt x="1" y="882"/>
                    <a:pt x="1" y="882"/>
                  </a:cubicBezTo>
                  <a:cubicBezTo>
                    <a:pt x="1" y="882"/>
                    <a:pt x="370" y="822"/>
                    <a:pt x="727" y="584"/>
                  </a:cubicBezTo>
                  <a:cubicBezTo>
                    <a:pt x="1072" y="346"/>
                    <a:pt x="1263" y="1"/>
                    <a:pt x="12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5036025" y="2284350"/>
              <a:ext cx="21750" cy="156575"/>
            </a:xfrm>
            <a:custGeom>
              <a:rect b="b" l="l" r="r" t="t"/>
              <a:pathLst>
                <a:path extrusionOk="0" h="6263" w="870">
                  <a:moveTo>
                    <a:pt x="870" y="0"/>
                  </a:moveTo>
                  <a:lnTo>
                    <a:pt x="870" y="0"/>
                  </a:lnTo>
                  <a:cubicBezTo>
                    <a:pt x="870" y="0"/>
                    <a:pt x="501" y="1381"/>
                    <a:pt x="263" y="3108"/>
                  </a:cubicBezTo>
                  <a:cubicBezTo>
                    <a:pt x="25" y="4834"/>
                    <a:pt x="1" y="6263"/>
                    <a:pt x="1" y="6263"/>
                  </a:cubicBezTo>
                  <a:cubicBezTo>
                    <a:pt x="1" y="6263"/>
                    <a:pt x="370" y="4894"/>
                    <a:pt x="608" y="3155"/>
                  </a:cubicBezTo>
                  <a:cubicBezTo>
                    <a:pt x="846" y="1417"/>
                    <a:pt x="870" y="0"/>
                    <a:pt x="87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5055375" y="2246825"/>
              <a:ext cx="8950" cy="17900"/>
            </a:xfrm>
            <a:custGeom>
              <a:rect b="b" l="l" r="r" t="t"/>
              <a:pathLst>
                <a:path extrusionOk="0" h="716" w="358">
                  <a:moveTo>
                    <a:pt x="179" y="1"/>
                  </a:moveTo>
                  <a:cubicBezTo>
                    <a:pt x="179" y="1"/>
                    <a:pt x="1" y="168"/>
                    <a:pt x="1" y="358"/>
                  </a:cubicBezTo>
                  <a:cubicBezTo>
                    <a:pt x="1" y="549"/>
                    <a:pt x="179" y="715"/>
                    <a:pt x="179" y="715"/>
                  </a:cubicBezTo>
                  <a:cubicBezTo>
                    <a:pt x="179" y="715"/>
                    <a:pt x="346" y="560"/>
                    <a:pt x="358" y="358"/>
                  </a:cubicBezTo>
                  <a:cubicBezTo>
                    <a:pt x="358" y="168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4015675" y="2738550"/>
              <a:ext cx="217900" cy="124750"/>
            </a:xfrm>
            <a:custGeom>
              <a:rect b="b" l="l" r="r" t="t"/>
              <a:pathLst>
                <a:path extrusionOk="0" h="4990" w="8716">
                  <a:moveTo>
                    <a:pt x="0" y="1"/>
                  </a:moveTo>
                  <a:cubicBezTo>
                    <a:pt x="0" y="1"/>
                    <a:pt x="36" y="156"/>
                    <a:pt x="107" y="406"/>
                  </a:cubicBezTo>
                  <a:cubicBezTo>
                    <a:pt x="191" y="656"/>
                    <a:pt x="346" y="1037"/>
                    <a:pt x="596" y="1454"/>
                  </a:cubicBezTo>
                  <a:cubicBezTo>
                    <a:pt x="1084" y="2299"/>
                    <a:pt x="2096" y="3299"/>
                    <a:pt x="3465" y="3918"/>
                  </a:cubicBezTo>
                  <a:cubicBezTo>
                    <a:pt x="4846" y="4549"/>
                    <a:pt x="6191" y="4740"/>
                    <a:pt x="7144" y="4859"/>
                  </a:cubicBezTo>
                  <a:cubicBezTo>
                    <a:pt x="8120" y="4954"/>
                    <a:pt x="8716" y="4990"/>
                    <a:pt x="8716" y="4990"/>
                  </a:cubicBezTo>
                  <a:cubicBezTo>
                    <a:pt x="8716" y="4990"/>
                    <a:pt x="8132" y="4883"/>
                    <a:pt x="7192" y="4704"/>
                  </a:cubicBezTo>
                  <a:cubicBezTo>
                    <a:pt x="6251" y="4513"/>
                    <a:pt x="4941" y="4228"/>
                    <a:pt x="3632" y="3620"/>
                  </a:cubicBezTo>
                  <a:cubicBezTo>
                    <a:pt x="2310" y="3013"/>
                    <a:pt x="1298" y="2132"/>
                    <a:pt x="750" y="1358"/>
                  </a:cubicBezTo>
                  <a:cubicBezTo>
                    <a:pt x="465" y="989"/>
                    <a:pt x="274" y="644"/>
                    <a:pt x="167" y="394"/>
                  </a:cubicBezTo>
                  <a:cubicBezTo>
                    <a:pt x="48" y="14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4086800" y="27978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4069250" y="2783800"/>
              <a:ext cx="73550" cy="37525"/>
            </a:xfrm>
            <a:custGeom>
              <a:rect b="b" l="l" r="r" t="t"/>
              <a:pathLst>
                <a:path extrusionOk="0" h="1501" w="2942">
                  <a:moveTo>
                    <a:pt x="0" y="1"/>
                  </a:moveTo>
                  <a:cubicBezTo>
                    <a:pt x="0" y="1"/>
                    <a:pt x="119" y="144"/>
                    <a:pt x="346" y="358"/>
                  </a:cubicBezTo>
                  <a:cubicBezTo>
                    <a:pt x="584" y="548"/>
                    <a:pt x="917" y="810"/>
                    <a:pt x="1334" y="1025"/>
                  </a:cubicBezTo>
                  <a:cubicBezTo>
                    <a:pt x="1751" y="1251"/>
                    <a:pt x="2143" y="1370"/>
                    <a:pt x="2441" y="1429"/>
                  </a:cubicBezTo>
                  <a:cubicBezTo>
                    <a:pt x="2739" y="1489"/>
                    <a:pt x="2941" y="1501"/>
                    <a:pt x="2941" y="1501"/>
                  </a:cubicBezTo>
                  <a:cubicBezTo>
                    <a:pt x="2941" y="1501"/>
                    <a:pt x="2263" y="1132"/>
                    <a:pt x="1489" y="715"/>
                  </a:cubicBezTo>
                  <a:cubicBezTo>
                    <a:pt x="691" y="31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4090975" y="2778475"/>
              <a:ext cx="47350" cy="19350"/>
            </a:xfrm>
            <a:custGeom>
              <a:rect b="b" l="l" r="r" t="t"/>
              <a:pathLst>
                <a:path extrusionOk="0" h="774" w="1894">
                  <a:moveTo>
                    <a:pt x="195" y="1"/>
                  </a:moveTo>
                  <a:cubicBezTo>
                    <a:pt x="74" y="1"/>
                    <a:pt x="1" y="11"/>
                    <a:pt x="1" y="11"/>
                  </a:cubicBezTo>
                  <a:cubicBezTo>
                    <a:pt x="1" y="11"/>
                    <a:pt x="405" y="273"/>
                    <a:pt x="905" y="476"/>
                  </a:cubicBezTo>
                  <a:cubicBezTo>
                    <a:pt x="1417" y="678"/>
                    <a:pt x="1894" y="773"/>
                    <a:pt x="1894" y="773"/>
                  </a:cubicBezTo>
                  <a:cubicBezTo>
                    <a:pt x="1894" y="773"/>
                    <a:pt x="1596" y="380"/>
                    <a:pt x="1036" y="166"/>
                  </a:cubicBezTo>
                  <a:cubicBezTo>
                    <a:pt x="701" y="27"/>
                    <a:pt x="387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29"/>
          <p:cNvSpPr txBox="1"/>
          <p:nvPr>
            <p:ph type="title"/>
          </p:nvPr>
        </p:nvSpPr>
        <p:spPr>
          <a:xfrm>
            <a:off x="1769700" y="1310650"/>
            <a:ext cx="6519000" cy="11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rkshire Swash"/>
                <a:ea typeface="Berkshire Swash"/>
                <a:cs typeface="Berkshire Swash"/>
                <a:sym typeface="Berkshire Swash"/>
              </a:rPr>
              <a:t>Thank You!</a:t>
            </a:r>
            <a:endParaRPr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  <p:grpSp>
        <p:nvGrpSpPr>
          <p:cNvPr id="472" name="Google Shape;472;p29"/>
          <p:cNvGrpSpPr/>
          <p:nvPr/>
        </p:nvGrpSpPr>
        <p:grpSpPr>
          <a:xfrm rot="-5220663">
            <a:off x="142463" y="736"/>
            <a:ext cx="2660425" cy="2622487"/>
            <a:chOff x="2483025" y="1774950"/>
            <a:chExt cx="1815750" cy="1678900"/>
          </a:xfrm>
        </p:grpSpPr>
        <p:sp>
          <p:nvSpPr>
            <p:cNvPr id="473" name="Google Shape;473;p29"/>
            <p:cNvSpPr/>
            <p:nvPr/>
          </p:nvSpPr>
          <p:spPr>
            <a:xfrm>
              <a:off x="2546425" y="1800350"/>
              <a:ext cx="1653525" cy="1653500"/>
            </a:xfrm>
            <a:custGeom>
              <a:rect b="b" l="l" r="r" t="t"/>
              <a:pathLst>
                <a:path extrusionOk="0" h="66140" w="66141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3422725" y="3171350"/>
              <a:ext cx="425675" cy="206900"/>
            </a:xfrm>
            <a:custGeom>
              <a:rect b="b" l="l" r="r" t="t"/>
              <a:pathLst>
                <a:path extrusionOk="0" h="8276" w="17027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3488525" y="3212725"/>
              <a:ext cx="233375" cy="116700"/>
            </a:xfrm>
            <a:custGeom>
              <a:rect b="b" l="l" r="r" t="t"/>
              <a:pathLst>
                <a:path extrusionOk="0" h="4668" w="9335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3550725" y="3216000"/>
              <a:ext cx="75050" cy="50925"/>
            </a:xfrm>
            <a:custGeom>
              <a:rect b="b" l="l" r="r" t="t"/>
              <a:pathLst>
                <a:path extrusionOk="0" h="2037" w="3002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3539125" y="3190600"/>
              <a:ext cx="61925" cy="30250"/>
            </a:xfrm>
            <a:custGeom>
              <a:rect b="b" l="l" r="r" t="t"/>
              <a:pathLst>
                <a:path extrusionOk="0" h="1210" w="2477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2764025" y="1887850"/>
              <a:ext cx="393825" cy="307225"/>
            </a:xfrm>
            <a:custGeom>
              <a:rect b="b" l="l" r="r" t="t"/>
              <a:pathLst>
                <a:path extrusionOk="0" h="12289" w="15753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2832175" y="1989650"/>
              <a:ext cx="202450" cy="180125"/>
            </a:xfrm>
            <a:custGeom>
              <a:rect b="b" l="l" r="r" t="t"/>
              <a:pathLst>
                <a:path extrusionOk="0" h="7205" w="8098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2904825" y="2081625"/>
              <a:ext cx="61325" cy="47950"/>
            </a:xfrm>
            <a:custGeom>
              <a:rect b="b" l="l" r="r" t="t"/>
              <a:pathLst>
                <a:path extrusionOk="0" h="1918" w="2453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4110925" y="2429900"/>
              <a:ext cx="29200" cy="310775"/>
            </a:xfrm>
            <a:custGeom>
              <a:rect b="b" l="l" r="r" t="t"/>
              <a:pathLst>
                <a:path extrusionOk="0" h="12431" w="1168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4076400" y="2491200"/>
              <a:ext cx="20250" cy="146775"/>
            </a:xfrm>
            <a:custGeom>
              <a:rect b="b" l="l" r="r" t="t"/>
              <a:pathLst>
                <a:path extrusionOk="0" h="5871" w="81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4038875" y="2531700"/>
              <a:ext cx="19975" cy="78900"/>
            </a:xfrm>
            <a:custGeom>
              <a:rect b="b" l="l" r="r" t="t"/>
              <a:pathLst>
                <a:path extrusionOk="0" h="3156" w="799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2709850" y="2941850"/>
              <a:ext cx="126525" cy="184275"/>
            </a:xfrm>
            <a:custGeom>
              <a:rect b="b" l="l" r="r" t="t"/>
              <a:pathLst>
                <a:path extrusionOk="0" h="7371" w="5061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2758975" y="2976675"/>
              <a:ext cx="50900" cy="73850"/>
            </a:xfrm>
            <a:custGeom>
              <a:rect b="b" l="l" r="r" t="t"/>
              <a:pathLst>
                <a:path extrusionOk="0" h="2954" w="2036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3598350" y="2251900"/>
              <a:ext cx="106000" cy="102425"/>
            </a:xfrm>
            <a:custGeom>
              <a:rect b="b" l="l" r="r" t="t"/>
              <a:pathLst>
                <a:path extrusionOk="0" h="4097" w="424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3577525" y="2353400"/>
              <a:ext cx="13125" cy="11025"/>
            </a:xfrm>
            <a:custGeom>
              <a:rect b="b" l="l" r="r" t="t"/>
              <a:pathLst>
                <a:path extrusionOk="0" h="441" w="525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3592700" y="2398650"/>
              <a:ext cx="19375" cy="25900"/>
            </a:xfrm>
            <a:custGeom>
              <a:rect b="b" l="l" r="r" t="t"/>
              <a:pathLst>
                <a:path extrusionOk="0" h="1036" w="775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617100" y="2548050"/>
              <a:ext cx="181000" cy="62325"/>
            </a:xfrm>
            <a:custGeom>
              <a:rect b="b" l="l" r="r" t="t"/>
              <a:pathLst>
                <a:path extrusionOk="0" h="2493" w="724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842425" y="2585875"/>
              <a:ext cx="60150" cy="15200"/>
            </a:xfrm>
            <a:custGeom>
              <a:rect b="b" l="l" r="r" t="t"/>
              <a:pathLst>
                <a:path extrusionOk="0" h="608" w="2406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942750" y="2738550"/>
              <a:ext cx="32175" cy="103625"/>
            </a:xfrm>
            <a:custGeom>
              <a:rect b="b" l="l" r="r" t="t"/>
              <a:pathLst>
                <a:path extrusionOk="0" h="4145" w="1287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953150" y="2856125"/>
              <a:ext cx="24450" cy="94400"/>
            </a:xfrm>
            <a:custGeom>
              <a:rect b="b" l="l" r="r" t="t"/>
              <a:pathLst>
                <a:path extrusionOk="0" h="3776" w="978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961800" y="2979375"/>
              <a:ext cx="15800" cy="52400"/>
            </a:xfrm>
            <a:custGeom>
              <a:rect b="b" l="l" r="r" t="t"/>
              <a:pathLst>
                <a:path extrusionOk="0" h="2096" w="632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812375" y="2229200"/>
              <a:ext cx="46750" cy="9325"/>
            </a:xfrm>
            <a:custGeom>
              <a:rect b="b" l="l" r="r" t="t"/>
              <a:pathLst>
                <a:path extrusionOk="0" h="373" w="187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3881125" y="2265300"/>
              <a:ext cx="18175" cy="7450"/>
            </a:xfrm>
            <a:custGeom>
              <a:rect b="b" l="l" r="r" t="t"/>
              <a:pathLst>
                <a:path extrusionOk="0" h="298" w="727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925650" y="2532000"/>
              <a:ext cx="24425" cy="7450"/>
            </a:xfrm>
            <a:custGeom>
              <a:rect b="b" l="l" r="r" t="t"/>
              <a:pathLst>
                <a:path extrusionOk="0" h="298" w="977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970600" y="2549150"/>
              <a:ext cx="138125" cy="62050"/>
            </a:xfrm>
            <a:custGeom>
              <a:rect b="b" l="l" r="r" t="t"/>
              <a:pathLst>
                <a:path extrusionOk="0" h="2482" w="5525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3293250" y="2759100"/>
              <a:ext cx="10150" cy="50625"/>
            </a:xfrm>
            <a:custGeom>
              <a:rect b="b" l="l" r="r" t="t"/>
              <a:pathLst>
                <a:path extrusionOk="0" h="2025" w="406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3281950" y="2821900"/>
              <a:ext cx="14900" cy="58975"/>
            </a:xfrm>
            <a:custGeom>
              <a:rect b="b" l="l" r="r" t="t"/>
              <a:pathLst>
                <a:path extrusionOk="0" h="2359" w="596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3220925" y="2921025"/>
              <a:ext cx="33950" cy="29500"/>
            </a:xfrm>
            <a:custGeom>
              <a:rect b="b" l="l" r="r" t="t"/>
              <a:pathLst>
                <a:path extrusionOk="0" h="1180" w="1358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3182225" y="2972225"/>
              <a:ext cx="17600" cy="43175"/>
            </a:xfrm>
            <a:custGeom>
              <a:rect b="b" l="l" r="r" t="t"/>
              <a:pathLst>
                <a:path extrusionOk="0" h="1727" w="704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3149500" y="3058250"/>
              <a:ext cx="11925" cy="38725"/>
            </a:xfrm>
            <a:custGeom>
              <a:rect b="b" l="l" r="r" t="t"/>
              <a:pathLst>
                <a:path extrusionOk="0" h="1549" w="477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819975" y="2257550"/>
              <a:ext cx="77425" cy="50325"/>
            </a:xfrm>
            <a:custGeom>
              <a:rect b="b" l="l" r="r" t="t"/>
              <a:pathLst>
                <a:path extrusionOk="0" h="2013" w="3097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892025" y="2280175"/>
              <a:ext cx="9850" cy="16100"/>
            </a:xfrm>
            <a:custGeom>
              <a:rect b="b" l="l" r="r" t="t"/>
              <a:pathLst>
                <a:path extrusionOk="0" h="644" w="394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883675" y="2218850"/>
              <a:ext cx="9250" cy="42900"/>
            </a:xfrm>
            <a:custGeom>
              <a:rect b="b" l="l" r="r" t="t"/>
              <a:pathLst>
                <a:path extrusionOk="0" h="1716" w="37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3017025" y="1898575"/>
              <a:ext cx="325075" cy="144975"/>
            </a:xfrm>
            <a:custGeom>
              <a:rect b="b" l="l" r="r" t="t"/>
              <a:pathLst>
                <a:path extrusionOk="0" h="5799" w="13003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341475" y="1874775"/>
              <a:ext cx="20275" cy="12225"/>
            </a:xfrm>
            <a:custGeom>
              <a:rect b="b" l="l" r="r" t="t"/>
              <a:pathLst>
                <a:path extrusionOk="0" h="489" w="811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360525" y="1852150"/>
              <a:ext cx="8975" cy="14300"/>
            </a:xfrm>
            <a:custGeom>
              <a:rect b="b" l="l" r="r" t="t"/>
              <a:pathLst>
                <a:path extrusionOk="0" h="572" w="359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3643300" y="1914050"/>
              <a:ext cx="105100" cy="200950"/>
            </a:xfrm>
            <a:custGeom>
              <a:rect b="b" l="l" r="r" t="t"/>
              <a:pathLst>
                <a:path extrusionOk="0" h="8038" w="4204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786175" y="2089575"/>
              <a:ext cx="178625" cy="76025"/>
            </a:xfrm>
            <a:custGeom>
              <a:rect b="b" l="l" r="r" t="t"/>
              <a:pathLst>
                <a:path extrusionOk="0" h="3041" w="7145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989475" y="2177475"/>
              <a:ext cx="39200" cy="67600"/>
            </a:xfrm>
            <a:custGeom>
              <a:rect b="b" l="l" r="r" t="t"/>
              <a:pathLst>
                <a:path extrusionOk="0" h="2704" w="1568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3973100" y="2259050"/>
              <a:ext cx="40500" cy="10550"/>
            </a:xfrm>
            <a:custGeom>
              <a:rect b="b" l="l" r="r" t="t"/>
              <a:pathLst>
                <a:path extrusionOk="0" h="422" w="162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862850" y="2550450"/>
              <a:ext cx="45275" cy="6275"/>
            </a:xfrm>
            <a:custGeom>
              <a:rect b="b" l="l" r="r" t="t"/>
              <a:pathLst>
                <a:path extrusionOk="0" h="251" w="1811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828025" y="2538825"/>
              <a:ext cx="20250" cy="17800"/>
            </a:xfrm>
            <a:custGeom>
              <a:rect b="b" l="l" r="r" t="t"/>
              <a:pathLst>
                <a:path extrusionOk="0" h="712" w="81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681575" y="2253975"/>
              <a:ext cx="80975" cy="205400"/>
            </a:xfrm>
            <a:custGeom>
              <a:rect b="b" l="l" r="r" t="t"/>
              <a:pathLst>
                <a:path extrusionOk="0" h="8216" w="3239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775025" y="2251850"/>
              <a:ext cx="36350" cy="10200"/>
            </a:xfrm>
            <a:custGeom>
              <a:rect b="b" l="l" r="r" t="t"/>
              <a:pathLst>
                <a:path extrusionOk="0" h="408" w="1454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835450" y="2655825"/>
              <a:ext cx="167625" cy="327425"/>
            </a:xfrm>
            <a:custGeom>
              <a:rect b="b" l="l" r="r" t="t"/>
              <a:pathLst>
                <a:path extrusionOk="0" h="13097" w="6705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991725" y="2989475"/>
              <a:ext cx="34850" cy="190525"/>
            </a:xfrm>
            <a:custGeom>
              <a:rect b="b" l="l" r="r" t="t"/>
              <a:pathLst>
                <a:path extrusionOk="0" h="7621" w="1394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3134600" y="2622475"/>
              <a:ext cx="119700" cy="101225"/>
            </a:xfrm>
            <a:custGeom>
              <a:rect b="b" l="l" r="r" t="t"/>
              <a:pathLst>
                <a:path extrusionOk="0" h="4049" w="478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3231350" y="2851075"/>
              <a:ext cx="103300" cy="133075"/>
            </a:xfrm>
            <a:custGeom>
              <a:rect b="b" l="l" r="r" t="t"/>
              <a:pathLst>
                <a:path extrusionOk="0" h="5323" w="4132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3301900" y="2895725"/>
              <a:ext cx="39600" cy="58650"/>
            </a:xfrm>
            <a:custGeom>
              <a:rect b="b" l="l" r="r" t="t"/>
              <a:pathLst>
                <a:path extrusionOk="0" h="2346" w="1584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3531375" y="2505800"/>
              <a:ext cx="61350" cy="90875"/>
            </a:xfrm>
            <a:custGeom>
              <a:rect b="b" l="l" r="r" t="t"/>
              <a:pathLst>
                <a:path extrusionOk="0" h="3635" w="2454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3501325" y="2521275"/>
              <a:ext cx="39000" cy="64900"/>
            </a:xfrm>
            <a:custGeom>
              <a:rect b="b" l="l" r="r" t="t"/>
              <a:pathLst>
                <a:path extrusionOk="0" h="2596" w="156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866425" y="2238200"/>
              <a:ext cx="101225" cy="116500"/>
            </a:xfrm>
            <a:custGeom>
              <a:rect b="b" l="l" r="r" t="t"/>
              <a:pathLst>
                <a:path extrusionOk="0" h="4660" w="4049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2961975" y="2262900"/>
              <a:ext cx="25325" cy="52850"/>
            </a:xfrm>
            <a:custGeom>
              <a:rect b="b" l="l" r="r" t="t"/>
              <a:pathLst>
                <a:path extrusionOk="0" h="2114" w="1013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3109000" y="1947700"/>
              <a:ext cx="270900" cy="134400"/>
            </a:xfrm>
            <a:custGeom>
              <a:rect b="b" l="l" r="r" t="t"/>
              <a:pathLst>
                <a:path extrusionOk="0" h="5376" w="10836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3293850" y="1989950"/>
              <a:ext cx="95875" cy="39625"/>
            </a:xfrm>
            <a:custGeom>
              <a:rect b="b" l="l" r="r" t="t"/>
              <a:pathLst>
                <a:path extrusionOk="0" h="1585" w="3835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3836475" y="1876850"/>
              <a:ext cx="347400" cy="375075"/>
            </a:xfrm>
            <a:custGeom>
              <a:rect b="b" l="l" r="r" t="t"/>
              <a:pathLst>
                <a:path extrusionOk="0" h="15003" w="13896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4055550" y="1968825"/>
              <a:ext cx="92000" cy="101525"/>
            </a:xfrm>
            <a:custGeom>
              <a:rect b="b" l="l" r="r" t="t"/>
              <a:pathLst>
                <a:path extrusionOk="0" h="4061" w="368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4118050" y="1960500"/>
              <a:ext cx="47075" cy="58950"/>
            </a:xfrm>
            <a:custGeom>
              <a:rect b="b" l="l" r="r" t="t"/>
              <a:pathLst>
                <a:path extrusionOk="0" h="2358" w="1883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2483025" y="1774950"/>
              <a:ext cx="1815750" cy="1529175"/>
            </a:xfrm>
            <a:custGeom>
              <a:rect b="b" l="l" r="r" t="t"/>
              <a:pathLst>
                <a:path extrusionOk="0" h="61167" w="7263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29"/>
          <p:cNvGrpSpPr/>
          <p:nvPr/>
        </p:nvGrpSpPr>
        <p:grpSpPr>
          <a:xfrm rot="-5002166">
            <a:off x="230924" y="206947"/>
            <a:ext cx="2100894" cy="2381766"/>
            <a:chOff x="2483025" y="1774950"/>
            <a:chExt cx="1815750" cy="1678900"/>
          </a:xfrm>
        </p:grpSpPr>
        <p:sp>
          <p:nvSpPr>
            <p:cNvPr id="533" name="Google Shape;533;p29"/>
            <p:cNvSpPr/>
            <p:nvPr/>
          </p:nvSpPr>
          <p:spPr>
            <a:xfrm>
              <a:off x="2546425" y="1800350"/>
              <a:ext cx="1653525" cy="1653500"/>
            </a:xfrm>
            <a:custGeom>
              <a:rect b="b" l="l" r="r" t="t"/>
              <a:pathLst>
                <a:path extrusionOk="0" h="66140" w="66141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3422725" y="3171350"/>
              <a:ext cx="425675" cy="206900"/>
            </a:xfrm>
            <a:custGeom>
              <a:rect b="b" l="l" r="r" t="t"/>
              <a:pathLst>
                <a:path extrusionOk="0" h="8276" w="17027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3488525" y="3212725"/>
              <a:ext cx="233375" cy="116700"/>
            </a:xfrm>
            <a:custGeom>
              <a:rect b="b" l="l" r="r" t="t"/>
              <a:pathLst>
                <a:path extrusionOk="0" h="4668" w="9335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3550725" y="3216000"/>
              <a:ext cx="75050" cy="50925"/>
            </a:xfrm>
            <a:custGeom>
              <a:rect b="b" l="l" r="r" t="t"/>
              <a:pathLst>
                <a:path extrusionOk="0" h="2037" w="3002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3539125" y="3190600"/>
              <a:ext cx="61925" cy="30250"/>
            </a:xfrm>
            <a:custGeom>
              <a:rect b="b" l="l" r="r" t="t"/>
              <a:pathLst>
                <a:path extrusionOk="0" h="1210" w="2477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2764025" y="1887850"/>
              <a:ext cx="393825" cy="307225"/>
            </a:xfrm>
            <a:custGeom>
              <a:rect b="b" l="l" r="r" t="t"/>
              <a:pathLst>
                <a:path extrusionOk="0" h="12289" w="15753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2832175" y="1989650"/>
              <a:ext cx="202450" cy="180125"/>
            </a:xfrm>
            <a:custGeom>
              <a:rect b="b" l="l" r="r" t="t"/>
              <a:pathLst>
                <a:path extrusionOk="0" h="7205" w="8098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2904825" y="2081625"/>
              <a:ext cx="61325" cy="47950"/>
            </a:xfrm>
            <a:custGeom>
              <a:rect b="b" l="l" r="r" t="t"/>
              <a:pathLst>
                <a:path extrusionOk="0" h="1918" w="2453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4110925" y="2429900"/>
              <a:ext cx="29200" cy="310775"/>
            </a:xfrm>
            <a:custGeom>
              <a:rect b="b" l="l" r="r" t="t"/>
              <a:pathLst>
                <a:path extrusionOk="0" h="12431" w="1168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4076400" y="2491200"/>
              <a:ext cx="20250" cy="146775"/>
            </a:xfrm>
            <a:custGeom>
              <a:rect b="b" l="l" r="r" t="t"/>
              <a:pathLst>
                <a:path extrusionOk="0" h="5871" w="81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4038875" y="2531700"/>
              <a:ext cx="19975" cy="78900"/>
            </a:xfrm>
            <a:custGeom>
              <a:rect b="b" l="l" r="r" t="t"/>
              <a:pathLst>
                <a:path extrusionOk="0" h="3156" w="799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2709850" y="2941850"/>
              <a:ext cx="126525" cy="184275"/>
            </a:xfrm>
            <a:custGeom>
              <a:rect b="b" l="l" r="r" t="t"/>
              <a:pathLst>
                <a:path extrusionOk="0" h="7371" w="5061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2758975" y="2976675"/>
              <a:ext cx="50900" cy="73850"/>
            </a:xfrm>
            <a:custGeom>
              <a:rect b="b" l="l" r="r" t="t"/>
              <a:pathLst>
                <a:path extrusionOk="0" h="2954" w="2036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3598350" y="2251900"/>
              <a:ext cx="106000" cy="102425"/>
            </a:xfrm>
            <a:custGeom>
              <a:rect b="b" l="l" r="r" t="t"/>
              <a:pathLst>
                <a:path extrusionOk="0" h="4097" w="424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3577525" y="2353400"/>
              <a:ext cx="13125" cy="11025"/>
            </a:xfrm>
            <a:custGeom>
              <a:rect b="b" l="l" r="r" t="t"/>
              <a:pathLst>
                <a:path extrusionOk="0" h="441" w="525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3592700" y="2398650"/>
              <a:ext cx="19375" cy="25900"/>
            </a:xfrm>
            <a:custGeom>
              <a:rect b="b" l="l" r="r" t="t"/>
              <a:pathLst>
                <a:path extrusionOk="0" h="1036" w="775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3617100" y="2548050"/>
              <a:ext cx="181000" cy="62325"/>
            </a:xfrm>
            <a:custGeom>
              <a:rect b="b" l="l" r="r" t="t"/>
              <a:pathLst>
                <a:path extrusionOk="0" h="2493" w="724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3842425" y="2585875"/>
              <a:ext cx="60150" cy="15200"/>
            </a:xfrm>
            <a:custGeom>
              <a:rect b="b" l="l" r="r" t="t"/>
              <a:pathLst>
                <a:path extrusionOk="0" h="608" w="2406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3942750" y="2738550"/>
              <a:ext cx="32175" cy="103625"/>
            </a:xfrm>
            <a:custGeom>
              <a:rect b="b" l="l" r="r" t="t"/>
              <a:pathLst>
                <a:path extrusionOk="0" h="4145" w="1287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3953150" y="2856125"/>
              <a:ext cx="24450" cy="94400"/>
            </a:xfrm>
            <a:custGeom>
              <a:rect b="b" l="l" r="r" t="t"/>
              <a:pathLst>
                <a:path extrusionOk="0" h="3776" w="978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3961800" y="2979375"/>
              <a:ext cx="15800" cy="52400"/>
            </a:xfrm>
            <a:custGeom>
              <a:rect b="b" l="l" r="r" t="t"/>
              <a:pathLst>
                <a:path extrusionOk="0" h="2096" w="632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3812375" y="2229200"/>
              <a:ext cx="46750" cy="9325"/>
            </a:xfrm>
            <a:custGeom>
              <a:rect b="b" l="l" r="r" t="t"/>
              <a:pathLst>
                <a:path extrusionOk="0" h="373" w="187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3881125" y="2265300"/>
              <a:ext cx="18175" cy="7450"/>
            </a:xfrm>
            <a:custGeom>
              <a:rect b="b" l="l" r="r" t="t"/>
              <a:pathLst>
                <a:path extrusionOk="0" h="298" w="727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2925650" y="2532000"/>
              <a:ext cx="24425" cy="7450"/>
            </a:xfrm>
            <a:custGeom>
              <a:rect b="b" l="l" r="r" t="t"/>
              <a:pathLst>
                <a:path extrusionOk="0" h="298" w="977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2970600" y="2549150"/>
              <a:ext cx="138125" cy="62050"/>
            </a:xfrm>
            <a:custGeom>
              <a:rect b="b" l="l" r="r" t="t"/>
              <a:pathLst>
                <a:path extrusionOk="0" h="2482" w="5525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3293250" y="2759100"/>
              <a:ext cx="10150" cy="50625"/>
            </a:xfrm>
            <a:custGeom>
              <a:rect b="b" l="l" r="r" t="t"/>
              <a:pathLst>
                <a:path extrusionOk="0" h="2025" w="406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3281950" y="2821900"/>
              <a:ext cx="14900" cy="58975"/>
            </a:xfrm>
            <a:custGeom>
              <a:rect b="b" l="l" r="r" t="t"/>
              <a:pathLst>
                <a:path extrusionOk="0" h="2359" w="596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3220925" y="2921025"/>
              <a:ext cx="33950" cy="29500"/>
            </a:xfrm>
            <a:custGeom>
              <a:rect b="b" l="l" r="r" t="t"/>
              <a:pathLst>
                <a:path extrusionOk="0" h="1180" w="1358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3182225" y="2972225"/>
              <a:ext cx="17600" cy="43175"/>
            </a:xfrm>
            <a:custGeom>
              <a:rect b="b" l="l" r="r" t="t"/>
              <a:pathLst>
                <a:path extrusionOk="0" h="1727" w="704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3149500" y="3058250"/>
              <a:ext cx="11925" cy="38725"/>
            </a:xfrm>
            <a:custGeom>
              <a:rect b="b" l="l" r="r" t="t"/>
              <a:pathLst>
                <a:path extrusionOk="0" h="1549" w="477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2819975" y="2257550"/>
              <a:ext cx="77425" cy="50325"/>
            </a:xfrm>
            <a:custGeom>
              <a:rect b="b" l="l" r="r" t="t"/>
              <a:pathLst>
                <a:path extrusionOk="0" h="2013" w="3097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2892025" y="2280175"/>
              <a:ext cx="9850" cy="16100"/>
            </a:xfrm>
            <a:custGeom>
              <a:rect b="b" l="l" r="r" t="t"/>
              <a:pathLst>
                <a:path extrusionOk="0" h="644" w="394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2883675" y="2218850"/>
              <a:ext cx="9250" cy="42900"/>
            </a:xfrm>
            <a:custGeom>
              <a:rect b="b" l="l" r="r" t="t"/>
              <a:pathLst>
                <a:path extrusionOk="0" h="1716" w="37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3017025" y="1898575"/>
              <a:ext cx="325075" cy="144975"/>
            </a:xfrm>
            <a:custGeom>
              <a:rect b="b" l="l" r="r" t="t"/>
              <a:pathLst>
                <a:path extrusionOk="0" h="5799" w="13003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3341475" y="1874775"/>
              <a:ext cx="20275" cy="12225"/>
            </a:xfrm>
            <a:custGeom>
              <a:rect b="b" l="l" r="r" t="t"/>
              <a:pathLst>
                <a:path extrusionOk="0" h="489" w="811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3360525" y="1852150"/>
              <a:ext cx="8975" cy="14300"/>
            </a:xfrm>
            <a:custGeom>
              <a:rect b="b" l="l" r="r" t="t"/>
              <a:pathLst>
                <a:path extrusionOk="0" h="572" w="359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3643300" y="1914050"/>
              <a:ext cx="105100" cy="200950"/>
            </a:xfrm>
            <a:custGeom>
              <a:rect b="b" l="l" r="r" t="t"/>
              <a:pathLst>
                <a:path extrusionOk="0" h="8038" w="4204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3786175" y="2089575"/>
              <a:ext cx="178625" cy="76025"/>
            </a:xfrm>
            <a:custGeom>
              <a:rect b="b" l="l" r="r" t="t"/>
              <a:pathLst>
                <a:path extrusionOk="0" h="3041" w="7145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3989475" y="2177475"/>
              <a:ext cx="39200" cy="67600"/>
            </a:xfrm>
            <a:custGeom>
              <a:rect b="b" l="l" r="r" t="t"/>
              <a:pathLst>
                <a:path extrusionOk="0" h="2704" w="1568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3973100" y="2259050"/>
              <a:ext cx="40500" cy="10550"/>
            </a:xfrm>
            <a:custGeom>
              <a:rect b="b" l="l" r="r" t="t"/>
              <a:pathLst>
                <a:path extrusionOk="0" h="422" w="162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2862850" y="2550450"/>
              <a:ext cx="45275" cy="6275"/>
            </a:xfrm>
            <a:custGeom>
              <a:rect b="b" l="l" r="r" t="t"/>
              <a:pathLst>
                <a:path extrusionOk="0" h="251" w="1811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828025" y="2538825"/>
              <a:ext cx="20250" cy="17800"/>
            </a:xfrm>
            <a:custGeom>
              <a:rect b="b" l="l" r="r" t="t"/>
              <a:pathLst>
                <a:path extrusionOk="0" h="712" w="81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2681575" y="2253975"/>
              <a:ext cx="80975" cy="205400"/>
            </a:xfrm>
            <a:custGeom>
              <a:rect b="b" l="l" r="r" t="t"/>
              <a:pathLst>
                <a:path extrusionOk="0" h="8216" w="3239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775025" y="2251850"/>
              <a:ext cx="36350" cy="10200"/>
            </a:xfrm>
            <a:custGeom>
              <a:rect b="b" l="l" r="r" t="t"/>
              <a:pathLst>
                <a:path extrusionOk="0" h="408" w="1454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835450" y="2655825"/>
              <a:ext cx="167625" cy="327425"/>
            </a:xfrm>
            <a:custGeom>
              <a:rect b="b" l="l" r="r" t="t"/>
              <a:pathLst>
                <a:path extrusionOk="0" h="13097" w="6705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2991725" y="2989475"/>
              <a:ext cx="34850" cy="190525"/>
            </a:xfrm>
            <a:custGeom>
              <a:rect b="b" l="l" r="r" t="t"/>
              <a:pathLst>
                <a:path extrusionOk="0" h="7621" w="1394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3134600" y="2622475"/>
              <a:ext cx="119700" cy="101225"/>
            </a:xfrm>
            <a:custGeom>
              <a:rect b="b" l="l" r="r" t="t"/>
              <a:pathLst>
                <a:path extrusionOk="0" h="4049" w="478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3231350" y="2851075"/>
              <a:ext cx="103300" cy="133075"/>
            </a:xfrm>
            <a:custGeom>
              <a:rect b="b" l="l" r="r" t="t"/>
              <a:pathLst>
                <a:path extrusionOk="0" h="5323" w="4132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3301900" y="2895725"/>
              <a:ext cx="39600" cy="58650"/>
            </a:xfrm>
            <a:custGeom>
              <a:rect b="b" l="l" r="r" t="t"/>
              <a:pathLst>
                <a:path extrusionOk="0" h="2346" w="1584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3531375" y="2505800"/>
              <a:ext cx="61350" cy="90875"/>
            </a:xfrm>
            <a:custGeom>
              <a:rect b="b" l="l" r="r" t="t"/>
              <a:pathLst>
                <a:path extrusionOk="0" h="3635" w="2454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3501325" y="2521275"/>
              <a:ext cx="39000" cy="64900"/>
            </a:xfrm>
            <a:custGeom>
              <a:rect b="b" l="l" r="r" t="t"/>
              <a:pathLst>
                <a:path extrusionOk="0" h="2596" w="156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2866425" y="2238200"/>
              <a:ext cx="101225" cy="116500"/>
            </a:xfrm>
            <a:custGeom>
              <a:rect b="b" l="l" r="r" t="t"/>
              <a:pathLst>
                <a:path extrusionOk="0" h="4660" w="4049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2961975" y="2262900"/>
              <a:ext cx="25325" cy="52850"/>
            </a:xfrm>
            <a:custGeom>
              <a:rect b="b" l="l" r="r" t="t"/>
              <a:pathLst>
                <a:path extrusionOk="0" h="2114" w="1013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109000" y="1947700"/>
              <a:ext cx="270900" cy="134400"/>
            </a:xfrm>
            <a:custGeom>
              <a:rect b="b" l="l" r="r" t="t"/>
              <a:pathLst>
                <a:path extrusionOk="0" h="5376" w="10836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293850" y="1989950"/>
              <a:ext cx="95875" cy="39625"/>
            </a:xfrm>
            <a:custGeom>
              <a:rect b="b" l="l" r="r" t="t"/>
              <a:pathLst>
                <a:path extrusionOk="0" h="1585" w="3835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836475" y="1876850"/>
              <a:ext cx="347400" cy="375075"/>
            </a:xfrm>
            <a:custGeom>
              <a:rect b="b" l="l" r="r" t="t"/>
              <a:pathLst>
                <a:path extrusionOk="0" h="15003" w="13896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4055550" y="1968825"/>
              <a:ext cx="92000" cy="101525"/>
            </a:xfrm>
            <a:custGeom>
              <a:rect b="b" l="l" r="r" t="t"/>
              <a:pathLst>
                <a:path extrusionOk="0" h="4061" w="368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4118050" y="1960500"/>
              <a:ext cx="47075" cy="58950"/>
            </a:xfrm>
            <a:custGeom>
              <a:rect b="b" l="l" r="r" t="t"/>
              <a:pathLst>
                <a:path extrusionOk="0" h="2358" w="1883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2483025" y="1774950"/>
              <a:ext cx="1815750" cy="1529175"/>
            </a:xfrm>
            <a:custGeom>
              <a:rect b="b" l="l" r="r" t="t"/>
              <a:pathLst>
                <a:path extrusionOk="0" h="61167" w="7263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29"/>
          <p:cNvGrpSpPr/>
          <p:nvPr/>
        </p:nvGrpSpPr>
        <p:grpSpPr>
          <a:xfrm flipH="1">
            <a:off x="7030891" y="1296517"/>
            <a:ext cx="3512857" cy="2398417"/>
            <a:chOff x="2993825" y="1633600"/>
            <a:chExt cx="2381275" cy="1625825"/>
          </a:xfrm>
        </p:grpSpPr>
        <p:sp>
          <p:nvSpPr>
            <p:cNvPr id="593" name="Google Shape;593;p29"/>
            <p:cNvSpPr/>
            <p:nvPr/>
          </p:nvSpPr>
          <p:spPr>
            <a:xfrm>
              <a:off x="2993825" y="1797200"/>
              <a:ext cx="983775" cy="949725"/>
            </a:xfrm>
            <a:custGeom>
              <a:rect b="b" l="l" r="r" t="t"/>
              <a:pathLst>
                <a:path extrusionOk="0" h="37989" w="39351">
                  <a:moveTo>
                    <a:pt x="24803" y="1"/>
                  </a:moveTo>
                  <a:cubicBezTo>
                    <a:pt x="24324" y="1"/>
                    <a:pt x="23849" y="173"/>
                    <a:pt x="23479" y="496"/>
                  </a:cubicBezTo>
                  <a:lnTo>
                    <a:pt x="893" y="19903"/>
                  </a:lnTo>
                  <a:cubicBezTo>
                    <a:pt x="274" y="20427"/>
                    <a:pt x="0" y="21212"/>
                    <a:pt x="143" y="21998"/>
                  </a:cubicBezTo>
                  <a:cubicBezTo>
                    <a:pt x="274" y="22796"/>
                    <a:pt x="810" y="23427"/>
                    <a:pt x="1560" y="23725"/>
                  </a:cubicBezTo>
                  <a:lnTo>
                    <a:pt x="38660" y="37869"/>
                  </a:lnTo>
                  <a:lnTo>
                    <a:pt x="38695" y="37929"/>
                  </a:lnTo>
                  <a:cubicBezTo>
                    <a:pt x="38910" y="37941"/>
                    <a:pt x="39124" y="37976"/>
                    <a:pt x="39350" y="37988"/>
                  </a:cubicBezTo>
                  <a:lnTo>
                    <a:pt x="39172" y="37536"/>
                  </a:lnTo>
                  <a:cubicBezTo>
                    <a:pt x="39136" y="37464"/>
                    <a:pt x="39076" y="37393"/>
                    <a:pt x="38981" y="37357"/>
                  </a:cubicBezTo>
                  <a:lnTo>
                    <a:pt x="1762" y="23177"/>
                  </a:lnTo>
                  <a:cubicBezTo>
                    <a:pt x="1215" y="22975"/>
                    <a:pt x="810" y="22498"/>
                    <a:pt x="726" y="21915"/>
                  </a:cubicBezTo>
                  <a:cubicBezTo>
                    <a:pt x="619" y="21332"/>
                    <a:pt x="834" y="20748"/>
                    <a:pt x="1274" y="20367"/>
                  </a:cubicBezTo>
                  <a:lnTo>
                    <a:pt x="23848" y="948"/>
                  </a:lnTo>
                  <a:cubicBezTo>
                    <a:pt x="24119" y="717"/>
                    <a:pt x="24459" y="593"/>
                    <a:pt x="24804" y="593"/>
                  </a:cubicBezTo>
                  <a:cubicBezTo>
                    <a:pt x="24975" y="593"/>
                    <a:pt x="25147" y="623"/>
                    <a:pt x="25313" y="686"/>
                  </a:cubicBezTo>
                  <a:lnTo>
                    <a:pt x="25944" y="924"/>
                  </a:lnTo>
                  <a:cubicBezTo>
                    <a:pt x="25981" y="939"/>
                    <a:pt x="26020" y="945"/>
                    <a:pt x="26058" y="945"/>
                  </a:cubicBezTo>
                  <a:cubicBezTo>
                    <a:pt x="26178" y="945"/>
                    <a:pt x="26291" y="878"/>
                    <a:pt x="26337" y="769"/>
                  </a:cubicBezTo>
                  <a:cubicBezTo>
                    <a:pt x="26396" y="615"/>
                    <a:pt x="26325" y="436"/>
                    <a:pt x="26170" y="377"/>
                  </a:cubicBezTo>
                  <a:lnTo>
                    <a:pt x="25527" y="138"/>
                  </a:lnTo>
                  <a:cubicBezTo>
                    <a:pt x="25293" y="46"/>
                    <a:pt x="25047" y="1"/>
                    <a:pt x="2480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4368625" y="2394275"/>
              <a:ext cx="1006475" cy="865150"/>
            </a:xfrm>
            <a:custGeom>
              <a:rect b="b" l="l" r="r" t="t"/>
              <a:pathLst>
                <a:path extrusionOk="0" h="34606" w="40259">
                  <a:moveTo>
                    <a:pt x="32813" y="1"/>
                  </a:moveTo>
                  <a:cubicBezTo>
                    <a:pt x="32695" y="1"/>
                    <a:pt x="32577" y="76"/>
                    <a:pt x="32531" y="187"/>
                  </a:cubicBezTo>
                  <a:cubicBezTo>
                    <a:pt x="32471" y="342"/>
                    <a:pt x="32543" y="520"/>
                    <a:pt x="32698" y="580"/>
                  </a:cubicBezTo>
                  <a:lnTo>
                    <a:pt x="34579" y="1294"/>
                  </a:lnTo>
                  <a:cubicBezTo>
                    <a:pt x="34865" y="1389"/>
                    <a:pt x="35079" y="1651"/>
                    <a:pt x="35115" y="1961"/>
                  </a:cubicBezTo>
                  <a:lnTo>
                    <a:pt x="39556" y="32381"/>
                  </a:lnTo>
                  <a:cubicBezTo>
                    <a:pt x="39627" y="32881"/>
                    <a:pt x="39437" y="33382"/>
                    <a:pt x="39032" y="33703"/>
                  </a:cubicBezTo>
                  <a:cubicBezTo>
                    <a:pt x="38770" y="33918"/>
                    <a:pt x="38464" y="34024"/>
                    <a:pt x="38152" y="34024"/>
                  </a:cubicBezTo>
                  <a:cubicBezTo>
                    <a:pt x="37981" y="34024"/>
                    <a:pt x="37807" y="33992"/>
                    <a:pt x="37639" y="33929"/>
                  </a:cubicBezTo>
                  <a:lnTo>
                    <a:pt x="991" y="19951"/>
                  </a:lnTo>
                  <a:cubicBezTo>
                    <a:pt x="961" y="19933"/>
                    <a:pt x="929" y="19925"/>
                    <a:pt x="893" y="19925"/>
                  </a:cubicBezTo>
                  <a:cubicBezTo>
                    <a:pt x="857" y="19925"/>
                    <a:pt x="819" y="19933"/>
                    <a:pt x="777" y="19951"/>
                  </a:cubicBezTo>
                  <a:lnTo>
                    <a:pt x="289" y="20130"/>
                  </a:lnTo>
                  <a:cubicBezTo>
                    <a:pt x="486" y="20196"/>
                    <a:pt x="1047" y="20494"/>
                    <a:pt x="930" y="20494"/>
                  </a:cubicBezTo>
                  <a:cubicBezTo>
                    <a:pt x="920" y="20494"/>
                    <a:pt x="905" y="20492"/>
                    <a:pt x="884" y="20487"/>
                  </a:cubicBezTo>
                  <a:cubicBezTo>
                    <a:pt x="389" y="20382"/>
                    <a:pt x="62" y="20304"/>
                    <a:pt x="9" y="20304"/>
                  </a:cubicBezTo>
                  <a:cubicBezTo>
                    <a:pt x="2" y="20304"/>
                    <a:pt x="0" y="20306"/>
                    <a:pt x="3" y="20308"/>
                  </a:cubicBezTo>
                  <a:lnTo>
                    <a:pt x="37424" y="34477"/>
                  </a:lnTo>
                  <a:cubicBezTo>
                    <a:pt x="37655" y="34564"/>
                    <a:pt x="37896" y="34606"/>
                    <a:pt x="38136" y="34606"/>
                  </a:cubicBezTo>
                  <a:cubicBezTo>
                    <a:pt x="38588" y="34606"/>
                    <a:pt x="39035" y="34455"/>
                    <a:pt x="39401" y="34167"/>
                  </a:cubicBezTo>
                  <a:cubicBezTo>
                    <a:pt x="39984" y="33703"/>
                    <a:pt x="40258" y="33001"/>
                    <a:pt x="40151" y="32286"/>
                  </a:cubicBezTo>
                  <a:lnTo>
                    <a:pt x="35710" y="1866"/>
                  </a:lnTo>
                  <a:cubicBezTo>
                    <a:pt x="35638" y="1354"/>
                    <a:pt x="35293" y="913"/>
                    <a:pt x="34805" y="735"/>
                  </a:cubicBezTo>
                  <a:lnTo>
                    <a:pt x="32912" y="20"/>
                  </a:lnTo>
                  <a:cubicBezTo>
                    <a:pt x="32880" y="7"/>
                    <a:pt x="32846" y="1"/>
                    <a:pt x="3281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3958525" y="2730625"/>
              <a:ext cx="439350" cy="179125"/>
            </a:xfrm>
            <a:custGeom>
              <a:rect b="b" l="l" r="r" t="t"/>
              <a:pathLst>
                <a:path extrusionOk="0" h="7165" w="17574">
                  <a:moveTo>
                    <a:pt x="324" y="1"/>
                  </a:moveTo>
                  <a:cubicBezTo>
                    <a:pt x="291" y="1"/>
                    <a:pt x="258" y="7"/>
                    <a:pt x="226" y="20"/>
                  </a:cubicBezTo>
                  <a:cubicBezTo>
                    <a:pt x="72" y="68"/>
                    <a:pt x="0" y="235"/>
                    <a:pt x="60" y="377"/>
                  </a:cubicBezTo>
                  <a:cubicBezTo>
                    <a:pt x="84" y="461"/>
                    <a:pt x="857" y="2437"/>
                    <a:pt x="3394" y="4247"/>
                  </a:cubicBezTo>
                  <a:cubicBezTo>
                    <a:pt x="5358" y="5652"/>
                    <a:pt x="8716" y="7164"/>
                    <a:pt x="14121" y="7164"/>
                  </a:cubicBezTo>
                  <a:cubicBezTo>
                    <a:pt x="15121" y="7164"/>
                    <a:pt x="16169" y="7128"/>
                    <a:pt x="17300" y="7033"/>
                  </a:cubicBezTo>
                  <a:cubicBezTo>
                    <a:pt x="17455" y="7021"/>
                    <a:pt x="17574" y="6866"/>
                    <a:pt x="17562" y="6724"/>
                  </a:cubicBezTo>
                  <a:cubicBezTo>
                    <a:pt x="17551" y="6582"/>
                    <a:pt x="17421" y="6470"/>
                    <a:pt x="17289" y="6470"/>
                  </a:cubicBezTo>
                  <a:cubicBezTo>
                    <a:pt x="17277" y="6470"/>
                    <a:pt x="17265" y="6471"/>
                    <a:pt x="17252" y="6473"/>
                  </a:cubicBezTo>
                  <a:cubicBezTo>
                    <a:pt x="16150" y="6580"/>
                    <a:pt x="15118" y="6629"/>
                    <a:pt x="14154" y="6629"/>
                  </a:cubicBezTo>
                  <a:cubicBezTo>
                    <a:pt x="8892" y="6629"/>
                    <a:pt x="5632" y="5179"/>
                    <a:pt x="3751" y="3830"/>
                  </a:cubicBezTo>
                  <a:cubicBezTo>
                    <a:pt x="1334" y="2104"/>
                    <a:pt x="584" y="199"/>
                    <a:pt x="584" y="187"/>
                  </a:cubicBezTo>
                  <a:cubicBezTo>
                    <a:pt x="547" y="76"/>
                    <a:pt x="438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3057225" y="1740925"/>
              <a:ext cx="2275300" cy="1454350"/>
            </a:xfrm>
            <a:custGeom>
              <a:rect b="b" l="l" r="r" t="t"/>
              <a:pathLst>
                <a:path extrusionOk="0" h="58174" w="91012">
                  <a:moveTo>
                    <a:pt x="30008" y="1"/>
                  </a:moveTo>
                  <a:cubicBezTo>
                    <a:pt x="29974" y="1"/>
                    <a:pt x="29940" y="7"/>
                    <a:pt x="29909" y="20"/>
                  </a:cubicBezTo>
                  <a:lnTo>
                    <a:pt x="22562" y="2961"/>
                  </a:lnTo>
                  <a:cubicBezTo>
                    <a:pt x="22539" y="2973"/>
                    <a:pt x="22503" y="2985"/>
                    <a:pt x="22479" y="3020"/>
                  </a:cubicBezTo>
                  <a:lnTo>
                    <a:pt x="107" y="23737"/>
                  </a:lnTo>
                  <a:cubicBezTo>
                    <a:pt x="48" y="23797"/>
                    <a:pt x="0" y="23892"/>
                    <a:pt x="24" y="23987"/>
                  </a:cubicBezTo>
                  <a:cubicBezTo>
                    <a:pt x="36" y="24071"/>
                    <a:pt x="95" y="24166"/>
                    <a:pt x="167" y="24214"/>
                  </a:cubicBezTo>
                  <a:cubicBezTo>
                    <a:pt x="5739" y="27381"/>
                    <a:pt x="12716" y="29155"/>
                    <a:pt x="19467" y="30857"/>
                  </a:cubicBezTo>
                  <a:cubicBezTo>
                    <a:pt x="22146" y="31548"/>
                    <a:pt x="24694" y="32191"/>
                    <a:pt x="27075" y="32905"/>
                  </a:cubicBezTo>
                  <a:cubicBezTo>
                    <a:pt x="35278" y="35358"/>
                    <a:pt x="38517" y="39513"/>
                    <a:pt x="38553" y="39549"/>
                  </a:cubicBezTo>
                  <a:cubicBezTo>
                    <a:pt x="38600" y="39596"/>
                    <a:pt x="38636" y="39644"/>
                    <a:pt x="38684" y="39656"/>
                  </a:cubicBezTo>
                  <a:cubicBezTo>
                    <a:pt x="38717" y="39673"/>
                    <a:pt x="38752" y="39681"/>
                    <a:pt x="38791" y="39681"/>
                  </a:cubicBezTo>
                  <a:cubicBezTo>
                    <a:pt x="38835" y="39681"/>
                    <a:pt x="38882" y="39670"/>
                    <a:pt x="38934" y="39644"/>
                  </a:cubicBezTo>
                  <a:cubicBezTo>
                    <a:pt x="38958" y="39639"/>
                    <a:pt x="40087" y="39241"/>
                    <a:pt x="41841" y="39241"/>
                  </a:cubicBezTo>
                  <a:cubicBezTo>
                    <a:pt x="44409" y="39241"/>
                    <a:pt x="48318" y="40096"/>
                    <a:pt x="52054" y="44299"/>
                  </a:cubicBezTo>
                  <a:cubicBezTo>
                    <a:pt x="52109" y="44372"/>
                    <a:pt x="52191" y="44403"/>
                    <a:pt x="52275" y="44403"/>
                  </a:cubicBezTo>
                  <a:cubicBezTo>
                    <a:pt x="52301" y="44403"/>
                    <a:pt x="52327" y="44400"/>
                    <a:pt x="52352" y="44395"/>
                  </a:cubicBezTo>
                  <a:cubicBezTo>
                    <a:pt x="52362" y="44395"/>
                    <a:pt x="53342" y="44119"/>
                    <a:pt x="55054" y="44119"/>
                  </a:cubicBezTo>
                  <a:cubicBezTo>
                    <a:pt x="55446" y="44119"/>
                    <a:pt x="55875" y="44133"/>
                    <a:pt x="56340" y="44168"/>
                  </a:cubicBezTo>
                  <a:cubicBezTo>
                    <a:pt x="58638" y="44347"/>
                    <a:pt x="62306" y="45073"/>
                    <a:pt x="66699" y="47585"/>
                  </a:cubicBezTo>
                  <a:cubicBezTo>
                    <a:pt x="73986" y="51753"/>
                    <a:pt x="83308" y="56741"/>
                    <a:pt x="90654" y="58170"/>
                  </a:cubicBezTo>
                  <a:cubicBezTo>
                    <a:pt x="90670" y="58172"/>
                    <a:pt x="90686" y="58173"/>
                    <a:pt x="90701" y="58173"/>
                  </a:cubicBezTo>
                  <a:cubicBezTo>
                    <a:pt x="90777" y="58173"/>
                    <a:pt x="90845" y="58148"/>
                    <a:pt x="90904" y="58099"/>
                  </a:cubicBezTo>
                  <a:cubicBezTo>
                    <a:pt x="90964" y="58039"/>
                    <a:pt x="91011" y="57932"/>
                    <a:pt x="91000" y="57849"/>
                  </a:cubicBezTo>
                  <a:lnTo>
                    <a:pt x="87249" y="27666"/>
                  </a:lnTo>
                  <a:cubicBezTo>
                    <a:pt x="87237" y="27559"/>
                    <a:pt x="87154" y="27464"/>
                    <a:pt x="87059" y="27428"/>
                  </a:cubicBezTo>
                  <a:lnTo>
                    <a:pt x="85356" y="26785"/>
                  </a:lnTo>
                  <a:cubicBezTo>
                    <a:pt x="85314" y="26770"/>
                    <a:pt x="85272" y="26763"/>
                    <a:pt x="85233" y="26763"/>
                  </a:cubicBezTo>
                  <a:cubicBezTo>
                    <a:pt x="85117" y="26763"/>
                    <a:pt x="85019" y="26828"/>
                    <a:pt x="84975" y="26952"/>
                  </a:cubicBezTo>
                  <a:cubicBezTo>
                    <a:pt x="84904" y="27107"/>
                    <a:pt x="84987" y="27273"/>
                    <a:pt x="85130" y="27333"/>
                  </a:cubicBezTo>
                  <a:lnTo>
                    <a:pt x="86654" y="27916"/>
                  </a:lnTo>
                  <a:lnTo>
                    <a:pt x="90333" y="57515"/>
                  </a:lnTo>
                  <a:cubicBezTo>
                    <a:pt x="83106" y="56003"/>
                    <a:pt x="74057" y="51157"/>
                    <a:pt x="66949" y="47085"/>
                  </a:cubicBezTo>
                  <a:cubicBezTo>
                    <a:pt x="61809" y="44147"/>
                    <a:pt x="57623" y="43531"/>
                    <a:pt x="55029" y="43531"/>
                  </a:cubicBezTo>
                  <a:cubicBezTo>
                    <a:pt x="53639" y="43531"/>
                    <a:pt x="52706" y="43708"/>
                    <a:pt x="52328" y="43799"/>
                  </a:cubicBezTo>
                  <a:cubicBezTo>
                    <a:pt x="48508" y="39553"/>
                    <a:pt x="44480" y="38670"/>
                    <a:pt x="41802" y="38670"/>
                  </a:cubicBezTo>
                  <a:cubicBezTo>
                    <a:pt x="40366" y="38670"/>
                    <a:pt x="39318" y="38924"/>
                    <a:pt x="38898" y="39049"/>
                  </a:cubicBezTo>
                  <a:cubicBezTo>
                    <a:pt x="38207" y="38227"/>
                    <a:pt x="34826" y="34632"/>
                    <a:pt x="27254" y="32346"/>
                  </a:cubicBezTo>
                  <a:cubicBezTo>
                    <a:pt x="24848" y="31619"/>
                    <a:pt x="22312" y="30976"/>
                    <a:pt x="19622" y="30298"/>
                  </a:cubicBezTo>
                  <a:cubicBezTo>
                    <a:pt x="13037" y="28631"/>
                    <a:pt x="6251" y="26904"/>
                    <a:pt x="810" y="23892"/>
                  </a:cubicBezTo>
                  <a:lnTo>
                    <a:pt x="22836" y="3497"/>
                  </a:lnTo>
                  <a:lnTo>
                    <a:pt x="30123" y="580"/>
                  </a:lnTo>
                  <a:cubicBezTo>
                    <a:pt x="30278" y="520"/>
                    <a:pt x="30349" y="342"/>
                    <a:pt x="30290" y="187"/>
                  </a:cubicBezTo>
                  <a:cubicBezTo>
                    <a:pt x="30243" y="76"/>
                    <a:pt x="30125" y="1"/>
                    <a:pt x="3000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3485250" y="1633600"/>
              <a:ext cx="996575" cy="1082100"/>
            </a:xfrm>
            <a:custGeom>
              <a:rect b="b" l="l" r="r" t="t"/>
              <a:pathLst>
                <a:path extrusionOk="0" h="43284" w="39863">
                  <a:moveTo>
                    <a:pt x="18657" y="789"/>
                  </a:moveTo>
                  <a:cubicBezTo>
                    <a:pt x="20336" y="3694"/>
                    <a:pt x="23360" y="4551"/>
                    <a:pt x="27147" y="5635"/>
                  </a:cubicBezTo>
                  <a:cubicBezTo>
                    <a:pt x="28956" y="6159"/>
                    <a:pt x="31028" y="6742"/>
                    <a:pt x="33135" y="7647"/>
                  </a:cubicBezTo>
                  <a:cubicBezTo>
                    <a:pt x="36410" y="9028"/>
                    <a:pt x="37898" y="11040"/>
                    <a:pt x="38565" y="12469"/>
                  </a:cubicBezTo>
                  <a:cubicBezTo>
                    <a:pt x="39196" y="13874"/>
                    <a:pt x="39219" y="15017"/>
                    <a:pt x="39219" y="15243"/>
                  </a:cubicBezTo>
                  <a:lnTo>
                    <a:pt x="29171" y="41722"/>
                  </a:lnTo>
                  <a:cubicBezTo>
                    <a:pt x="28147" y="35507"/>
                    <a:pt x="21729" y="32400"/>
                    <a:pt x="16002" y="30209"/>
                  </a:cubicBezTo>
                  <a:cubicBezTo>
                    <a:pt x="15109" y="29876"/>
                    <a:pt x="14216" y="29542"/>
                    <a:pt x="13359" y="29233"/>
                  </a:cubicBezTo>
                  <a:cubicBezTo>
                    <a:pt x="11930" y="28709"/>
                    <a:pt x="10585" y="28221"/>
                    <a:pt x="9525" y="27745"/>
                  </a:cubicBezTo>
                  <a:cubicBezTo>
                    <a:pt x="4548" y="25506"/>
                    <a:pt x="1370" y="21494"/>
                    <a:pt x="679" y="20577"/>
                  </a:cubicBezTo>
                  <a:lnTo>
                    <a:pt x="18657" y="789"/>
                  </a:lnTo>
                  <a:close/>
                  <a:moveTo>
                    <a:pt x="18706" y="0"/>
                  </a:moveTo>
                  <a:cubicBezTo>
                    <a:pt x="18627" y="0"/>
                    <a:pt x="18552" y="27"/>
                    <a:pt x="18503" y="86"/>
                  </a:cubicBezTo>
                  <a:lnTo>
                    <a:pt x="107" y="20363"/>
                  </a:lnTo>
                  <a:cubicBezTo>
                    <a:pt x="0" y="20470"/>
                    <a:pt x="0" y="20613"/>
                    <a:pt x="72" y="20732"/>
                  </a:cubicBezTo>
                  <a:cubicBezTo>
                    <a:pt x="107" y="20779"/>
                    <a:pt x="3536" y="25709"/>
                    <a:pt x="9287" y="28280"/>
                  </a:cubicBezTo>
                  <a:cubicBezTo>
                    <a:pt x="10359" y="28769"/>
                    <a:pt x="11728" y="29257"/>
                    <a:pt x="13169" y="29781"/>
                  </a:cubicBezTo>
                  <a:cubicBezTo>
                    <a:pt x="19586" y="32102"/>
                    <a:pt x="28361" y="35293"/>
                    <a:pt x="28718" y="42985"/>
                  </a:cubicBezTo>
                  <a:cubicBezTo>
                    <a:pt x="28742" y="43104"/>
                    <a:pt x="28813" y="43211"/>
                    <a:pt x="28921" y="43246"/>
                  </a:cubicBezTo>
                  <a:cubicBezTo>
                    <a:pt x="28932" y="43270"/>
                    <a:pt x="28944" y="43270"/>
                    <a:pt x="28980" y="43282"/>
                  </a:cubicBezTo>
                  <a:cubicBezTo>
                    <a:pt x="28990" y="43283"/>
                    <a:pt x="29001" y="43283"/>
                    <a:pt x="29011" y="43283"/>
                  </a:cubicBezTo>
                  <a:cubicBezTo>
                    <a:pt x="29141" y="43283"/>
                    <a:pt x="29257" y="43213"/>
                    <a:pt x="29302" y="43092"/>
                  </a:cubicBezTo>
                  <a:lnTo>
                    <a:pt x="39791" y="15410"/>
                  </a:lnTo>
                  <a:cubicBezTo>
                    <a:pt x="39791" y="15374"/>
                    <a:pt x="39815" y="15350"/>
                    <a:pt x="39815" y="15314"/>
                  </a:cubicBezTo>
                  <a:cubicBezTo>
                    <a:pt x="39815" y="15267"/>
                    <a:pt x="39862" y="13945"/>
                    <a:pt x="39112" y="12266"/>
                  </a:cubicBezTo>
                  <a:cubicBezTo>
                    <a:pt x="38398" y="10731"/>
                    <a:pt x="36838" y="8587"/>
                    <a:pt x="33362" y="7111"/>
                  </a:cubicBezTo>
                  <a:cubicBezTo>
                    <a:pt x="31207" y="6194"/>
                    <a:pt x="29123" y="5599"/>
                    <a:pt x="27289" y="5075"/>
                  </a:cubicBezTo>
                  <a:cubicBezTo>
                    <a:pt x="23479" y="3992"/>
                    <a:pt x="20491" y="3146"/>
                    <a:pt x="18979" y="170"/>
                  </a:cubicBezTo>
                  <a:cubicBezTo>
                    <a:pt x="18931" y="74"/>
                    <a:pt x="18836" y="15"/>
                    <a:pt x="18753" y="3"/>
                  </a:cubicBezTo>
                  <a:cubicBezTo>
                    <a:pt x="18737" y="1"/>
                    <a:pt x="18722" y="0"/>
                    <a:pt x="1870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3311700" y="1721675"/>
              <a:ext cx="1869025" cy="1141400"/>
            </a:xfrm>
            <a:custGeom>
              <a:rect b="b" l="l" r="r" t="t"/>
              <a:pathLst>
                <a:path extrusionOk="0" h="45656" w="74761">
                  <a:moveTo>
                    <a:pt x="20822" y="0"/>
                  </a:moveTo>
                  <a:cubicBezTo>
                    <a:pt x="20741" y="0"/>
                    <a:pt x="20658" y="32"/>
                    <a:pt x="20599" y="100"/>
                  </a:cubicBezTo>
                  <a:lnTo>
                    <a:pt x="108" y="21007"/>
                  </a:lnTo>
                  <a:cubicBezTo>
                    <a:pt x="37" y="21078"/>
                    <a:pt x="1" y="21185"/>
                    <a:pt x="37" y="21293"/>
                  </a:cubicBezTo>
                  <a:cubicBezTo>
                    <a:pt x="60" y="21388"/>
                    <a:pt x="144" y="21471"/>
                    <a:pt x="239" y="21495"/>
                  </a:cubicBezTo>
                  <a:cubicBezTo>
                    <a:pt x="418" y="21543"/>
                    <a:pt x="18384" y="25948"/>
                    <a:pt x="25968" y="29544"/>
                  </a:cubicBezTo>
                  <a:cubicBezTo>
                    <a:pt x="34946" y="33818"/>
                    <a:pt x="35648" y="39414"/>
                    <a:pt x="35660" y="39473"/>
                  </a:cubicBezTo>
                  <a:cubicBezTo>
                    <a:pt x="35672" y="39593"/>
                    <a:pt x="35755" y="39676"/>
                    <a:pt x="35851" y="39712"/>
                  </a:cubicBezTo>
                  <a:cubicBezTo>
                    <a:pt x="35874" y="39712"/>
                    <a:pt x="35886" y="39723"/>
                    <a:pt x="35886" y="39723"/>
                  </a:cubicBezTo>
                  <a:cubicBezTo>
                    <a:pt x="35910" y="39731"/>
                    <a:pt x="35934" y="39734"/>
                    <a:pt x="35958" y="39734"/>
                  </a:cubicBezTo>
                  <a:cubicBezTo>
                    <a:pt x="36054" y="39734"/>
                    <a:pt x="36148" y="39679"/>
                    <a:pt x="36196" y="39593"/>
                  </a:cubicBezTo>
                  <a:cubicBezTo>
                    <a:pt x="36236" y="39532"/>
                    <a:pt x="39574" y="34504"/>
                    <a:pt x="46985" y="34504"/>
                  </a:cubicBezTo>
                  <a:cubicBezTo>
                    <a:pt x="48378" y="34504"/>
                    <a:pt x="49916" y="34682"/>
                    <a:pt x="51603" y="35104"/>
                  </a:cubicBezTo>
                  <a:cubicBezTo>
                    <a:pt x="56806" y="36414"/>
                    <a:pt x="59806" y="38509"/>
                    <a:pt x="62687" y="40533"/>
                  </a:cubicBezTo>
                  <a:cubicBezTo>
                    <a:pt x="65878" y="42760"/>
                    <a:pt x="68867" y="44879"/>
                    <a:pt x="74415" y="45653"/>
                  </a:cubicBezTo>
                  <a:cubicBezTo>
                    <a:pt x="74431" y="45655"/>
                    <a:pt x="74446" y="45656"/>
                    <a:pt x="74462" y="45656"/>
                  </a:cubicBezTo>
                  <a:cubicBezTo>
                    <a:pt x="74537" y="45656"/>
                    <a:pt x="74604" y="45631"/>
                    <a:pt x="74653" y="45581"/>
                  </a:cubicBezTo>
                  <a:cubicBezTo>
                    <a:pt x="74713" y="45522"/>
                    <a:pt x="74760" y="45427"/>
                    <a:pt x="74748" y="45343"/>
                  </a:cubicBezTo>
                  <a:lnTo>
                    <a:pt x="72391" y="18411"/>
                  </a:lnTo>
                  <a:cubicBezTo>
                    <a:pt x="72391" y="18340"/>
                    <a:pt x="72355" y="18268"/>
                    <a:pt x="72272" y="18209"/>
                  </a:cubicBezTo>
                  <a:cubicBezTo>
                    <a:pt x="72223" y="18169"/>
                    <a:pt x="72157" y="18146"/>
                    <a:pt x="72095" y="18146"/>
                  </a:cubicBezTo>
                  <a:cubicBezTo>
                    <a:pt x="72082" y="18146"/>
                    <a:pt x="72070" y="18147"/>
                    <a:pt x="72058" y="18149"/>
                  </a:cubicBezTo>
                  <a:cubicBezTo>
                    <a:pt x="72058" y="18149"/>
                    <a:pt x="72053" y="18150"/>
                    <a:pt x="72043" y="18150"/>
                  </a:cubicBezTo>
                  <a:cubicBezTo>
                    <a:pt x="71984" y="18150"/>
                    <a:pt x="71746" y="18141"/>
                    <a:pt x="71307" y="18018"/>
                  </a:cubicBezTo>
                  <a:lnTo>
                    <a:pt x="71307" y="18018"/>
                  </a:lnTo>
                  <a:cubicBezTo>
                    <a:pt x="71319" y="18221"/>
                    <a:pt x="71343" y="18435"/>
                    <a:pt x="71343" y="18638"/>
                  </a:cubicBezTo>
                  <a:cubicBezTo>
                    <a:pt x="71546" y="18685"/>
                    <a:pt x="71712" y="18709"/>
                    <a:pt x="71831" y="18733"/>
                  </a:cubicBezTo>
                  <a:lnTo>
                    <a:pt x="74141" y="45022"/>
                  </a:lnTo>
                  <a:cubicBezTo>
                    <a:pt x="68962" y="44224"/>
                    <a:pt x="66069" y="42200"/>
                    <a:pt x="63033" y="40057"/>
                  </a:cubicBezTo>
                  <a:cubicBezTo>
                    <a:pt x="60104" y="37985"/>
                    <a:pt x="57056" y="35854"/>
                    <a:pt x="51734" y="34532"/>
                  </a:cubicBezTo>
                  <a:cubicBezTo>
                    <a:pt x="49999" y="34099"/>
                    <a:pt x="48415" y="33916"/>
                    <a:pt x="46977" y="33916"/>
                  </a:cubicBezTo>
                  <a:cubicBezTo>
                    <a:pt x="40711" y="33916"/>
                    <a:pt x="37224" y="37391"/>
                    <a:pt x="36101" y="38747"/>
                  </a:cubicBezTo>
                  <a:cubicBezTo>
                    <a:pt x="35648" y="37080"/>
                    <a:pt x="33779" y="32604"/>
                    <a:pt x="26219" y="29008"/>
                  </a:cubicBezTo>
                  <a:cubicBezTo>
                    <a:pt x="19289" y="25722"/>
                    <a:pt x="3859" y="21793"/>
                    <a:pt x="870" y="21031"/>
                  </a:cubicBezTo>
                  <a:lnTo>
                    <a:pt x="20873" y="647"/>
                  </a:lnTo>
                  <a:lnTo>
                    <a:pt x="21897" y="1028"/>
                  </a:lnTo>
                  <a:cubicBezTo>
                    <a:pt x="21934" y="1043"/>
                    <a:pt x="21972" y="1049"/>
                    <a:pt x="22010" y="1049"/>
                  </a:cubicBezTo>
                  <a:cubicBezTo>
                    <a:pt x="22130" y="1049"/>
                    <a:pt x="22244" y="982"/>
                    <a:pt x="22289" y="873"/>
                  </a:cubicBezTo>
                  <a:cubicBezTo>
                    <a:pt x="22349" y="719"/>
                    <a:pt x="22266" y="540"/>
                    <a:pt x="22123" y="481"/>
                  </a:cubicBezTo>
                  <a:lnTo>
                    <a:pt x="20920" y="16"/>
                  </a:lnTo>
                  <a:cubicBezTo>
                    <a:pt x="20889" y="6"/>
                    <a:pt x="20856" y="0"/>
                    <a:pt x="2082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4413925" y="2274875"/>
              <a:ext cx="808775" cy="689050"/>
            </a:xfrm>
            <a:custGeom>
              <a:rect b="b" l="l" r="r" t="t"/>
              <a:pathLst>
                <a:path extrusionOk="0" h="27562" w="32351">
                  <a:moveTo>
                    <a:pt x="28375" y="1"/>
                  </a:moveTo>
                  <a:cubicBezTo>
                    <a:pt x="28260" y="1"/>
                    <a:pt x="28145" y="71"/>
                    <a:pt x="28100" y="189"/>
                  </a:cubicBezTo>
                  <a:cubicBezTo>
                    <a:pt x="28040" y="331"/>
                    <a:pt x="28111" y="510"/>
                    <a:pt x="28266" y="570"/>
                  </a:cubicBezTo>
                  <a:lnTo>
                    <a:pt x="29171" y="915"/>
                  </a:lnTo>
                  <a:lnTo>
                    <a:pt x="31695" y="26704"/>
                  </a:lnTo>
                  <a:cubicBezTo>
                    <a:pt x="29897" y="25608"/>
                    <a:pt x="23718" y="21846"/>
                    <a:pt x="19301" y="19084"/>
                  </a:cubicBezTo>
                  <a:lnTo>
                    <a:pt x="18956" y="18881"/>
                  </a:lnTo>
                  <a:cubicBezTo>
                    <a:pt x="15279" y="16597"/>
                    <a:pt x="9015" y="12701"/>
                    <a:pt x="2404" y="12701"/>
                  </a:cubicBezTo>
                  <a:cubicBezTo>
                    <a:pt x="1607" y="12701"/>
                    <a:pt x="804" y="12758"/>
                    <a:pt x="1" y="12881"/>
                  </a:cubicBezTo>
                  <a:cubicBezTo>
                    <a:pt x="84" y="12893"/>
                    <a:pt x="179" y="12916"/>
                    <a:pt x="263" y="12916"/>
                  </a:cubicBezTo>
                  <a:cubicBezTo>
                    <a:pt x="1382" y="12952"/>
                    <a:pt x="2501" y="13107"/>
                    <a:pt x="3573" y="13333"/>
                  </a:cubicBezTo>
                  <a:cubicBezTo>
                    <a:pt x="9597" y="13750"/>
                    <a:pt x="15253" y="17262"/>
                    <a:pt x="18646" y="19369"/>
                  </a:cubicBezTo>
                  <a:lnTo>
                    <a:pt x="18991" y="19584"/>
                  </a:lnTo>
                  <a:cubicBezTo>
                    <a:pt x="24194" y="22810"/>
                    <a:pt x="31826" y="27466"/>
                    <a:pt x="31910" y="27513"/>
                  </a:cubicBezTo>
                  <a:cubicBezTo>
                    <a:pt x="31921" y="27525"/>
                    <a:pt x="31933" y="27525"/>
                    <a:pt x="31945" y="27537"/>
                  </a:cubicBezTo>
                  <a:cubicBezTo>
                    <a:pt x="31987" y="27553"/>
                    <a:pt x="32026" y="27562"/>
                    <a:pt x="32065" y="27562"/>
                  </a:cubicBezTo>
                  <a:cubicBezTo>
                    <a:pt x="32116" y="27562"/>
                    <a:pt x="32165" y="27547"/>
                    <a:pt x="32219" y="27513"/>
                  </a:cubicBezTo>
                  <a:cubicBezTo>
                    <a:pt x="32314" y="27478"/>
                    <a:pt x="32350" y="27370"/>
                    <a:pt x="32350" y="27263"/>
                  </a:cubicBezTo>
                  <a:lnTo>
                    <a:pt x="29755" y="689"/>
                  </a:lnTo>
                  <a:cubicBezTo>
                    <a:pt x="29731" y="593"/>
                    <a:pt x="29659" y="486"/>
                    <a:pt x="29552" y="439"/>
                  </a:cubicBezTo>
                  <a:lnTo>
                    <a:pt x="28481" y="22"/>
                  </a:lnTo>
                  <a:cubicBezTo>
                    <a:pt x="28447" y="8"/>
                    <a:pt x="28411" y="1"/>
                    <a:pt x="2837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4333875" y="2339225"/>
              <a:ext cx="928400" cy="733100"/>
            </a:xfrm>
            <a:custGeom>
              <a:rect b="b" l="l" r="r" t="t"/>
              <a:pathLst>
                <a:path extrusionOk="0" h="29324" w="37136">
                  <a:moveTo>
                    <a:pt x="32851" y="0"/>
                  </a:moveTo>
                  <a:cubicBezTo>
                    <a:pt x="32728" y="0"/>
                    <a:pt x="32610" y="75"/>
                    <a:pt x="32564" y="186"/>
                  </a:cubicBezTo>
                  <a:cubicBezTo>
                    <a:pt x="32504" y="341"/>
                    <a:pt x="32576" y="520"/>
                    <a:pt x="32730" y="579"/>
                  </a:cubicBezTo>
                  <a:lnTo>
                    <a:pt x="33623" y="913"/>
                  </a:lnTo>
                  <a:lnTo>
                    <a:pt x="36469" y="28618"/>
                  </a:lnTo>
                  <a:cubicBezTo>
                    <a:pt x="34885" y="28095"/>
                    <a:pt x="32873" y="26952"/>
                    <a:pt x="28885" y="24654"/>
                  </a:cubicBezTo>
                  <a:cubicBezTo>
                    <a:pt x="26313" y="23177"/>
                    <a:pt x="22789" y="21153"/>
                    <a:pt x="18014" y="18534"/>
                  </a:cubicBezTo>
                  <a:cubicBezTo>
                    <a:pt x="12629" y="15575"/>
                    <a:pt x="8230" y="14713"/>
                    <a:pt x="4928" y="14713"/>
                  </a:cubicBezTo>
                  <a:cubicBezTo>
                    <a:pt x="2835" y="14713"/>
                    <a:pt x="1183" y="15059"/>
                    <a:pt x="0" y="15438"/>
                  </a:cubicBezTo>
                  <a:cubicBezTo>
                    <a:pt x="636" y="15368"/>
                    <a:pt x="1276" y="15335"/>
                    <a:pt x="1917" y="15335"/>
                  </a:cubicBezTo>
                  <a:cubicBezTo>
                    <a:pt x="2464" y="15335"/>
                    <a:pt x="3012" y="15359"/>
                    <a:pt x="3560" y="15402"/>
                  </a:cubicBezTo>
                  <a:cubicBezTo>
                    <a:pt x="4005" y="15368"/>
                    <a:pt x="4475" y="15348"/>
                    <a:pt x="4970" y="15348"/>
                  </a:cubicBezTo>
                  <a:cubicBezTo>
                    <a:pt x="8190" y="15348"/>
                    <a:pt x="12475" y="16179"/>
                    <a:pt x="17717" y="19058"/>
                  </a:cubicBezTo>
                  <a:cubicBezTo>
                    <a:pt x="22491" y="21677"/>
                    <a:pt x="26003" y="23701"/>
                    <a:pt x="28575" y="25177"/>
                  </a:cubicBezTo>
                  <a:cubicBezTo>
                    <a:pt x="32968" y="27690"/>
                    <a:pt x="34957" y="28833"/>
                    <a:pt x="36707" y="29309"/>
                  </a:cubicBezTo>
                  <a:cubicBezTo>
                    <a:pt x="36730" y="29319"/>
                    <a:pt x="36755" y="29323"/>
                    <a:pt x="36780" y="29323"/>
                  </a:cubicBezTo>
                  <a:cubicBezTo>
                    <a:pt x="36847" y="29323"/>
                    <a:pt x="36917" y="29293"/>
                    <a:pt x="36969" y="29249"/>
                  </a:cubicBezTo>
                  <a:cubicBezTo>
                    <a:pt x="37088" y="29166"/>
                    <a:pt x="37136" y="29071"/>
                    <a:pt x="37124" y="28987"/>
                  </a:cubicBezTo>
                  <a:lnTo>
                    <a:pt x="34207" y="674"/>
                  </a:lnTo>
                  <a:cubicBezTo>
                    <a:pt x="34183" y="579"/>
                    <a:pt x="34111" y="472"/>
                    <a:pt x="34004" y="424"/>
                  </a:cubicBezTo>
                  <a:lnTo>
                    <a:pt x="32957" y="20"/>
                  </a:lnTo>
                  <a:cubicBezTo>
                    <a:pt x="32922" y="6"/>
                    <a:pt x="32886" y="0"/>
                    <a:pt x="3285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4202600" y="2700450"/>
              <a:ext cx="14300" cy="27725"/>
            </a:xfrm>
            <a:custGeom>
              <a:rect b="b" l="l" r="r" t="t"/>
              <a:pathLst>
                <a:path extrusionOk="0" h="1109" w="572">
                  <a:moveTo>
                    <a:pt x="429" y="1"/>
                  </a:moveTo>
                  <a:cubicBezTo>
                    <a:pt x="429" y="1"/>
                    <a:pt x="179" y="203"/>
                    <a:pt x="84" y="501"/>
                  </a:cubicBezTo>
                  <a:cubicBezTo>
                    <a:pt x="0" y="799"/>
                    <a:pt x="72" y="1108"/>
                    <a:pt x="72" y="1108"/>
                  </a:cubicBezTo>
                  <a:cubicBezTo>
                    <a:pt x="72" y="1108"/>
                    <a:pt x="358" y="930"/>
                    <a:pt x="477" y="620"/>
                  </a:cubicBezTo>
                  <a:cubicBezTo>
                    <a:pt x="572" y="299"/>
                    <a:pt x="429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4206475" y="2638450"/>
              <a:ext cx="387575" cy="89425"/>
            </a:xfrm>
            <a:custGeom>
              <a:rect b="b" l="l" r="r" t="t"/>
              <a:pathLst>
                <a:path extrusionOk="0" h="3577" w="15503">
                  <a:moveTo>
                    <a:pt x="9434" y="1"/>
                  </a:moveTo>
                  <a:cubicBezTo>
                    <a:pt x="8761" y="1"/>
                    <a:pt x="8053" y="36"/>
                    <a:pt x="7322" y="124"/>
                  </a:cubicBezTo>
                  <a:cubicBezTo>
                    <a:pt x="5048" y="385"/>
                    <a:pt x="3084" y="1195"/>
                    <a:pt x="1846" y="2029"/>
                  </a:cubicBezTo>
                  <a:cubicBezTo>
                    <a:pt x="1226" y="2445"/>
                    <a:pt x="762" y="2838"/>
                    <a:pt x="464" y="3112"/>
                  </a:cubicBezTo>
                  <a:cubicBezTo>
                    <a:pt x="298" y="3267"/>
                    <a:pt x="203" y="3386"/>
                    <a:pt x="119" y="3457"/>
                  </a:cubicBezTo>
                  <a:lnTo>
                    <a:pt x="0" y="3576"/>
                  </a:lnTo>
                  <a:cubicBezTo>
                    <a:pt x="0" y="3576"/>
                    <a:pt x="48" y="3553"/>
                    <a:pt x="143" y="3469"/>
                  </a:cubicBezTo>
                  <a:cubicBezTo>
                    <a:pt x="226" y="3410"/>
                    <a:pt x="345" y="3291"/>
                    <a:pt x="512" y="3172"/>
                  </a:cubicBezTo>
                  <a:cubicBezTo>
                    <a:pt x="845" y="2910"/>
                    <a:pt x="1334" y="2564"/>
                    <a:pt x="1977" y="2207"/>
                  </a:cubicBezTo>
                  <a:cubicBezTo>
                    <a:pt x="3239" y="1481"/>
                    <a:pt x="5167" y="790"/>
                    <a:pt x="7394" y="528"/>
                  </a:cubicBezTo>
                  <a:cubicBezTo>
                    <a:pt x="8321" y="414"/>
                    <a:pt x="9217" y="372"/>
                    <a:pt x="10054" y="372"/>
                  </a:cubicBezTo>
                  <a:cubicBezTo>
                    <a:pt x="11215" y="372"/>
                    <a:pt x="12263" y="452"/>
                    <a:pt x="13121" y="528"/>
                  </a:cubicBezTo>
                  <a:cubicBezTo>
                    <a:pt x="13847" y="600"/>
                    <a:pt x="14442" y="671"/>
                    <a:pt x="14859" y="719"/>
                  </a:cubicBezTo>
                  <a:cubicBezTo>
                    <a:pt x="15276" y="766"/>
                    <a:pt x="15502" y="790"/>
                    <a:pt x="15502" y="790"/>
                  </a:cubicBezTo>
                  <a:cubicBezTo>
                    <a:pt x="15502" y="790"/>
                    <a:pt x="15276" y="755"/>
                    <a:pt x="14859" y="647"/>
                  </a:cubicBezTo>
                  <a:cubicBezTo>
                    <a:pt x="14454" y="552"/>
                    <a:pt x="13859" y="433"/>
                    <a:pt x="13133" y="314"/>
                  </a:cubicBezTo>
                  <a:cubicBezTo>
                    <a:pt x="12137" y="160"/>
                    <a:pt x="10865" y="1"/>
                    <a:pt x="943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4214500" y="2662975"/>
              <a:ext cx="385500" cy="66375"/>
            </a:xfrm>
            <a:custGeom>
              <a:rect b="b" l="l" r="r" t="t"/>
              <a:pathLst>
                <a:path extrusionOk="0" h="2655" w="15420">
                  <a:moveTo>
                    <a:pt x="9494" y="1"/>
                  </a:moveTo>
                  <a:cubicBezTo>
                    <a:pt x="8863" y="1"/>
                    <a:pt x="8199" y="33"/>
                    <a:pt x="7513" y="107"/>
                  </a:cubicBezTo>
                  <a:cubicBezTo>
                    <a:pt x="6430" y="238"/>
                    <a:pt x="5382" y="464"/>
                    <a:pt x="4465" y="714"/>
                  </a:cubicBezTo>
                  <a:cubicBezTo>
                    <a:pt x="4001" y="857"/>
                    <a:pt x="3572" y="988"/>
                    <a:pt x="3168" y="1131"/>
                  </a:cubicBezTo>
                  <a:cubicBezTo>
                    <a:pt x="2763" y="1286"/>
                    <a:pt x="2394" y="1429"/>
                    <a:pt x="2072" y="1583"/>
                  </a:cubicBezTo>
                  <a:cubicBezTo>
                    <a:pt x="1739" y="1714"/>
                    <a:pt x="1441" y="1881"/>
                    <a:pt x="1191" y="2000"/>
                  </a:cubicBezTo>
                  <a:cubicBezTo>
                    <a:pt x="917" y="2119"/>
                    <a:pt x="715" y="2238"/>
                    <a:pt x="536" y="2345"/>
                  </a:cubicBezTo>
                  <a:cubicBezTo>
                    <a:pt x="191" y="2548"/>
                    <a:pt x="1" y="2655"/>
                    <a:pt x="1" y="2655"/>
                  </a:cubicBezTo>
                  <a:cubicBezTo>
                    <a:pt x="1" y="2655"/>
                    <a:pt x="191" y="2572"/>
                    <a:pt x="560" y="2405"/>
                  </a:cubicBezTo>
                  <a:cubicBezTo>
                    <a:pt x="739" y="2333"/>
                    <a:pt x="965" y="2226"/>
                    <a:pt x="1239" y="2119"/>
                  </a:cubicBezTo>
                  <a:cubicBezTo>
                    <a:pt x="1501" y="2012"/>
                    <a:pt x="1798" y="1893"/>
                    <a:pt x="2144" y="1774"/>
                  </a:cubicBezTo>
                  <a:cubicBezTo>
                    <a:pt x="2489" y="1655"/>
                    <a:pt x="2858" y="1524"/>
                    <a:pt x="3263" y="1405"/>
                  </a:cubicBezTo>
                  <a:cubicBezTo>
                    <a:pt x="3656" y="1274"/>
                    <a:pt x="4096" y="1167"/>
                    <a:pt x="4549" y="1048"/>
                  </a:cubicBezTo>
                  <a:cubicBezTo>
                    <a:pt x="5477" y="821"/>
                    <a:pt x="6490" y="631"/>
                    <a:pt x="7573" y="512"/>
                  </a:cubicBezTo>
                  <a:cubicBezTo>
                    <a:pt x="8525" y="418"/>
                    <a:pt x="9449" y="379"/>
                    <a:pt x="10298" y="379"/>
                  </a:cubicBezTo>
                  <a:cubicBezTo>
                    <a:pt x="10415" y="379"/>
                    <a:pt x="10531" y="379"/>
                    <a:pt x="10645" y="381"/>
                  </a:cubicBezTo>
                  <a:cubicBezTo>
                    <a:pt x="11121" y="393"/>
                    <a:pt x="11562" y="393"/>
                    <a:pt x="11978" y="440"/>
                  </a:cubicBezTo>
                  <a:cubicBezTo>
                    <a:pt x="12395" y="464"/>
                    <a:pt x="12776" y="512"/>
                    <a:pt x="13145" y="559"/>
                  </a:cubicBezTo>
                  <a:cubicBezTo>
                    <a:pt x="13502" y="607"/>
                    <a:pt x="13812" y="667"/>
                    <a:pt x="14098" y="702"/>
                  </a:cubicBezTo>
                  <a:cubicBezTo>
                    <a:pt x="14371" y="750"/>
                    <a:pt x="14610" y="798"/>
                    <a:pt x="14812" y="845"/>
                  </a:cubicBezTo>
                  <a:cubicBezTo>
                    <a:pt x="15193" y="917"/>
                    <a:pt x="15419" y="964"/>
                    <a:pt x="15419" y="964"/>
                  </a:cubicBezTo>
                  <a:cubicBezTo>
                    <a:pt x="15419" y="964"/>
                    <a:pt x="15205" y="905"/>
                    <a:pt x="14812" y="762"/>
                  </a:cubicBezTo>
                  <a:cubicBezTo>
                    <a:pt x="14610" y="702"/>
                    <a:pt x="14371" y="631"/>
                    <a:pt x="14098" y="571"/>
                  </a:cubicBezTo>
                  <a:cubicBezTo>
                    <a:pt x="13812" y="512"/>
                    <a:pt x="13502" y="417"/>
                    <a:pt x="13145" y="357"/>
                  </a:cubicBezTo>
                  <a:cubicBezTo>
                    <a:pt x="12800" y="286"/>
                    <a:pt x="12395" y="214"/>
                    <a:pt x="11978" y="166"/>
                  </a:cubicBezTo>
                  <a:cubicBezTo>
                    <a:pt x="11562" y="95"/>
                    <a:pt x="11097" y="59"/>
                    <a:pt x="10621" y="36"/>
                  </a:cubicBezTo>
                  <a:cubicBezTo>
                    <a:pt x="10259" y="13"/>
                    <a:pt x="9882" y="1"/>
                    <a:pt x="949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4234450" y="2716000"/>
              <a:ext cx="105700" cy="28250"/>
            </a:xfrm>
            <a:custGeom>
              <a:rect b="b" l="l" r="r" t="t"/>
              <a:pathLst>
                <a:path extrusionOk="0" h="1130" w="4228">
                  <a:moveTo>
                    <a:pt x="3016" y="1"/>
                  </a:moveTo>
                  <a:cubicBezTo>
                    <a:pt x="2706" y="1"/>
                    <a:pt x="2358" y="28"/>
                    <a:pt x="2001" y="105"/>
                  </a:cubicBezTo>
                  <a:cubicBezTo>
                    <a:pt x="1370" y="248"/>
                    <a:pt x="869" y="510"/>
                    <a:pt x="524" y="724"/>
                  </a:cubicBezTo>
                  <a:cubicBezTo>
                    <a:pt x="179" y="951"/>
                    <a:pt x="0" y="1129"/>
                    <a:pt x="0" y="1129"/>
                  </a:cubicBezTo>
                  <a:cubicBezTo>
                    <a:pt x="0" y="1129"/>
                    <a:pt x="238" y="1046"/>
                    <a:pt x="619" y="903"/>
                  </a:cubicBezTo>
                  <a:cubicBezTo>
                    <a:pt x="1000" y="772"/>
                    <a:pt x="1512" y="629"/>
                    <a:pt x="2084" y="486"/>
                  </a:cubicBezTo>
                  <a:cubicBezTo>
                    <a:pt x="2667" y="367"/>
                    <a:pt x="3191" y="284"/>
                    <a:pt x="3596" y="236"/>
                  </a:cubicBezTo>
                  <a:cubicBezTo>
                    <a:pt x="3977" y="189"/>
                    <a:pt x="4227" y="177"/>
                    <a:pt x="4227" y="177"/>
                  </a:cubicBezTo>
                  <a:cubicBezTo>
                    <a:pt x="4227" y="177"/>
                    <a:pt x="3989" y="105"/>
                    <a:pt x="3596" y="34"/>
                  </a:cubicBezTo>
                  <a:cubicBezTo>
                    <a:pt x="3429" y="14"/>
                    <a:pt x="3232" y="1"/>
                    <a:pt x="301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4262425" y="2738575"/>
              <a:ext cx="74450" cy="14600"/>
            </a:xfrm>
            <a:custGeom>
              <a:rect b="b" l="l" r="r" t="t"/>
              <a:pathLst>
                <a:path extrusionOk="0" h="584" w="2978">
                  <a:moveTo>
                    <a:pt x="1950" y="0"/>
                  </a:moveTo>
                  <a:cubicBezTo>
                    <a:pt x="1789" y="0"/>
                    <a:pt x="1616" y="11"/>
                    <a:pt x="1441" y="36"/>
                  </a:cubicBezTo>
                  <a:cubicBezTo>
                    <a:pt x="1024" y="95"/>
                    <a:pt x="655" y="238"/>
                    <a:pt x="405" y="357"/>
                  </a:cubicBezTo>
                  <a:cubicBezTo>
                    <a:pt x="143" y="476"/>
                    <a:pt x="1" y="583"/>
                    <a:pt x="1" y="583"/>
                  </a:cubicBezTo>
                  <a:cubicBezTo>
                    <a:pt x="1" y="583"/>
                    <a:pt x="179" y="571"/>
                    <a:pt x="441" y="536"/>
                  </a:cubicBezTo>
                  <a:cubicBezTo>
                    <a:pt x="715" y="512"/>
                    <a:pt x="1084" y="476"/>
                    <a:pt x="1489" y="417"/>
                  </a:cubicBezTo>
                  <a:cubicBezTo>
                    <a:pt x="1894" y="357"/>
                    <a:pt x="2263" y="286"/>
                    <a:pt x="2525" y="238"/>
                  </a:cubicBezTo>
                  <a:cubicBezTo>
                    <a:pt x="2798" y="202"/>
                    <a:pt x="2977" y="155"/>
                    <a:pt x="2977" y="155"/>
                  </a:cubicBezTo>
                  <a:cubicBezTo>
                    <a:pt x="2977" y="155"/>
                    <a:pt x="2798" y="95"/>
                    <a:pt x="2525" y="48"/>
                  </a:cubicBezTo>
                  <a:cubicBezTo>
                    <a:pt x="2373" y="20"/>
                    <a:pt x="2173" y="0"/>
                    <a:pt x="195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4302900" y="2756125"/>
              <a:ext cx="473000" cy="113125"/>
            </a:xfrm>
            <a:custGeom>
              <a:rect b="b" l="l" r="r" t="t"/>
              <a:pathLst>
                <a:path extrusionOk="0" h="4525" w="18920">
                  <a:moveTo>
                    <a:pt x="6002" y="0"/>
                  </a:moveTo>
                  <a:cubicBezTo>
                    <a:pt x="5406" y="12"/>
                    <a:pt x="4847" y="12"/>
                    <a:pt x="4311" y="72"/>
                  </a:cubicBezTo>
                  <a:cubicBezTo>
                    <a:pt x="4049" y="108"/>
                    <a:pt x="3787" y="119"/>
                    <a:pt x="3549" y="155"/>
                  </a:cubicBezTo>
                  <a:cubicBezTo>
                    <a:pt x="3311" y="191"/>
                    <a:pt x="3073" y="227"/>
                    <a:pt x="2846" y="250"/>
                  </a:cubicBezTo>
                  <a:cubicBezTo>
                    <a:pt x="2406" y="310"/>
                    <a:pt x="2013" y="405"/>
                    <a:pt x="1656" y="477"/>
                  </a:cubicBezTo>
                  <a:cubicBezTo>
                    <a:pt x="1299" y="536"/>
                    <a:pt x="1001" y="608"/>
                    <a:pt x="763" y="691"/>
                  </a:cubicBezTo>
                  <a:cubicBezTo>
                    <a:pt x="275" y="822"/>
                    <a:pt x="1" y="893"/>
                    <a:pt x="1" y="893"/>
                  </a:cubicBezTo>
                  <a:cubicBezTo>
                    <a:pt x="1" y="893"/>
                    <a:pt x="287" y="834"/>
                    <a:pt x="775" y="751"/>
                  </a:cubicBezTo>
                  <a:cubicBezTo>
                    <a:pt x="1037" y="703"/>
                    <a:pt x="1334" y="643"/>
                    <a:pt x="1691" y="596"/>
                  </a:cubicBezTo>
                  <a:cubicBezTo>
                    <a:pt x="2049" y="548"/>
                    <a:pt x="2442" y="477"/>
                    <a:pt x="2894" y="453"/>
                  </a:cubicBezTo>
                  <a:cubicBezTo>
                    <a:pt x="3120" y="429"/>
                    <a:pt x="3358" y="405"/>
                    <a:pt x="3596" y="393"/>
                  </a:cubicBezTo>
                  <a:cubicBezTo>
                    <a:pt x="3835" y="370"/>
                    <a:pt x="4085" y="370"/>
                    <a:pt x="4347" y="358"/>
                  </a:cubicBezTo>
                  <a:cubicBezTo>
                    <a:pt x="4525" y="350"/>
                    <a:pt x="4706" y="347"/>
                    <a:pt x="4891" y="347"/>
                  </a:cubicBezTo>
                  <a:cubicBezTo>
                    <a:pt x="5259" y="347"/>
                    <a:pt x="5640" y="358"/>
                    <a:pt x="6037" y="358"/>
                  </a:cubicBezTo>
                  <a:cubicBezTo>
                    <a:pt x="7204" y="417"/>
                    <a:pt x="8502" y="536"/>
                    <a:pt x="9835" y="786"/>
                  </a:cubicBezTo>
                  <a:cubicBezTo>
                    <a:pt x="11169" y="1060"/>
                    <a:pt x="12419" y="1417"/>
                    <a:pt x="13526" y="1798"/>
                  </a:cubicBezTo>
                  <a:cubicBezTo>
                    <a:pt x="14086" y="2013"/>
                    <a:pt x="14622" y="2203"/>
                    <a:pt x="15098" y="2429"/>
                  </a:cubicBezTo>
                  <a:cubicBezTo>
                    <a:pt x="15336" y="2536"/>
                    <a:pt x="15574" y="2632"/>
                    <a:pt x="15788" y="2739"/>
                  </a:cubicBezTo>
                  <a:cubicBezTo>
                    <a:pt x="16003" y="2846"/>
                    <a:pt x="16229" y="2953"/>
                    <a:pt x="16419" y="3048"/>
                  </a:cubicBezTo>
                  <a:cubicBezTo>
                    <a:pt x="16824" y="3251"/>
                    <a:pt x="17170" y="3453"/>
                    <a:pt x="17479" y="3632"/>
                  </a:cubicBezTo>
                  <a:cubicBezTo>
                    <a:pt x="17789" y="3810"/>
                    <a:pt x="18051" y="3977"/>
                    <a:pt x="18265" y="4108"/>
                  </a:cubicBezTo>
                  <a:cubicBezTo>
                    <a:pt x="18682" y="4382"/>
                    <a:pt x="18920" y="4525"/>
                    <a:pt x="18920" y="4525"/>
                  </a:cubicBezTo>
                  <a:cubicBezTo>
                    <a:pt x="18920" y="4525"/>
                    <a:pt x="18694" y="4358"/>
                    <a:pt x="18217" y="4001"/>
                  </a:cubicBezTo>
                  <a:cubicBezTo>
                    <a:pt x="18027" y="3858"/>
                    <a:pt x="17777" y="3679"/>
                    <a:pt x="17479" y="3477"/>
                  </a:cubicBezTo>
                  <a:cubicBezTo>
                    <a:pt x="17181" y="3287"/>
                    <a:pt x="16848" y="3048"/>
                    <a:pt x="16455" y="2846"/>
                  </a:cubicBezTo>
                  <a:cubicBezTo>
                    <a:pt x="16253" y="2727"/>
                    <a:pt x="16050" y="2608"/>
                    <a:pt x="15836" y="2489"/>
                  </a:cubicBezTo>
                  <a:cubicBezTo>
                    <a:pt x="15634" y="2370"/>
                    <a:pt x="15396" y="2263"/>
                    <a:pt x="15157" y="2144"/>
                  </a:cubicBezTo>
                  <a:cubicBezTo>
                    <a:pt x="14693" y="1905"/>
                    <a:pt x="14157" y="1703"/>
                    <a:pt x="13610" y="1465"/>
                  </a:cubicBezTo>
                  <a:cubicBezTo>
                    <a:pt x="12490" y="1024"/>
                    <a:pt x="11228" y="643"/>
                    <a:pt x="9871" y="370"/>
                  </a:cubicBezTo>
                  <a:cubicBezTo>
                    <a:pt x="8514" y="119"/>
                    <a:pt x="7192" y="12"/>
                    <a:pt x="600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4331475" y="2783675"/>
              <a:ext cx="317625" cy="61175"/>
            </a:xfrm>
            <a:custGeom>
              <a:rect b="b" l="l" r="r" t="t"/>
              <a:pathLst>
                <a:path extrusionOk="0" h="2447" w="12705">
                  <a:moveTo>
                    <a:pt x="4710" y="0"/>
                  </a:moveTo>
                  <a:cubicBezTo>
                    <a:pt x="4454" y="0"/>
                    <a:pt x="4205" y="7"/>
                    <a:pt x="3966" y="18"/>
                  </a:cubicBezTo>
                  <a:cubicBezTo>
                    <a:pt x="3156" y="65"/>
                    <a:pt x="2442" y="149"/>
                    <a:pt x="1870" y="268"/>
                  </a:cubicBezTo>
                  <a:cubicBezTo>
                    <a:pt x="1572" y="315"/>
                    <a:pt x="1310" y="387"/>
                    <a:pt x="1072" y="446"/>
                  </a:cubicBezTo>
                  <a:cubicBezTo>
                    <a:pt x="858" y="494"/>
                    <a:pt x="656" y="553"/>
                    <a:pt x="501" y="613"/>
                  </a:cubicBezTo>
                  <a:lnTo>
                    <a:pt x="1" y="780"/>
                  </a:lnTo>
                  <a:cubicBezTo>
                    <a:pt x="1" y="780"/>
                    <a:pt x="179" y="732"/>
                    <a:pt x="513" y="672"/>
                  </a:cubicBezTo>
                  <a:cubicBezTo>
                    <a:pt x="679" y="637"/>
                    <a:pt x="870" y="601"/>
                    <a:pt x="1108" y="565"/>
                  </a:cubicBezTo>
                  <a:cubicBezTo>
                    <a:pt x="1334" y="530"/>
                    <a:pt x="1596" y="494"/>
                    <a:pt x="1894" y="458"/>
                  </a:cubicBezTo>
                  <a:cubicBezTo>
                    <a:pt x="2477" y="387"/>
                    <a:pt x="3192" y="339"/>
                    <a:pt x="3966" y="339"/>
                  </a:cubicBezTo>
                  <a:cubicBezTo>
                    <a:pt x="4751" y="339"/>
                    <a:pt x="5609" y="387"/>
                    <a:pt x="6502" y="506"/>
                  </a:cubicBezTo>
                  <a:cubicBezTo>
                    <a:pt x="7395" y="625"/>
                    <a:pt x="8228" y="803"/>
                    <a:pt x="8978" y="994"/>
                  </a:cubicBezTo>
                  <a:cubicBezTo>
                    <a:pt x="9728" y="1208"/>
                    <a:pt x="10395" y="1423"/>
                    <a:pt x="10943" y="1649"/>
                  </a:cubicBezTo>
                  <a:cubicBezTo>
                    <a:pt x="11228" y="1756"/>
                    <a:pt x="11466" y="1875"/>
                    <a:pt x="11693" y="1958"/>
                  </a:cubicBezTo>
                  <a:cubicBezTo>
                    <a:pt x="11919" y="2054"/>
                    <a:pt x="12098" y="2149"/>
                    <a:pt x="12240" y="2220"/>
                  </a:cubicBezTo>
                  <a:cubicBezTo>
                    <a:pt x="12538" y="2363"/>
                    <a:pt x="12705" y="2446"/>
                    <a:pt x="12705" y="2446"/>
                  </a:cubicBezTo>
                  <a:cubicBezTo>
                    <a:pt x="12705" y="2446"/>
                    <a:pt x="12550" y="2351"/>
                    <a:pt x="12264" y="2161"/>
                  </a:cubicBezTo>
                  <a:cubicBezTo>
                    <a:pt x="12133" y="2065"/>
                    <a:pt x="11955" y="1958"/>
                    <a:pt x="11752" y="1839"/>
                  </a:cubicBezTo>
                  <a:cubicBezTo>
                    <a:pt x="11538" y="1744"/>
                    <a:pt x="11300" y="1589"/>
                    <a:pt x="11038" y="1470"/>
                  </a:cubicBezTo>
                  <a:cubicBezTo>
                    <a:pt x="10502" y="1208"/>
                    <a:pt x="9847" y="934"/>
                    <a:pt x="9085" y="684"/>
                  </a:cubicBezTo>
                  <a:cubicBezTo>
                    <a:pt x="8323" y="446"/>
                    <a:pt x="7466" y="232"/>
                    <a:pt x="6549" y="125"/>
                  </a:cubicBezTo>
                  <a:cubicBezTo>
                    <a:pt x="5912" y="34"/>
                    <a:pt x="5292" y="0"/>
                    <a:pt x="471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4752075" y="2896925"/>
              <a:ext cx="521225" cy="225350"/>
            </a:xfrm>
            <a:custGeom>
              <a:rect b="b" l="l" r="r" t="t"/>
              <a:pathLst>
                <a:path extrusionOk="0" h="9014" w="20849">
                  <a:moveTo>
                    <a:pt x="0" y="0"/>
                  </a:moveTo>
                  <a:cubicBezTo>
                    <a:pt x="1" y="0"/>
                    <a:pt x="1144" y="572"/>
                    <a:pt x="2989" y="1500"/>
                  </a:cubicBezTo>
                  <a:cubicBezTo>
                    <a:pt x="4822" y="2441"/>
                    <a:pt x="7370" y="3715"/>
                    <a:pt x="10180" y="5144"/>
                  </a:cubicBezTo>
                  <a:cubicBezTo>
                    <a:pt x="11585" y="5846"/>
                    <a:pt x="12907" y="6549"/>
                    <a:pt x="14157" y="7120"/>
                  </a:cubicBezTo>
                  <a:cubicBezTo>
                    <a:pt x="15395" y="7691"/>
                    <a:pt x="16550" y="8156"/>
                    <a:pt x="17550" y="8430"/>
                  </a:cubicBezTo>
                  <a:cubicBezTo>
                    <a:pt x="18550" y="8727"/>
                    <a:pt x="19360" y="8882"/>
                    <a:pt x="19943" y="8942"/>
                  </a:cubicBezTo>
                  <a:cubicBezTo>
                    <a:pt x="20241" y="8989"/>
                    <a:pt x="20467" y="8989"/>
                    <a:pt x="20610" y="9001"/>
                  </a:cubicBezTo>
                  <a:cubicBezTo>
                    <a:pt x="20777" y="9013"/>
                    <a:pt x="20848" y="9013"/>
                    <a:pt x="20848" y="9013"/>
                  </a:cubicBezTo>
                  <a:cubicBezTo>
                    <a:pt x="20848" y="9013"/>
                    <a:pt x="20777" y="9013"/>
                    <a:pt x="20634" y="8989"/>
                  </a:cubicBezTo>
                  <a:cubicBezTo>
                    <a:pt x="20479" y="8965"/>
                    <a:pt x="20253" y="8942"/>
                    <a:pt x="19979" y="8882"/>
                  </a:cubicBezTo>
                  <a:cubicBezTo>
                    <a:pt x="19407" y="8787"/>
                    <a:pt x="18586" y="8596"/>
                    <a:pt x="17622" y="8251"/>
                  </a:cubicBezTo>
                  <a:cubicBezTo>
                    <a:pt x="16645" y="7918"/>
                    <a:pt x="15526" y="7441"/>
                    <a:pt x="14300" y="6822"/>
                  </a:cubicBezTo>
                  <a:cubicBezTo>
                    <a:pt x="13085" y="6215"/>
                    <a:pt x="11764" y="5501"/>
                    <a:pt x="10359" y="4786"/>
                  </a:cubicBezTo>
                  <a:cubicBezTo>
                    <a:pt x="7549" y="3358"/>
                    <a:pt x="4953" y="2155"/>
                    <a:pt x="3072" y="1322"/>
                  </a:cubicBezTo>
                  <a:cubicBezTo>
                    <a:pt x="1191" y="476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4671700" y="2720700"/>
              <a:ext cx="519425" cy="273575"/>
            </a:xfrm>
            <a:custGeom>
              <a:rect b="b" l="l" r="r" t="t"/>
              <a:pathLst>
                <a:path extrusionOk="0" h="10943" w="2077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2" y="96"/>
                    <a:pt x="894" y="274"/>
                  </a:cubicBezTo>
                  <a:cubicBezTo>
                    <a:pt x="1036" y="322"/>
                    <a:pt x="1191" y="382"/>
                    <a:pt x="1370" y="417"/>
                  </a:cubicBezTo>
                  <a:cubicBezTo>
                    <a:pt x="1537" y="477"/>
                    <a:pt x="1727" y="560"/>
                    <a:pt x="1918" y="632"/>
                  </a:cubicBezTo>
                  <a:cubicBezTo>
                    <a:pt x="2310" y="798"/>
                    <a:pt x="2763" y="941"/>
                    <a:pt x="3239" y="1179"/>
                  </a:cubicBezTo>
                  <a:cubicBezTo>
                    <a:pt x="3477" y="1286"/>
                    <a:pt x="3739" y="1406"/>
                    <a:pt x="4001" y="1525"/>
                  </a:cubicBezTo>
                  <a:cubicBezTo>
                    <a:pt x="4275" y="1644"/>
                    <a:pt x="4525" y="1787"/>
                    <a:pt x="4811" y="1941"/>
                  </a:cubicBezTo>
                  <a:cubicBezTo>
                    <a:pt x="5370" y="2227"/>
                    <a:pt x="5942" y="2560"/>
                    <a:pt x="6549" y="2918"/>
                  </a:cubicBezTo>
                  <a:cubicBezTo>
                    <a:pt x="7752" y="3656"/>
                    <a:pt x="9037" y="4513"/>
                    <a:pt x="10383" y="5418"/>
                  </a:cubicBezTo>
                  <a:cubicBezTo>
                    <a:pt x="11740" y="6335"/>
                    <a:pt x="13038" y="7192"/>
                    <a:pt x="14240" y="7942"/>
                  </a:cubicBezTo>
                  <a:cubicBezTo>
                    <a:pt x="14848" y="8299"/>
                    <a:pt x="15419" y="8633"/>
                    <a:pt x="15979" y="8930"/>
                  </a:cubicBezTo>
                  <a:cubicBezTo>
                    <a:pt x="16265" y="9085"/>
                    <a:pt x="16515" y="9228"/>
                    <a:pt x="16788" y="9371"/>
                  </a:cubicBezTo>
                  <a:cubicBezTo>
                    <a:pt x="17050" y="9490"/>
                    <a:pt x="17312" y="9609"/>
                    <a:pt x="17550" y="9728"/>
                  </a:cubicBezTo>
                  <a:cubicBezTo>
                    <a:pt x="18027" y="9966"/>
                    <a:pt x="18491" y="10121"/>
                    <a:pt x="18872" y="10288"/>
                  </a:cubicBezTo>
                  <a:cubicBezTo>
                    <a:pt x="19063" y="10383"/>
                    <a:pt x="19241" y="10454"/>
                    <a:pt x="19420" y="10514"/>
                  </a:cubicBezTo>
                  <a:cubicBezTo>
                    <a:pt x="19598" y="10573"/>
                    <a:pt x="19753" y="10621"/>
                    <a:pt x="19896" y="10657"/>
                  </a:cubicBezTo>
                  <a:cubicBezTo>
                    <a:pt x="20467" y="10835"/>
                    <a:pt x="20777" y="10942"/>
                    <a:pt x="20777" y="10942"/>
                  </a:cubicBezTo>
                  <a:cubicBezTo>
                    <a:pt x="20777" y="10942"/>
                    <a:pt x="20479" y="10823"/>
                    <a:pt x="19932" y="10585"/>
                  </a:cubicBezTo>
                  <a:cubicBezTo>
                    <a:pt x="19789" y="10526"/>
                    <a:pt x="19634" y="10466"/>
                    <a:pt x="19467" y="10407"/>
                  </a:cubicBezTo>
                  <a:cubicBezTo>
                    <a:pt x="19301" y="10335"/>
                    <a:pt x="19122" y="10240"/>
                    <a:pt x="18932" y="10157"/>
                  </a:cubicBezTo>
                  <a:cubicBezTo>
                    <a:pt x="18539" y="9978"/>
                    <a:pt x="18098" y="9799"/>
                    <a:pt x="17634" y="9526"/>
                  </a:cubicBezTo>
                  <a:cubicBezTo>
                    <a:pt x="17396" y="9407"/>
                    <a:pt x="17146" y="9276"/>
                    <a:pt x="16896" y="9145"/>
                  </a:cubicBezTo>
                  <a:cubicBezTo>
                    <a:pt x="16622" y="8990"/>
                    <a:pt x="16372" y="8847"/>
                    <a:pt x="16098" y="8680"/>
                  </a:cubicBezTo>
                  <a:cubicBezTo>
                    <a:pt x="15562" y="8383"/>
                    <a:pt x="15002" y="8013"/>
                    <a:pt x="14407" y="7644"/>
                  </a:cubicBezTo>
                  <a:cubicBezTo>
                    <a:pt x="13217" y="6870"/>
                    <a:pt x="11954" y="6001"/>
                    <a:pt x="10597" y="5085"/>
                  </a:cubicBezTo>
                  <a:cubicBezTo>
                    <a:pt x="9252" y="4168"/>
                    <a:pt x="7942" y="3334"/>
                    <a:pt x="6716" y="2620"/>
                  </a:cubicBezTo>
                  <a:cubicBezTo>
                    <a:pt x="6085" y="2287"/>
                    <a:pt x="5501" y="1953"/>
                    <a:pt x="4930" y="1691"/>
                  </a:cubicBezTo>
                  <a:cubicBezTo>
                    <a:pt x="4644" y="1548"/>
                    <a:pt x="4370" y="1417"/>
                    <a:pt x="4108" y="1298"/>
                  </a:cubicBezTo>
                  <a:cubicBezTo>
                    <a:pt x="3834" y="1191"/>
                    <a:pt x="3584" y="1096"/>
                    <a:pt x="3334" y="989"/>
                  </a:cubicBezTo>
                  <a:cubicBezTo>
                    <a:pt x="2846" y="774"/>
                    <a:pt x="2370" y="644"/>
                    <a:pt x="1965" y="513"/>
                  </a:cubicBezTo>
                  <a:cubicBezTo>
                    <a:pt x="1751" y="453"/>
                    <a:pt x="1572" y="382"/>
                    <a:pt x="1394" y="334"/>
                  </a:cubicBezTo>
                  <a:cubicBezTo>
                    <a:pt x="1215" y="286"/>
                    <a:pt x="1060" y="239"/>
                    <a:pt x="905" y="215"/>
                  </a:cubicBezTo>
                  <a:cubicBezTo>
                    <a:pt x="322" y="8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4713075" y="2707000"/>
              <a:ext cx="304225" cy="181000"/>
            </a:xfrm>
            <a:custGeom>
              <a:rect b="b" l="l" r="r" t="t"/>
              <a:pathLst>
                <a:path extrusionOk="0" h="7240" w="12169">
                  <a:moveTo>
                    <a:pt x="1" y="1"/>
                  </a:moveTo>
                  <a:lnTo>
                    <a:pt x="501" y="251"/>
                  </a:lnTo>
                  <a:cubicBezTo>
                    <a:pt x="834" y="406"/>
                    <a:pt x="1286" y="644"/>
                    <a:pt x="1858" y="941"/>
                  </a:cubicBezTo>
                  <a:cubicBezTo>
                    <a:pt x="3001" y="1537"/>
                    <a:pt x="4549" y="2382"/>
                    <a:pt x="6228" y="3382"/>
                  </a:cubicBezTo>
                  <a:cubicBezTo>
                    <a:pt x="7918" y="4382"/>
                    <a:pt x="9407" y="5347"/>
                    <a:pt x="10466" y="6061"/>
                  </a:cubicBezTo>
                  <a:cubicBezTo>
                    <a:pt x="11002" y="6418"/>
                    <a:pt x="11419" y="6716"/>
                    <a:pt x="11716" y="6918"/>
                  </a:cubicBezTo>
                  <a:cubicBezTo>
                    <a:pt x="12014" y="7121"/>
                    <a:pt x="12169" y="7240"/>
                    <a:pt x="12169" y="7240"/>
                  </a:cubicBezTo>
                  <a:cubicBezTo>
                    <a:pt x="12169" y="7240"/>
                    <a:pt x="12026" y="7097"/>
                    <a:pt x="11728" y="6859"/>
                  </a:cubicBezTo>
                  <a:cubicBezTo>
                    <a:pt x="11454" y="6621"/>
                    <a:pt x="11050" y="6299"/>
                    <a:pt x="10550" y="5894"/>
                  </a:cubicBezTo>
                  <a:cubicBezTo>
                    <a:pt x="9537" y="5097"/>
                    <a:pt x="8109" y="4049"/>
                    <a:pt x="6406" y="3037"/>
                  </a:cubicBezTo>
                  <a:cubicBezTo>
                    <a:pt x="4727" y="2025"/>
                    <a:pt x="3120" y="1263"/>
                    <a:pt x="1929" y="763"/>
                  </a:cubicBezTo>
                  <a:cubicBezTo>
                    <a:pt x="1334" y="513"/>
                    <a:pt x="858" y="310"/>
                    <a:pt x="513" y="191"/>
                  </a:cubicBezTo>
                  <a:cubicBezTo>
                    <a:pt x="191" y="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3092050" y="2249900"/>
              <a:ext cx="231600" cy="83575"/>
            </a:xfrm>
            <a:custGeom>
              <a:rect b="b" l="l" r="r" t="t"/>
              <a:pathLst>
                <a:path extrusionOk="0" h="3343" w="9264">
                  <a:moveTo>
                    <a:pt x="9256" y="303"/>
                  </a:moveTo>
                  <a:lnTo>
                    <a:pt x="9256" y="303"/>
                  </a:lnTo>
                  <a:cubicBezTo>
                    <a:pt x="9261" y="305"/>
                    <a:pt x="9263" y="307"/>
                    <a:pt x="9263" y="307"/>
                  </a:cubicBezTo>
                  <a:lnTo>
                    <a:pt x="9256" y="303"/>
                  </a:lnTo>
                  <a:close/>
                  <a:moveTo>
                    <a:pt x="8613" y="0"/>
                  </a:moveTo>
                  <a:cubicBezTo>
                    <a:pt x="8554" y="0"/>
                    <a:pt x="8492" y="9"/>
                    <a:pt x="8430" y="33"/>
                  </a:cubicBezTo>
                  <a:cubicBezTo>
                    <a:pt x="8346" y="68"/>
                    <a:pt x="8239" y="140"/>
                    <a:pt x="8180" y="259"/>
                  </a:cubicBezTo>
                  <a:cubicBezTo>
                    <a:pt x="8120" y="378"/>
                    <a:pt x="8120" y="485"/>
                    <a:pt x="8061" y="509"/>
                  </a:cubicBezTo>
                  <a:cubicBezTo>
                    <a:pt x="8033" y="537"/>
                    <a:pt x="7989" y="548"/>
                    <a:pt x="7933" y="548"/>
                  </a:cubicBezTo>
                  <a:cubicBezTo>
                    <a:pt x="7893" y="548"/>
                    <a:pt x="7848" y="543"/>
                    <a:pt x="7799" y="533"/>
                  </a:cubicBezTo>
                  <a:cubicBezTo>
                    <a:pt x="7680" y="521"/>
                    <a:pt x="7537" y="473"/>
                    <a:pt x="7382" y="473"/>
                  </a:cubicBezTo>
                  <a:cubicBezTo>
                    <a:pt x="7287" y="473"/>
                    <a:pt x="7180" y="485"/>
                    <a:pt x="7096" y="545"/>
                  </a:cubicBezTo>
                  <a:cubicBezTo>
                    <a:pt x="7001" y="604"/>
                    <a:pt x="6941" y="723"/>
                    <a:pt x="6918" y="783"/>
                  </a:cubicBezTo>
                  <a:cubicBezTo>
                    <a:pt x="6870" y="902"/>
                    <a:pt x="6799" y="973"/>
                    <a:pt x="6691" y="1057"/>
                  </a:cubicBezTo>
                  <a:cubicBezTo>
                    <a:pt x="6477" y="1188"/>
                    <a:pt x="6168" y="1247"/>
                    <a:pt x="5846" y="1319"/>
                  </a:cubicBezTo>
                  <a:cubicBezTo>
                    <a:pt x="5513" y="1390"/>
                    <a:pt x="5179" y="1485"/>
                    <a:pt x="4834" y="1569"/>
                  </a:cubicBezTo>
                  <a:cubicBezTo>
                    <a:pt x="3453" y="1950"/>
                    <a:pt x="2239" y="2378"/>
                    <a:pt x="1381" y="2735"/>
                  </a:cubicBezTo>
                  <a:cubicBezTo>
                    <a:pt x="512" y="3093"/>
                    <a:pt x="0" y="3343"/>
                    <a:pt x="0" y="3343"/>
                  </a:cubicBezTo>
                  <a:cubicBezTo>
                    <a:pt x="0" y="3343"/>
                    <a:pt x="548" y="3176"/>
                    <a:pt x="1453" y="2950"/>
                  </a:cubicBezTo>
                  <a:cubicBezTo>
                    <a:pt x="2346" y="2700"/>
                    <a:pt x="3560" y="2354"/>
                    <a:pt x="4941" y="1985"/>
                  </a:cubicBezTo>
                  <a:cubicBezTo>
                    <a:pt x="5275" y="1902"/>
                    <a:pt x="5608" y="1807"/>
                    <a:pt x="5929" y="1723"/>
                  </a:cubicBezTo>
                  <a:cubicBezTo>
                    <a:pt x="6251" y="1628"/>
                    <a:pt x="6584" y="1569"/>
                    <a:pt x="6882" y="1342"/>
                  </a:cubicBezTo>
                  <a:cubicBezTo>
                    <a:pt x="7037" y="1247"/>
                    <a:pt x="7156" y="1069"/>
                    <a:pt x="7203" y="914"/>
                  </a:cubicBezTo>
                  <a:cubicBezTo>
                    <a:pt x="7227" y="842"/>
                    <a:pt x="7227" y="830"/>
                    <a:pt x="7263" y="795"/>
                  </a:cubicBezTo>
                  <a:cubicBezTo>
                    <a:pt x="7287" y="771"/>
                    <a:pt x="7322" y="747"/>
                    <a:pt x="7370" y="747"/>
                  </a:cubicBezTo>
                  <a:cubicBezTo>
                    <a:pt x="7477" y="747"/>
                    <a:pt x="7620" y="771"/>
                    <a:pt x="7751" y="783"/>
                  </a:cubicBezTo>
                  <a:cubicBezTo>
                    <a:pt x="7773" y="783"/>
                    <a:pt x="7796" y="783"/>
                    <a:pt x="7819" y="783"/>
                  </a:cubicBezTo>
                  <a:cubicBezTo>
                    <a:pt x="7937" y="783"/>
                    <a:pt x="8071" y="775"/>
                    <a:pt x="8180" y="676"/>
                  </a:cubicBezTo>
                  <a:cubicBezTo>
                    <a:pt x="8239" y="616"/>
                    <a:pt x="8263" y="545"/>
                    <a:pt x="8287" y="485"/>
                  </a:cubicBezTo>
                  <a:cubicBezTo>
                    <a:pt x="8299" y="426"/>
                    <a:pt x="8299" y="366"/>
                    <a:pt x="8311" y="330"/>
                  </a:cubicBezTo>
                  <a:cubicBezTo>
                    <a:pt x="8346" y="247"/>
                    <a:pt x="8406" y="187"/>
                    <a:pt x="8477" y="152"/>
                  </a:cubicBezTo>
                  <a:cubicBezTo>
                    <a:pt x="8546" y="120"/>
                    <a:pt x="8614" y="110"/>
                    <a:pt x="8679" y="110"/>
                  </a:cubicBezTo>
                  <a:cubicBezTo>
                    <a:pt x="8762" y="110"/>
                    <a:pt x="8840" y="127"/>
                    <a:pt x="8906" y="140"/>
                  </a:cubicBezTo>
                  <a:cubicBezTo>
                    <a:pt x="9025" y="187"/>
                    <a:pt x="9120" y="235"/>
                    <a:pt x="9180" y="259"/>
                  </a:cubicBezTo>
                  <a:lnTo>
                    <a:pt x="9256" y="303"/>
                  </a:lnTo>
                  <a:lnTo>
                    <a:pt x="9256" y="303"/>
                  </a:lnTo>
                  <a:cubicBezTo>
                    <a:pt x="9246" y="296"/>
                    <a:pt x="9222" y="280"/>
                    <a:pt x="9180" y="247"/>
                  </a:cubicBezTo>
                  <a:cubicBezTo>
                    <a:pt x="9132" y="199"/>
                    <a:pt x="9037" y="140"/>
                    <a:pt x="8918" y="80"/>
                  </a:cubicBezTo>
                  <a:cubicBezTo>
                    <a:pt x="8846" y="40"/>
                    <a:pt x="8736" y="0"/>
                    <a:pt x="861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3148900" y="2310525"/>
              <a:ext cx="417925" cy="144400"/>
            </a:xfrm>
            <a:custGeom>
              <a:rect b="b" l="l" r="r" t="t"/>
              <a:pathLst>
                <a:path extrusionOk="0" h="5776" w="16717">
                  <a:moveTo>
                    <a:pt x="0" y="1"/>
                  </a:moveTo>
                  <a:cubicBezTo>
                    <a:pt x="0" y="1"/>
                    <a:pt x="227" y="132"/>
                    <a:pt x="607" y="346"/>
                  </a:cubicBezTo>
                  <a:cubicBezTo>
                    <a:pt x="1000" y="572"/>
                    <a:pt x="1560" y="894"/>
                    <a:pt x="2274" y="1263"/>
                  </a:cubicBezTo>
                  <a:cubicBezTo>
                    <a:pt x="3703" y="2001"/>
                    <a:pt x="5739" y="2942"/>
                    <a:pt x="8061" y="3751"/>
                  </a:cubicBezTo>
                  <a:cubicBezTo>
                    <a:pt x="10406" y="4549"/>
                    <a:pt x="12573" y="5073"/>
                    <a:pt x="14157" y="5371"/>
                  </a:cubicBezTo>
                  <a:cubicBezTo>
                    <a:pt x="14943" y="5513"/>
                    <a:pt x="15586" y="5621"/>
                    <a:pt x="16026" y="5680"/>
                  </a:cubicBezTo>
                  <a:cubicBezTo>
                    <a:pt x="16455" y="5740"/>
                    <a:pt x="16717" y="5775"/>
                    <a:pt x="16717" y="5775"/>
                  </a:cubicBezTo>
                  <a:cubicBezTo>
                    <a:pt x="16717" y="5775"/>
                    <a:pt x="16478" y="5728"/>
                    <a:pt x="16026" y="5621"/>
                  </a:cubicBezTo>
                  <a:cubicBezTo>
                    <a:pt x="15597" y="5537"/>
                    <a:pt x="14954" y="5371"/>
                    <a:pt x="14181" y="5180"/>
                  </a:cubicBezTo>
                  <a:cubicBezTo>
                    <a:pt x="12621" y="4775"/>
                    <a:pt x="10490" y="4168"/>
                    <a:pt x="8180" y="3370"/>
                  </a:cubicBezTo>
                  <a:cubicBezTo>
                    <a:pt x="5858" y="2573"/>
                    <a:pt x="3822" y="1739"/>
                    <a:pt x="2346" y="1084"/>
                  </a:cubicBezTo>
                  <a:cubicBezTo>
                    <a:pt x="1619" y="751"/>
                    <a:pt x="1024" y="489"/>
                    <a:pt x="619" y="298"/>
                  </a:cubicBezTo>
                  <a:cubicBezTo>
                    <a:pt x="227" y="9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3202475" y="2295950"/>
              <a:ext cx="157475" cy="53300"/>
            </a:xfrm>
            <a:custGeom>
              <a:rect b="b" l="l" r="r" t="t"/>
              <a:pathLst>
                <a:path extrusionOk="0" h="2132" w="6299">
                  <a:moveTo>
                    <a:pt x="0" y="0"/>
                  </a:moveTo>
                  <a:cubicBezTo>
                    <a:pt x="0" y="0"/>
                    <a:pt x="310" y="215"/>
                    <a:pt x="834" y="512"/>
                  </a:cubicBezTo>
                  <a:cubicBezTo>
                    <a:pt x="1358" y="834"/>
                    <a:pt x="2108" y="1203"/>
                    <a:pt x="2989" y="1501"/>
                  </a:cubicBezTo>
                  <a:cubicBezTo>
                    <a:pt x="3882" y="1798"/>
                    <a:pt x="4703" y="1965"/>
                    <a:pt x="5311" y="2036"/>
                  </a:cubicBezTo>
                  <a:cubicBezTo>
                    <a:pt x="5918" y="2132"/>
                    <a:pt x="6299" y="2132"/>
                    <a:pt x="6299" y="2132"/>
                  </a:cubicBezTo>
                  <a:cubicBezTo>
                    <a:pt x="6299" y="2132"/>
                    <a:pt x="5942" y="2024"/>
                    <a:pt x="5334" y="1846"/>
                  </a:cubicBezTo>
                  <a:cubicBezTo>
                    <a:pt x="4763" y="1667"/>
                    <a:pt x="3965" y="1429"/>
                    <a:pt x="3108" y="1132"/>
                  </a:cubicBezTo>
                  <a:cubicBezTo>
                    <a:pt x="2251" y="834"/>
                    <a:pt x="1465" y="548"/>
                    <a:pt x="905" y="334"/>
                  </a:cubicBezTo>
                  <a:cubicBezTo>
                    <a:pt x="358" y="13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3350400" y="2308150"/>
              <a:ext cx="753100" cy="336375"/>
            </a:xfrm>
            <a:custGeom>
              <a:rect b="b" l="l" r="r" t="t"/>
              <a:pathLst>
                <a:path extrusionOk="0" h="13455" w="30124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18" y="215"/>
                    <a:pt x="1179" y="584"/>
                  </a:cubicBezTo>
                  <a:cubicBezTo>
                    <a:pt x="1941" y="953"/>
                    <a:pt x="3037" y="1477"/>
                    <a:pt x="4442" y="2060"/>
                  </a:cubicBezTo>
                  <a:cubicBezTo>
                    <a:pt x="5835" y="2632"/>
                    <a:pt x="7526" y="3275"/>
                    <a:pt x="9442" y="3846"/>
                  </a:cubicBezTo>
                  <a:cubicBezTo>
                    <a:pt x="11359" y="4406"/>
                    <a:pt x="13491" y="4894"/>
                    <a:pt x="15705" y="5513"/>
                  </a:cubicBezTo>
                  <a:cubicBezTo>
                    <a:pt x="17908" y="6120"/>
                    <a:pt x="19979" y="6859"/>
                    <a:pt x="21730" y="7775"/>
                  </a:cubicBezTo>
                  <a:cubicBezTo>
                    <a:pt x="23504" y="8668"/>
                    <a:pt x="25004" y="9645"/>
                    <a:pt x="26242" y="10514"/>
                  </a:cubicBezTo>
                  <a:cubicBezTo>
                    <a:pt x="27480" y="11371"/>
                    <a:pt x="28433" y="12121"/>
                    <a:pt x="29100" y="12633"/>
                  </a:cubicBezTo>
                  <a:cubicBezTo>
                    <a:pt x="29754" y="13169"/>
                    <a:pt x="30124" y="13455"/>
                    <a:pt x="30124" y="13455"/>
                  </a:cubicBezTo>
                  <a:cubicBezTo>
                    <a:pt x="30124" y="13455"/>
                    <a:pt x="29766" y="13145"/>
                    <a:pt x="29135" y="12597"/>
                  </a:cubicBezTo>
                  <a:cubicBezTo>
                    <a:pt x="28492" y="12038"/>
                    <a:pt x="27552" y="11252"/>
                    <a:pt x="26349" y="10347"/>
                  </a:cubicBezTo>
                  <a:cubicBezTo>
                    <a:pt x="25147" y="9442"/>
                    <a:pt x="23658" y="8406"/>
                    <a:pt x="21884" y="7478"/>
                  </a:cubicBezTo>
                  <a:cubicBezTo>
                    <a:pt x="20122" y="6525"/>
                    <a:pt x="18027" y="5751"/>
                    <a:pt x="15812" y="5132"/>
                  </a:cubicBezTo>
                  <a:cubicBezTo>
                    <a:pt x="13598" y="4513"/>
                    <a:pt x="11455" y="4049"/>
                    <a:pt x="9526" y="3525"/>
                  </a:cubicBezTo>
                  <a:cubicBezTo>
                    <a:pt x="7609" y="3025"/>
                    <a:pt x="5930" y="2429"/>
                    <a:pt x="4513" y="1894"/>
                  </a:cubicBezTo>
                  <a:cubicBezTo>
                    <a:pt x="3096" y="1358"/>
                    <a:pt x="1989" y="882"/>
                    <a:pt x="1215" y="536"/>
                  </a:cubicBezTo>
                  <a:cubicBezTo>
                    <a:pt x="441" y="19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3711475" y="2464725"/>
              <a:ext cx="299450" cy="144375"/>
            </a:xfrm>
            <a:custGeom>
              <a:rect b="b" l="l" r="r" t="t"/>
              <a:pathLst>
                <a:path extrusionOk="0" h="5775" w="11978">
                  <a:moveTo>
                    <a:pt x="0" y="0"/>
                  </a:moveTo>
                  <a:cubicBezTo>
                    <a:pt x="0" y="0"/>
                    <a:pt x="179" y="48"/>
                    <a:pt x="500" y="131"/>
                  </a:cubicBezTo>
                  <a:cubicBezTo>
                    <a:pt x="833" y="226"/>
                    <a:pt x="1310" y="357"/>
                    <a:pt x="1893" y="536"/>
                  </a:cubicBezTo>
                  <a:cubicBezTo>
                    <a:pt x="3048" y="893"/>
                    <a:pt x="4608" y="1477"/>
                    <a:pt x="6275" y="2274"/>
                  </a:cubicBezTo>
                  <a:cubicBezTo>
                    <a:pt x="7930" y="3084"/>
                    <a:pt x="9370" y="3941"/>
                    <a:pt x="10370" y="4632"/>
                  </a:cubicBezTo>
                  <a:cubicBezTo>
                    <a:pt x="10882" y="4977"/>
                    <a:pt x="11275" y="5263"/>
                    <a:pt x="11549" y="5465"/>
                  </a:cubicBezTo>
                  <a:cubicBezTo>
                    <a:pt x="11835" y="5656"/>
                    <a:pt x="11978" y="5775"/>
                    <a:pt x="11978" y="5775"/>
                  </a:cubicBezTo>
                  <a:cubicBezTo>
                    <a:pt x="11978" y="5775"/>
                    <a:pt x="11835" y="5656"/>
                    <a:pt x="11609" y="5418"/>
                  </a:cubicBezTo>
                  <a:cubicBezTo>
                    <a:pt x="11359" y="5203"/>
                    <a:pt x="10978" y="4870"/>
                    <a:pt x="10501" y="4489"/>
                  </a:cubicBezTo>
                  <a:cubicBezTo>
                    <a:pt x="9549" y="3715"/>
                    <a:pt x="8144" y="2739"/>
                    <a:pt x="6453" y="1929"/>
                  </a:cubicBezTo>
                  <a:cubicBezTo>
                    <a:pt x="4774" y="1108"/>
                    <a:pt x="3143" y="619"/>
                    <a:pt x="1953" y="346"/>
                  </a:cubicBezTo>
                  <a:cubicBezTo>
                    <a:pt x="1334" y="215"/>
                    <a:pt x="857" y="119"/>
                    <a:pt x="524" y="84"/>
                  </a:cubicBezTo>
                  <a:cubicBezTo>
                    <a:pt x="191" y="3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3836175" y="2531400"/>
              <a:ext cx="103325" cy="50925"/>
            </a:xfrm>
            <a:custGeom>
              <a:rect b="b" l="l" r="r" t="t"/>
              <a:pathLst>
                <a:path extrusionOk="0" h="2037" w="4133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870" y="572"/>
                    <a:pt x="2001" y="1131"/>
                  </a:cubicBezTo>
                  <a:cubicBezTo>
                    <a:pt x="3156" y="1679"/>
                    <a:pt x="4132" y="2036"/>
                    <a:pt x="4132" y="2036"/>
                  </a:cubicBezTo>
                  <a:cubicBezTo>
                    <a:pt x="4132" y="2036"/>
                    <a:pt x="3346" y="1346"/>
                    <a:pt x="2180" y="774"/>
                  </a:cubicBezTo>
                  <a:cubicBezTo>
                    <a:pt x="1037" y="20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3885900" y="2465900"/>
              <a:ext cx="229200" cy="144400"/>
            </a:xfrm>
            <a:custGeom>
              <a:rect b="b" l="l" r="r" t="t"/>
              <a:pathLst>
                <a:path extrusionOk="0" h="5776" w="9168">
                  <a:moveTo>
                    <a:pt x="0" y="1"/>
                  </a:moveTo>
                  <a:cubicBezTo>
                    <a:pt x="0" y="1"/>
                    <a:pt x="536" y="287"/>
                    <a:pt x="1405" y="763"/>
                  </a:cubicBezTo>
                  <a:cubicBezTo>
                    <a:pt x="2262" y="1239"/>
                    <a:pt x="3429" y="1918"/>
                    <a:pt x="4691" y="2715"/>
                  </a:cubicBezTo>
                  <a:cubicBezTo>
                    <a:pt x="5953" y="3501"/>
                    <a:pt x="7072" y="4275"/>
                    <a:pt x="7870" y="4835"/>
                  </a:cubicBezTo>
                  <a:cubicBezTo>
                    <a:pt x="8680" y="5418"/>
                    <a:pt x="9168" y="5775"/>
                    <a:pt x="9168" y="5775"/>
                  </a:cubicBezTo>
                  <a:cubicBezTo>
                    <a:pt x="9168" y="5775"/>
                    <a:pt x="8751" y="5347"/>
                    <a:pt x="7989" y="4692"/>
                  </a:cubicBezTo>
                  <a:cubicBezTo>
                    <a:pt x="7251" y="4037"/>
                    <a:pt x="6179" y="3180"/>
                    <a:pt x="4894" y="2382"/>
                  </a:cubicBezTo>
                  <a:cubicBezTo>
                    <a:pt x="3632" y="1572"/>
                    <a:pt x="2393" y="965"/>
                    <a:pt x="1488" y="584"/>
                  </a:cubicBezTo>
                  <a:cubicBezTo>
                    <a:pt x="584" y="19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4109725" y="2592700"/>
              <a:ext cx="85150" cy="134575"/>
            </a:xfrm>
            <a:custGeom>
              <a:rect b="b" l="l" r="r" t="t"/>
              <a:pathLst>
                <a:path extrusionOk="0" h="5383" w="3406">
                  <a:moveTo>
                    <a:pt x="1" y="1"/>
                  </a:moveTo>
                  <a:cubicBezTo>
                    <a:pt x="1" y="1"/>
                    <a:pt x="275" y="263"/>
                    <a:pt x="644" y="691"/>
                  </a:cubicBezTo>
                  <a:cubicBezTo>
                    <a:pt x="1048" y="1120"/>
                    <a:pt x="1560" y="1751"/>
                    <a:pt x="2060" y="2477"/>
                  </a:cubicBezTo>
                  <a:cubicBezTo>
                    <a:pt x="2584" y="3204"/>
                    <a:pt x="2953" y="3906"/>
                    <a:pt x="3144" y="4454"/>
                  </a:cubicBezTo>
                  <a:cubicBezTo>
                    <a:pt x="3251" y="4740"/>
                    <a:pt x="3311" y="4966"/>
                    <a:pt x="3346" y="5121"/>
                  </a:cubicBezTo>
                  <a:cubicBezTo>
                    <a:pt x="3370" y="5287"/>
                    <a:pt x="3382" y="5383"/>
                    <a:pt x="3382" y="5383"/>
                  </a:cubicBezTo>
                  <a:cubicBezTo>
                    <a:pt x="3382" y="5383"/>
                    <a:pt x="3406" y="5287"/>
                    <a:pt x="3406" y="5121"/>
                  </a:cubicBezTo>
                  <a:cubicBezTo>
                    <a:pt x="3406" y="4942"/>
                    <a:pt x="3382" y="4704"/>
                    <a:pt x="3346" y="4406"/>
                  </a:cubicBezTo>
                  <a:cubicBezTo>
                    <a:pt x="3239" y="3811"/>
                    <a:pt x="2918" y="3013"/>
                    <a:pt x="2382" y="2263"/>
                  </a:cubicBezTo>
                  <a:cubicBezTo>
                    <a:pt x="1870" y="1513"/>
                    <a:pt x="1251" y="930"/>
                    <a:pt x="798" y="561"/>
                  </a:cubicBezTo>
                  <a:cubicBezTo>
                    <a:pt x="334" y="18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4116875" y="2643900"/>
              <a:ext cx="58075" cy="75050"/>
            </a:xfrm>
            <a:custGeom>
              <a:rect b="b" l="l" r="r" t="t"/>
              <a:pathLst>
                <a:path extrusionOk="0" h="3002" w="232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3" y="156"/>
                    <a:pt x="358" y="453"/>
                  </a:cubicBezTo>
                  <a:cubicBezTo>
                    <a:pt x="572" y="727"/>
                    <a:pt x="870" y="1096"/>
                    <a:pt x="1179" y="1501"/>
                  </a:cubicBezTo>
                  <a:cubicBezTo>
                    <a:pt x="1489" y="1918"/>
                    <a:pt x="1774" y="2287"/>
                    <a:pt x="1989" y="2561"/>
                  </a:cubicBezTo>
                  <a:cubicBezTo>
                    <a:pt x="2191" y="2823"/>
                    <a:pt x="2322" y="3001"/>
                    <a:pt x="2322" y="3001"/>
                  </a:cubicBezTo>
                  <a:cubicBezTo>
                    <a:pt x="2322" y="3001"/>
                    <a:pt x="2286" y="2775"/>
                    <a:pt x="2167" y="2453"/>
                  </a:cubicBezTo>
                  <a:cubicBezTo>
                    <a:pt x="2024" y="2120"/>
                    <a:pt x="1822" y="1680"/>
                    <a:pt x="1489" y="1251"/>
                  </a:cubicBezTo>
                  <a:cubicBezTo>
                    <a:pt x="1167" y="810"/>
                    <a:pt x="774" y="501"/>
                    <a:pt x="500" y="298"/>
                  </a:cubicBezTo>
                  <a:cubicBezTo>
                    <a:pt x="203" y="8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4088000" y="2650450"/>
              <a:ext cx="44675" cy="61950"/>
            </a:xfrm>
            <a:custGeom>
              <a:rect b="b" l="l" r="r" t="t"/>
              <a:pathLst>
                <a:path extrusionOk="0" h="2478" w="1787">
                  <a:moveTo>
                    <a:pt x="0" y="1"/>
                  </a:moveTo>
                  <a:cubicBezTo>
                    <a:pt x="0" y="1"/>
                    <a:pt x="84" y="167"/>
                    <a:pt x="239" y="406"/>
                  </a:cubicBezTo>
                  <a:cubicBezTo>
                    <a:pt x="381" y="632"/>
                    <a:pt x="596" y="953"/>
                    <a:pt x="834" y="1287"/>
                  </a:cubicBezTo>
                  <a:cubicBezTo>
                    <a:pt x="1072" y="1620"/>
                    <a:pt x="1310" y="1906"/>
                    <a:pt x="1489" y="2132"/>
                  </a:cubicBezTo>
                  <a:cubicBezTo>
                    <a:pt x="1667" y="2334"/>
                    <a:pt x="1786" y="2477"/>
                    <a:pt x="1786" y="2477"/>
                  </a:cubicBezTo>
                  <a:cubicBezTo>
                    <a:pt x="1786" y="2477"/>
                    <a:pt x="1751" y="2299"/>
                    <a:pt x="1667" y="2025"/>
                  </a:cubicBezTo>
                  <a:cubicBezTo>
                    <a:pt x="1572" y="1763"/>
                    <a:pt x="1417" y="1406"/>
                    <a:pt x="1155" y="1048"/>
                  </a:cubicBezTo>
                  <a:cubicBezTo>
                    <a:pt x="905" y="691"/>
                    <a:pt x="608" y="417"/>
                    <a:pt x="381" y="251"/>
                  </a:cubicBezTo>
                  <a:cubicBezTo>
                    <a:pt x="167" y="9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958225" y="2621000"/>
              <a:ext cx="94075" cy="97650"/>
            </a:xfrm>
            <a:custGeom>
              <a:rect b="b" l="l" r="r" t="t"/>
              <a:pathLst>
                <a:path extrusionOk="0" h="3906" w="376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38" y="202"/>
                    <a:pt x="608" y="536"/>
                  </a:cubicBezTo>
                  <a:cubicBezTo>
                    <a:pt x="977" y="857"/>
                    <a:pt x="1465" y="1310"/>
                    <a:pt x="1989" y="1845"/>
                  </a:cubicBezTo>
                  <a:cubicBezTo>
                    <a:pt x="2489" y="2381"/>
                    <a:pt x="2941" y="2893"/>
                    <a:pt x="3251" y="3274"/>
                  </a:cubicBezTo>
                  <a:cubicBezTo>
                    <a:pt x="3572" y="3667"/>
                    <a:pt x="3763" y="3905"/>
                    <a:pt x="3763" y="3905"/>
                  </a:cubicBezTo>
                  <a:cubicBezTo>
                    <a:pt x="3763" y="3905"/>
                    <a:pt x="3656" y="3608"/>
                    <a:pt x="3417" y="3155"/>
                  </a:cubicBezTo>
                  <a:cubicBezTo>
                    <a:pt x="3191" y="2715"/>
                    <a:pt x="2810" y="2119"/>
                    <a:pt x="2274" y="1572"/>
                  </a:cubicBezTo>
                  <a:cubicBezTo>
                    <a:pt x="1739" y="1012"/>
                    <a:pt x="1155" y="607"/>
                    <a:pt x="727" y="357"/>
                  </a:cubicBezTo>
                  <a:cubicBezTo>
                    <a:pt x="274" y="10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3496850" y="1763150"/>
              <a:ext cx="266725" cy="269700"/>
            </a:xfrm>
            <a:custGeom>
              <a:rect b="b" l="l" r="r" t="t"/>
              <a:pathLst>
                <a:path extrusionOk="0" h="10788" w="10669">
                  <a:moveTo>
                    <a:pt x="10669" y="0"/>
                  </a:moveTo>
                  <a:cubicBezTo>
                    <a:pt x="10668" y="1"/>
                    <a:pt x="8132" y="2275"/>
                    <a:pt x="5192" y="5251"/>
                  </a:cubicBezTo>
                  <a:cubicBezTo>
                    <a:pt x="2239" y="8227"/>
                    <a:pt x="1" y="10787"/>
                    <a:pt x="1" y="10787"/>
                  </a:cubicBezTo>
                  <a:cubicBezTo>
                    <a:pt x="1" y="10787"/>
                    <a:pt x="2525" y="8513"/>
                    <a:pt x="5466" y="5537"/>
                  </a:cubicBezTo>
                  <a:cubicBezTo>
                    <a:pt x="8418" y="2560"/>
                    <a:pt x="10668" y="1"/>
                    <a:pt x="1066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3340575" y="1840825"/>
              <a:ext cx="312575" cy="303950"/>
            </a:xfrm>
            <a:custGeom>
              <a:rect b="b" l="l" r="r" t="t"/>
              <a:pathLst>
                <a:path extrusionOk="0" h="12158" w="12503">
                  <a:moveTo>
                    <a:pt x="12502" y="1"/>
                  </a:moveTo>
                  <a:lnTo>
                    <a:pt x="12502" y="1"/>
                  </a:lnTo>
                  <a:cubicBezTo>
                    <a:pt x="12502" y="1"/>
                    <a:pt x="9490" y="2501"/>
                    <a:pt x="6037" y="5859"/>
                  </a:cubicBezTo>
                  <a:cubicBezTo>
                    <a:pt x="2585" y="9228"/>
                    <a:pt x="1" y="12157"/>
                    <a:pt x="1" y="12157"/>
                  </a:cubicBezTo>
                  <a:cubicBezTo>
                    <a:pt x="1" y="12157"/>
                    <a:pt x="2870" y="9502"/>
                    <a:pt x="6311" y="6144"/>
                  </a:cubicBezTo>
                  <a:cubicBezTo>
                    <a:pt x="9764" y="2799"/>
                    <a:pt x="12502" y="1"/>
                    <a:pt x="1250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3575725" y="1813450"/>
              <a:ext cx="82775" cy="79500"/>
            </a:xfrm>
            <a:custGeom>
              <a:rect b="b" l="l" r="r" t="t"/>
              <a:pathLst>
                <a:path extrusionOk="0" h="3180" w="3311">
                  <a:moveTo>
                    <a:pt x="3311" y="0"/>
                  </a:moveTo>
                  <a:cubicBezTo>
                    <a:pt x="3311" y="1"/>
                    <a:pt x="2441" y="560"/>
                    <a:pt x="1513" y="1441"/>
                  </a:cubicBezTo>
                  <a:cubicBezTo>
                    <a:pt x="608" y="2310"/>
                    <a:pt x="1" y="3179"/>
                    <a:pt x="1" y="3179"/>
                  </a:cubicBezTo>
                  <a:cubicBezTo>
                    <a:pt x="1" y="3179"/>
                    <a:pt x="870" y="2608"/>
                    <a:pt x="1799" y="1739"/>
                  </a:cubicBezTo>
                  <a:cubicBezTo>
                    <a:pt x="2703" y="846"/>
                    <a:pt x="3311" y="1"/>
                    <a:pt x="331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3125375" y="2154550"/>
              <a:ext cx="176550" cy="167925"/>
            </a:xfrm>
            <a:custGeom>
              <a:rect b="b" l="l" r="r" t="t"/>
              <a:pathLst>
                <a:path extrusionOk="0" h="6717" w="7062">
                  <a:moveTo>
                    <a:pt x="7061" y="1"/>
                  </a:moveTo>
                  <a:cubicBezTo>
                    <a:pt x="7061" y="1"/>
                    <a:pt x="6656" y="382"/>
                    <a:pt x="6037" y="1013"/>
                  </a:cubicBezTo>
                  <a:lnTo>
                    <a:pt x="3608" y="3454"/>
                  </a:lnTo>
                  <a:cubicBezTo>
                    <a:pt x="2656" y="4394"/>
                    <a:pt x="1775" y="5228"/>
                    <a:pt x="1108" y="5799"/>
                  </a:cubicBezTo>
                  <a:cubicBezTo>
                    <a:pt x="763" y="6085"/>
                    <a:pt x="489" y="6323"/>
                    <a:pt x="298" y="6478"/>
                  </a:cubicBezTo>
                  <a:cubicBezTo>
                    <a:pt x="108" y="6621"/>
                    <a:pt x="1" y="6716"/>
                    <a:pt x="1" y="6716"/>
                  </a:cubicBezTo>
                  <a:cubicBezTo>
                    <a:pt x="1" y="6716"/>
                    <a:pt x="120" y="6633"/>
                    <a:pt x="334" y="6514"/>
                  </a:cubicBezTo>
                  <a:cubicBezTo>
                    <a:pt x="536" y="6395"/>
                    <a:pt x="834" y="6204"/>
                    <a:pt x="1203" y="5954"/>
                  </a:cubicBezTo>
                  <a:cubicBezTo>
                    <a:pt x="1953" y="5442"/>
                    <a:pt x="2906" y="4668"/>
                    <a:pt x="3870" y="3716"/>
                  </a:cubicBezTo>
                  <a:cubicBezTo>
                    <a:pt x="4835" y="2751"/>
                    <a:pt x="5632" y="1811"/>
                    <a:pt x="6180" y="1132"/>
                  </a:cubicBezTo>
                  <a:cubicBezTo>
                    <a:pt x="6728" y="442"/>
                    <a:pt x="7061" y="1"/>
                    <a:pt x="706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3216175" y="2177475"/>
              <a:ext cx="92275" cy="100350"/>
            </a:xfrm>
            <a:custGeom>
              <a:rect b="b" l="l" r="r" t="t"/>
              <a:pathLst>
                <a:path extrusionOk="0" h="4014" w="3691">
                  <a:moveTo>
                    <a:pt x="3691" y="1"/>
                  </a:moveTo>
                  <a:cubicBezTo>
                    <a:pt x="3691" y="1"/>
                    <a:pt x="3488" y="227"/>
                    <a:pt x="3143" y="584"/>
                  </a:cubicBezTo>
                  <a:cubicBezTo>
                    <a:pt x="2810" y="941"/>
                    <a:pt x="2334" y="1429"/>
                    <a:pt x="1834" y="1977"/>
                  </a:cubicBezTo>
                  <a:cubicBezTo>
                    <a:pt x="1322" y="2549"/>
                    <a:pt x="869" y="3061"/>
                    <a:pt x="536" y="3418"/>
                  </a:cubicBezTo>
                  <a:cubicBezTo>
                    <a:pt x="214" y="3787"/>
                    <a:pt x="0" y="4013"/>
                    <a:pt x="0" y="4013"/>
                  </a:cubicBezTo>
                  <a:cubicBezTo>
                    <a:pt x="0" y="4013"/>
                    <a:pt x="274" y="3846"/>
                    <a:pt x="667" y="3549"/>
                  </a:cubicBezTo>
                  <a:cubicBezTo>
                    <a:pt x="1072" y="3251"/>
                    <a:pt x="1595" y="2823"/>
                    <a:pt x="2119" y="2251"/>
                  </a:cubicBezTo>
                  <a:cubicBezTo>
                    <a:pt x="2619" y="1691"/>
                    <a:pt x="3024" y="1120"/>
                    <a:pt x="3286" y="703"/>
                  </a:cubicBezTo>
                  <a:cubicBezTo>
                    <a:pt x="3560" y="287"/>
                    <a:pt x="3691" y="1"/>
                    <a:pt x="369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3288800" y="2047400"/>
              <a:ext cx="192000" cy="186375"/>
            </a:xfrm>
            <a:custGeom>
              <a:rect b="b" l="l" r="r" t="t"/>
              <a:pathLst>
                <a:path extrusionOk="0" h="7455" w="7680">
                  <a:moveTo>
                    <a:pt x="7680" y="1"/>
                  </a:moveTo>
                  <a:lnTo>
                    <a:pt x="7680" y="1"/>
                  </a:lnTo>
                  <a:cubicBezTo>
                    <a:pt x="7679" y="1"/>
                    <a:pt x="5834" y="1537"/>
                    <a:pt x="3703" y="3584"/>
                  </a:cubicBezTo>
                  <a:cubicBezTo>
                    <a:pt x="1572" y="5644"/>
                    <a:pt x="0" y="7454"/>
                    <a:pt x="0" y="7454"/>
                  </a:cubicBezTo>
                  <a:cubicBezTo>
                    <a:pt x="0" y="7454"/>
                    <a:pt x="1858" y="5918"/>
                    <a:pt x="3977" y="3870"/>
                  </a:cubicBezTo>
                  <a:cubicBezTo>
                    <a:pt x="6096" y="1811"/>
                    <a:pt x="7679" y="1"/>
                    <a:pt x="768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3444175" y="2314400"/>
              <a:ext cx="385175" cy="117300"/>
            </a:xfrm>
            <a:custGeom>
              <a:rect b="b" l="l" r="r" t="t"/>
              <a:pathLst>
                <a:path extrusionOk="0" h="4692" w="15407">
                  <a:moveTo>
                    <a:pt x="0" y="1"/>
                  </a:moveTo>
                  <a:cubicBezTo>
                    <a:pt x="0" y="1"/>
                    <a:pt x="167" y="155"/>
                    <a:pt x="524" y="358"/>
                  </a:cubicBezTo>
                  <a:cubicBezTo>
                    <a:pt x="881" y="572"/>
                    <a:pt x="1429" y="786"/>
                    <a:pt x="2131" y="1013"/>
                  </a:cubicBezTo>
                  <a:cubicBezTo>
                    <a:pt x="3536" y="1465"/>
                    <a:pt x="5453" y="2060"/>
                    <a:pt x="7596" y="2668"/>
                  </a:cubicBezTo>
                  <a:cubicBezTo>
                    <a:pt x="11883" y="3894"/>
                    <a:pt x="15407" y="4692"/>
                    <a:pt x="15407" y="4692"/>
                  </a:cubicBezTo>
                  <a:cubicBezTo>
                    <a:pt x="15407" y="4692"/>
                    <a:pt x="12002" y="3513"/>
                    <a:pt x="7704" y="2310"/>
                  </a:cubicBezTo>
                  <a:cubicBezTo>
                    <a:pt x="5560" y="1703"/>
                    <a:pt x="3608" y="1191"/>
                    <a:pt x="2191" y="834"/>
                  </a:cubicBezTo>
                  <a:cubicBezTo>
                    <a:pt x="1477" y="679"/>
                    <a:pt x="929" y="501"/>
                    <a:pt x="560" y="322"/>
                  </a:cubicBezTo>
                  <a:cubicBezTo>
                    <a:pt x="179" y="14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3863575" y="2437625"/>
              <a:ext cx="72650" cy="27725"/>
            </a:xfrm>
            <a:custGeom>
              <a:rect b="b" l="l" r="r" t="t"/>
              <a:pathLst>
                <a:path extrusionOk="0" h="1109" w="2906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84" y="429"/>
                    <a:pt x="1381" y="727"/>
                  </a:cubicBezTo>
                  <a:cubicBezTo>
                    <a:pt x="2191" y="1049"/>
                    <a:pt x="2905" y="1108"/>
                    <a:pt x="2905" y="1108"/>
                  </a:cubicBezTo>
                  <a:cubicBezTo>
                    <a:pt x="2905" y="1108"/>
                    <a:pt x="2334" y="668"/>
                    <a:pt x="1524" y="370"/>
                  </a:cubicBezTo>
                  <a:cubicBezTo>
                    <a:pt x="715" y="6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3946600" y="2472750"/>
              <a:ext cx="69700" cy="31275"/>
            </a:xfrm>
            <a:custGeom>
              <a:rect b="b" l="l" r="r" t="t"/>
              <a:pathLst>
                <a:path extrusionOk="0" h="1251" w="2788">
                  <a:moveTo>
                    <a:pt x="1" y="1"/>
                  </a:moveTo>
                  <a:cubicBezTo>
                    <a:pt x="1" y="1"/>
                    <a:pt x="549" y="453"/>
                    <a:pt x="1311" y="798"/>
                  </a:cubicBezTo>
                  <a:cubicBezTo>
                    <a:pt x="2085" y="1144"/>
                    <a:pt x="2787" y="1251"/>
                    <a:pt x="2787" y="1251"/>
                  </a:cubicBezTo>
                  <a:cubicBezTo>
                    <a:pt x="2787" y="1251"/>
                    <a:pt x="2251" y="787"/>
                    <a:pt x="1477" y="441"/>
                  </a:cubicBezTo>
                  <a:cubicBezTo>
                    <a:pt x="704" y="9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4902675" y="2928475"/>
              <a:ext cx="380450" cy="163100"/>
            </a:xfrm>
            <a:custGeom>
              <a:rect b="b" l="l" r="r" t="t"/>
              <a:pathLst>
                <a:path extrusionOk="0" h="6524" w="15218">
                  <a:moveTo>
                    <a:pt x="1" y="0"/>
                  </a:moveTo>
                  <a:cubicBezTo>
                    <a:pt x="1" y="0"/>
                    <a:pt x="835" y="441"/>
                    <a:pt x="2120" y="1250"/>
                  </a:cubicBezTo>
                  <a:cubicBezTo>
                    <a:pt x="3406" y="2024"/>
                    <a:pt x="5144" y="3191"/>
                    <a:pt x="7192" y="4298"/>
                  </a:cubicBezTo>
                  <a:cubicBezTo>
                    <a:pt x="9252" y="5394"/>
                    <a:pt x="11276" y="6084"/>
                    <a:pt x="12776" y="6334"/>
                  </a:cubicBezTo>
                  <a:cubicBezTo>
                    <a:pt x="13514" y="6453"/>
                    <a:pt x="14134" y="6501"/>
                    <a:pt x="14562" y="6513"/>
                  </a:cubicBezTo>
                  <a:cubicBezTo>
                    <a:pt x="14701" y="6521"/>
                    <a:pt x="14820" y="6523"/>
                    <a:pt x="14917" y="6523"/>
                  </a:cubicBezTo>
                  <a:cubicBezTo>
                    <a:pt x="15111" y="6523"/>
                    <a:pt x="15217" y="6513"/>
                    <a:pt x="15217" y="6513"/>
                  </a:cubicBezTo>
                  <a:cubicBezTo>
                    <a:pt x="15217" y="6513"/>
                    <a:pt x="14991" y="6501"/>
                    <a:pt x="14562" y="6465"/>
                  </a:cubicBezTo>
                  <a:cubicBezTo>
                    <a:pt x="14145" y="6429"/>
                    <a:pt x="13538" y="6334"/>
                    <a:pt x="12800" y="6156"/>
                  </a:cubicBezTo>
                  <a:cubicBezTo>
                    <a:pt x="11348" y="5834"/>
                    <a:pt x="9395" y="5060"/>
                    <a:pt x="7371" y="3965"/>
                  </a:cubicBezTo>
                  <a:cubicBezTo>
                    <a:pt x="5347" y="2881"/>
                    <a:pt x="3549" y="1786"/>
                    <a:pt x="2204" y="1084"/>
                  </a:cubicBezTo>
                  <a:cubicBezTo>
                    <a:pt x="870" y="36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5262850" y="2983825"/>
              <a:ext cx="21750" cy="106900"/>
            </a:xfrm>
            <a:custGeom>
              <a:rect b="b" l="l" r="r" t="t"/>
              <a:pathLst>
                <a:path extrusionOk="0" h="4276" w="870">
                  <a:moveTo>
                    <a:pt x="0" y="1"/>
                  </a:moveTo>
                  <a:cubicBezTo>
                    <a:pt x="0" y="1"/>
                    <a:pt x="60" y="989"/>
                    <a:pt x="274" y="2156"/>
                  </a:cubicBezTo>
                  <a:cubicBezTo>
                    <a:pt x="477" y="3334"/>
                    <a:pt x="774" y="4275"/>
                    <a:pt x="774" y="4275"/>
                  </a:cubicBezTo>
                  <a:cubicBezTo>
                    <a:pt x="774" y="4275"/>
                    <a:pt x="870" y="3275"/>
                    <a:pt x="655" y="2084"/>
                  </a:cubicBezTo>
                  <a:cubicBezTo>
                    <a:pt x="441" y="89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5263750" y="3072225"/>
              <a:ext cx="42875" cy="90225"/>
            </a:xfrm>
            <a:custGeom>
              <a:rect b="b" l="l" r="r" t="t"/>
              <a:pathLst>
                <a:path extrusionOk="0" h="3609" w="1715">
                  <a:moveTo>
                    <a:pt x="806" y="1667"/>
                  </a:moveTo>
                  <a:cubicBezTo>
                    <a:pt x="806" y="1667"/>
                    <a:pt x="807" y="1667"/>
                    <a:pt x="808" y="1668"/>
                  </a:cubicBezTo>
                  <a:lnTo>
                    <a:pt x="798" y="1668"/>
                  </a:lnTo>
                  <a:cubicBezTo>
                    <a:pt x="802" y="1668"/>
                    <a:pt x="805" y="1667"/>
                    <a:pt x="806" y="1667"/>
                  </a:cubicBezTo>
                  <a:close/>
                  <a:moveTo>
                    <a:pt x="24" y="1"/>
                  </a:moveTo>
                  <a:cubicBezTo>
                    <a:pt x="24" y="1"/>
                    <a:pt x="0" y="37"/>
                    <a:pt x="0" y="156"/>
                  </a:cubicBezTo>
                  <a:cubicBezTo>
                    <a:pt x="12" y="215"/>
                    <a:pt x="24" y="299"/>
                    <a:pt x="83" y="394"/>
                  </a:cubicBezTo>
                  <a:cubicBezTo>
                    <a:pt x="119" y="441"/>
                    <a:pt x="155" y="477"/>
                    <a:pt x="214" y="525"/>
                  </a:cubicBezTo>
                  <a:cubicBezTo>
                    <a:pt x="250" y="537"/>
                    <a:pt x="274" y="560"/>
                    <a:pt x="322" y="572"/>
                  </a:cubicBezTo>
                  <a:cubicBezTo>
                    <a:pt x="357" y="584"/>
                    <a:pt x="381" y="584"/>
                    <a:pt x="417" y="584"/>
                  </a:cubicBezTo>
                  <a:cubicBezTo>
                    <a:pt x="381" y="596"/>
                    <a:pt x="429" y="584"/>
                    <a:pt x="393" y="656"/>
                  </a:cubicBezTo>
                  <a:cubicBezTo>
                    <a:pt x="381" y="691"/>
                    <a:pt x="381" y="715"/>
                    <a:pt x="357" y="775"/>
                  </a:cubicBezTo>
                  <a:cubicBezTo>
                    <a:pt x="334" y="810"/>
                    <a:pt x="310" y="858"/>
                    <a:pt x="274" y="882"/>
                  </a:cubicBezTo>
                  <a:lnTo>
                    <a:pt x="191" y="977"/>
                  </a:lnTo>
                  <a:cubicBezTo>
                    <a:pt x="155" y="1013"/>
                    <a:pt x="131" y="1060"/>
                    <a:pt x="119" y="1108"/>
                  </a:cubicBezTo>
                  <a:cubicBezTo>
                    <a:pt x="119" y="1099"/>
                    <a:pt x="117" y="1094"/>
                    <a:pt x="113" y="1094"/>
                  </a:cubicBezTo>
                  <a:cubicBezTo>
                    <a:pt x="103" y="1094"/>
                    <a:pt x="83" y="1127"/>
                    <a:pt x="83" y="1180"/>
                  </a:cubicBezTo>
                  <a:cubicBezTo>
                    <a:pt x="83" y="1251"/>
                    <a:pt x="143" y="1370"/>
                    <a:pt x="298" y="1430"/>
                  </a:cubicBezTo>
                  <a:cubicBezTo>
                    <a:pt x="345" y="1453"/>
                    <a:pt x="381" y="1465"/>
                    <a:pt x="429" y="1465"/>
                  </a:cubicBezTo>
                  <a:lnTo>
                    <a:pt x="512" y="1465"/>
                  </a:lnTo>
                  <a:lnTo>
                    <a:pt x="500" y="1477"/>
                  </a:lnTo>
                  <a:lnTo>
                    <a:pt x="488" y="1525"/>
                  </a:lnTo>
                  <a:cubicBezTo>
                    <a:pt x="476" y="1549"/>
                    <a:pt x="464" y="1596"/>
                    <a:pt x="464" y="1632"/>
                  </a:cubicBezTo>
                  <a:cubicBezTo>
                    <a:pt x="464" y="1775"/>
                    <a:pt x="524" y="1870"/>
                    <a:pt x="595" y="1942"/>
                  </a:cubicBezTo>
                  <a:cubicBezTo>
                    <a:pt x="621" y="1967"/>
                    <a:pt x="653" y="1984"/>
                    <a:pt x="687" y="1996"/>
                  </a:cubicBezTo>
                  <a:lnTo>
                    <a:pt x="687" y="1996"/>
                  </a:lnTo>
                  <a:cubicBezTo>
                    <a:pt x="837" y="2607"/>
                    <a:pt x="1159" y="2973"/>
                    <a:pt x="1357" y="3216"/>
                  </a:cubicBezTo>
                  <a:cubicBezTo>
                    <a:pt x="1572" y="3489"/>
                    <a:pt x="1715" y="3608"/>
                    <a:pt x="1715" y="3608"/>
                  </a:cubicBezTo>
                  <a:cubicBezTo>
                    <a:pt x="1715" y="3608"/>
                    <a:pt x="1619" y="3442"/>
                    <a:pt x="1488" y="3156"/>
                  </a:cubicBezTo>
                  <a:cubicBezTo>
                    <a:pt x="1334" y="2846"/>
                    <a:pt x="1084" y="2406"/>
                    <a:pt x="1024" y="1822"/>
                  </a:cubicBezTo>
                  <a:lnTo>
                    <a:pt x="802" y="1752"/>
                  </a:lnTo>
                  <a:lnTo>
                    <a:pt x="802" y="1752"/>
                  </a:lnTo>
                  <a:cubicBezTo>
                    <a:pt x="806" y="1744"/>
                    <a:pt x="815" y="1728"/>
                    <a:pt x="834" y="1703"/>
                  </a:cubicBezTo>
                  <a:cubicBezTo>
                    <a:pt x="837" y="1694"/>
                    <a:pt x="840" y="1687"/>
                    <a:pt x="843" y="1682"/>
                  </a:cubicBezTo>
                  <a:lnTo>
                    <a:pt x="843" y="1682"/>
                  </a:lnTo>
                  <a:cubicBezTo>
                    <a:pt x="850" y="1685"/>
                    <a:pt x="859" y="1688"/>
                    <a:pt x="869" y="1692"/>
                  </a:cubicBezTo>
                  <a:lnTo>
                    <a:pt x="869" y="1668"/>
                  </a:lnTo>
                  <a:lnTo>
                    <a:pt x="893" y="1656"/>
                  </a:lnTo>
                  <a:cubicBezTo>
                    <a:pt x="929" y="1608"/>
                    <a:pt x="1024" y="1572"/>
                    <a:pt x="1107" y="1525"/>
                  </a:cubicBezTo>
                  <a:lnTo>
                    <a:pt x="1107" y="1406"/>
                  </a:lnTo>
                  <a:lnTo>
                    <a:pt x="1107" y="1370"/>
                  </a:lnTo>
                  <a:cubicBezTo>
                    <a:pt x="1107" y="1346"/>
                    <a:pt x="1107" y="1334"/>
                    <a:pt x="1096" y="1299"/>
                  </a:cubicBezTo>
                  <a:cubicBezTo>
                    <a:pt x="1048" y="1191"/>
                    <a:pt x="988" y="1132"/>
                    <a:pt x="905" y="1108"/>
                  </a:cubicBezTo>
                  <a:cubicBezTo>
                    <a:pt x="834" y="1081"/>
                    <a:pt x="755" y="1068"/>
                    <a:pt x="676" y="1068"/>
                  </a:cubicBezTo>
                  <a:cubicBezTo>
                    <a:pt x="649" y="1068"/>
                    <a:pt x="622" y="1069"/>
                    <a:pt x="595" y="1072"/>
                  </a:cubicBezTo>
                  <a:lnTo>
                    <a:pt x="536" y="1096"/>
                  </a:lnTo>
                  <a:lnTo>
                    <a:pt x="512" y="1096"/>
                  </a:lnTo>
                  <a:cubicBezTo>
                    <a:pt x="509" y="1098"/>
                    <a:pt x="507" y="1098"/>
                    <a:pt x="504" y="1098"/>
                  </a:cubicBezTo>
                  <a:cubicBezTo>
                    <a:pt x="488" y="1098"/>
                    <a:pt x="476" y="1070"/>
                    <a:pt x="452" y="1070"/>
                  </a:cubicBezTo>
                  <a:cubicBezTo>
                    <a:pt x="448" y="1070"/>
                    <a:pt x="445" y="1071"/>
                    <a:pt x="441" y="1072"/>
                  </a:cubicBezTo>
                  <a:cubicBezTo>
                    <a:pt x="441" y="1060"/>
                    <a:pt x="453" y="1060"/>
                    <a:pt x="453" y="1049"/>
                  </a:cubicBezTo>
                  <a:cubicBezTo>
                    <a:pt x="476" y="1037"/>
                    <a:pt x="476" y="1013"/>
                    <a:pt x="488" y="1001"/>
                  </a:cubicBezTo>
                  <a:cubicBezTo>
                    <a:pt x="536" y="941"/>
                    <a:pt x="560" y="894"/>
                    <a:pt x="572" y="834"/>
                  </a:cubicBezTo>
                  <a:cubicBezTo>
                    <a:pt x="607" y="739"/>
                    <a:pt x="607" y="620"/>
                    <a:pt x="595" y="560"/>
                  </a:cubicBezTo>
                  <a:cubicBezTo>
                    <a:pt x="582" y="483"/>
                    <a:pt x="559" y="465"/>
                    <a:pt x="540" y="465"/>
                  </a:cubicBezTo>
                  <a:cubicBezTo>
                    <a:pt x="524" y="465"/>
                    <a:pt x="512" y="477"/>
                    <a:pt x="512" y="477"/>
                  </a:cubicBezTo>
                  <a:lnTo>
                    <a:pt x="357" y="477"/>
                  </a:lnTo>
                  <a:cubicBezTo>
                    <a:pt x="322" y="477"/>
                    <a:pt x="298" y="465"/>
                    <a:pt x="262" y="453"/>
                  </a:cubicBezTo>
                  <a:cubicBezTo>
                    <a:pt x="203" y="418"/>
                    <a:pt x="155" y="394"/>
                    <a:pt x="131" y="346"/>
                  </a:cubicBezTo>
                  <a:cubicBezTo>
                    <a:pt x="60" y="275"/>
                    <a:pt x="36" y="203"/>
                    <a:pt x="24" y="144"/>
                  </a:cubicBezTo>
                  <a:cubicBezTo>
                    <a:pt x="12" y="37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5214625" y="2416800"/>
              <a:ext cx="19975" cy="180400"/>
            </a:xfrm>
            <a:custGeom>
              <a:rect b="b" l="l" r="r" t="t"/>
              <a:pathLst>
                <a:path extrusionOk="0" h="7216" w="799">
                  <a:moveTo>
                    <a:pt x="24" y="0"/>
                  </a:moveTo>
                  <a:lnTo>
                    <a:pt x="24" y="0"/>
                  </a:lnTo>
                  <a:cubicBezTo>
                    <a:pt x="24" y="1"/>
                    <a:pt x="1" y="1644"/>
                    <a:pt x="203" y="3632"/>
                  </a:cubicBezTo>
                  <a:cubicBezTo>
                    <a:pt x="417" y="5632"/>
                    <a:pt x="786" y="7216"/>
                    <a:pt x="786" y="7216"/>
                  </a:cubicBezTo>
                  <a:cubicBezTo>
                    <a:pt x="786" y="7216"/>
                    <a:pt x="798" y="5584"/>
                    <a:pt x="608" y="3584"/>
                  </a:cubicBezTo>
                  <a:cubicBezTo>
                    <a:pt x="394" y="1596"/>
                    <a:pt x="25" y="1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5228325" y="2611750"/>
              <a:ext cx="13425" cy="41100"/>
            </a:xfrm>
            <a:custGeom>
              <a:rect b="b" l="l" r="r" t="t"/>
              <a:pathLst>
                <a:path extrusionOk="0" h="1644" w="537">
                  <a:moveTo>
                    <a:pt x="155" y="1"/>
                  </a:moveTo>
                  <a:cubicBezTo>
                    <a:pt x="155" y="1"/>
                    <a:pt x="0" y="382"/>
                    <a:pt x="72" y="846"/>
                  </a:cubicBezTo>
                  <a:cubicBezTo>
                    <a:pt x="131" y="1299"/>
                    <a:pt x="393" y="1644"/>
                    <a:pt x="393" y="1644"/>
                  </a:cubicBezTo>
                  <a:cubicBezTo>
                    <a:pt x="393" y="1644"/>
                    <a:pt x="536" y="1239"/>
                    <a:pt x="465" y="787"/>
                  </a:cubicBezTo>
                  <a:cubicBezTo>
                    <a:pt x="405" y="346"/>
                    <a:pt x="155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5233675" y="2668625"/>
              <a:ext cx="12525" cy="25325"/>
            </a:xfrm>
            <a:custGeom>
              <a:rect b="b" l="l" r="r" t="t"/>
              <a:pathLst>
                <a:path extrusionOk="0" h="1013" w="501">
                  <a:moveTo>
                    <a:pt x="143" y="0"/>
                  </a:moveTo>
                  <a:cubicBezTo>
                    <a:pt x="143" y="0"/>
                    <a:pt x="1" y="274"/>
                    <a:pt x="60" y="560"/>
                  </a:cubicBezTo>
                  <a:cubicBezTo>
                    <a:pt x="120" y="833"/>
                    <a:pt x="358" y="1012"/>
                    <a:pt x="358" y="1012"/>
                  </a:cubicBezTo>
                  <a:cubicBezTo>
                    <a:pt x="358" y="1012"/>
                    <a:pt x="501" y="750"/>
                    <a:pt x="441" y="464"/>
                  </a:cubicBezTo>
                  <a:cubicBezTo>
                    <a:pt x="382" y="179"/>
                    <a:pt x="143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231775" y="2555500"/>
              <a:ext cx="211050" cy="113725"/>
            </a:xfrm>
            <a:custGeom>
              <a:rect b="b" l="l" r="r" t="t"/>
              <a:pathLst>
                <a:path extrusionOk="0" h="4549" w="8442">
                  <a:moveTo>
                    <a:pt x="8442" y="1"/>
                  </a:moveTo>
                  <a:cubicBezTo>
                    <a:pt x="8442" y="1"/>
                    <a:pt x="7882" y="48"/>
                    <a:pt x="6989" y="167"/>
                  </a:cubicBezTo>
                  <a:cubicBezTo>
                    <a:pt x="6072" y="286"/>
                    <a:pt x="4834" y="501"/>
                    <a:pt x="3536" y="1060"/>
                  </a:cubicBezTo>
                  <a:cubicBezTo>
                    <a:pt x="2239" y="1608"/>
                    <a:pt x="1238" y="2489"/>
                    <a:pt x="703" y="3239"/>
                  </a:cubicBezTo>
                  <a:cubicBezTo>
                    <a:pt x="441" y="3608"/>
                    <a:pt x="262" y="3930"/>
                    <a:pt x="155" y="4168"/>
                  </a:cubicBezTo>
                  <a:cubicBezTo>
                    <a:pt x="48" y="4406"/>
                    <a:pt x="0" y="4549"/>
                    <a:pt x="0" y="4549"/>
                  </a:cubicBezTo>
                  <a:cubicBezTo>
                    <a:pt x="0" y="4549"/>
                    <a:pt x="84" y="4406"/>
                    <a:pt x="214" y="4204"/>
                  </a:cubicBezTo>
                  <a:cubicBezTo>
                    <a:pt x="345" y="3989"/>
                    <a:pt x="572" y="3692"/>
                    <a:pt x="869" y="3370"/>
                  </a:cubicBezTo>
                  <a:cubicBezTo>
                    <a:pt x="1465" y="2703"/>
                    <a:pt x="2465" y="1953"/>
                    <a:pt x="3703" y="1417"/>
                  </a:cubicBezTo>
                  <a:cubicBezTo>
                    <a:pt x="4929" y="882"/>
                    <a:pt x="6132" y="584"/>
                    <a:pt x="7013" y="358"/>
                  </a:cubicBezTo>
                  <a:cubicBezTo>
                    <a:pt x="7894" y="144"/>
                    <a:pt x="8442" y="1"/>
                    <a:pt x="844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238625" y="2543600"/>
              <a:ext cx="122050" cy="84850"/>
            </a:xfrm>
            <a:custGeom>
              <a:rect b="b" l="l" r="r" t="t"/>
              <a:pathLst>
                <a:path extrusionOk="0" h="3394" w="4882">
                  <a:moveTo>
                    <a:pt x="4882" y="0"/>
                  </a:moveTo>
                  <a:cubicBezTo>
                    <a:pt x="4881" y="0"/>
                    <a:pt x="4560" y="60"/>
                    <a:pt x="4012" y="262"/>
                  </a:cubicBezTo>
                  <a:cubicBezTo>
                    <a:pt x="3500" y="441"/>
                    <a:pt x="2798" y="762"/>
                    <a:pt x="2107" y="1239"/>
                  </a:cubicBezTo>
                  <a:cubicBezTo>
                    <a:pt x="1429" y="1715"/>
                    <a:pt x="893" y="2263"/>
                    <a:pt x="536" y="2679"/>
                  </a:cubicBezTo>
                  <a:cubicBezTo>
                    <a:pt x="179" y="3120"/>
                    <a:pt x="0" y="3394"/>
                    <a:pt x="0" y="3394"/>
                  </a:cubicBezTo>
                  <a:cubicBezTo>
                    <a:pt x="0" y="3394"/>
                    <a:pt x="250" y="3191"/>
                    <a:pt x="667" y="2834"/>
                  </a:cubicBezTo>
                  <a:cubicBezTo>
                    <a:pt x="1083" y="2489"/>
                    <a:pt x="1667" y="2024"/>
                    <a:pt x="2334" y="1572"/>
                  </a:cubicBezTo>
                  <a:cubicBezTo>
                    <a:pt x="3000" y="1096"/>
                    <a:pt x="3643" y="703"/>
                    <a:pt x="4108" y="441"/>
                  </a:cubicBezTo>
                  <a:cubicBezTo>
                    <a:pt x="4584" y="167"/>
                    <a:pt x="4882" y="0"/>
                    <a:pt x="488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4257375" y="2538825"/>
              <a:ext cx="64000" cy="44675"/>
            </a:xfrm>
            <a:custGeom>
              <a:rect b="b" l="l" r="r" t="t"/>
              <a:pathLst>
                <a:path extrusionOk="0" h="1787" w="2560">
                  <a:moveTo>
                    <a:pt x="2560" y="1"/>
                  </a:moveTo>
                  <a:cubicBezTo>
                    <a:pt x="2560" y="1"/>
                    <a:pt x="2381" y="13"/>
                    <a:pt x="2096" y="96"/>
                  </a:cubicBezTo>
                  <a:cubicBezTo>
                    <a:pt x="1810" y="179"/>
                    <a:pt x="1429" y="334"/>
                    <a:pt x="1048" y="584"/>
                  </a:cubicBezTo>
                  <a:cubicBezTo>
                    <a:pt x="679" y="834"/>
                    <a:pt x="393" y="1144"/>
                    <a:pt x="238" y="1382"/>
                  </a:cubicBezTo>
                  <a:cubicBezTo>
                    <a:pt x="72" y="1620"/>
                    <a:pt x="0" y="1787"/>
                    <a:pt x="0" y="1787"/>
                  </a:cubicBezTo>
                  <a:cubicBezTo>
                    <a:pt x="0" y="1787"/>
                    <a:pt x="572" y="1382"/>
                    <a:pt x="1274" y="894"/>
                  </a:cubicBezTo>
                  <a:cubicBezTo>
                    <a:pt x="1977" y="406"/>
                    <a:pt x="2560" y="1"/>
                    <a:pt x="256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4278200" y="2525450"/>
              <a:ext cx="26225" cy="21450"/>
            </a:xfrm>
            <a:custGeom>
              <a:rect b="b" l="l" r="r" t="t"/>
              <a:pathLst>
                <a:path extrusionOk="0" h="858" w="1049">
                  <a:moveTo>
                    <a:pt x="1048" y="0"/>
                  </a:moveTo>
                  <a:cubicBezTo>
                    <a:pt x="1048" y="0"/>
                    <a:pt x="691" y="48"/>
                    <a:pt x="393" y="286"/>
                  </a:cubicBezTo>
                  <a:cubicBezTo>
                    <a:pt x="96" y="524"/>
                    <a:pt x="1" y="857"/>
                    <a:pt x="1" y="857"/>
                  </a:cubicBezTo>
                  <a:cubicBezTo>
                    <a:pt x="1" y="857"/>
                    <a:pt x="358" y="822"/>
                    <a:pt x="655" y="584"/>
                  </a:cubicBezTo>
                  <a:cubicBezTo>
                    <a:pt x="953" y="345"/>
                    <a:pt x="1048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4466025" y="1966875"/>
              <a:ext cx="222975" cy="82350"/>
            </a:xfrm>
            <a:custGeom>
              <a:rect b="b" l="l" r="r" t="t"/>
              <a:pathLst>
                <a:path extrusionOk="0" h="3294" w="8919">
                  <a:moveTo>
                    <a:pt x="7223" y="1"/>
                  </a:moveTo>
                  <a:cubicBezTo>
                    <a:pt x="6834" y="1"/>
                    <a:pt x="6386" y="43"/>
                    <a:pt x="5906" y="102"/>
                  </a:cubicBezTo>
                  <a:cubicBezTo>
                    <a:pt x="5322" y="198"/>
                    <a:pt x="4680" y="340"/>
                    <a:pt x="4049" y="567"/>
                  </a:cubicBezTo>
                  <a:cubicBezTo>
                    <a:pt x="3406" y="805"/>
                    <a:pt x="2810" y="1090"/>
                    <a:pt x="2298" y="1388"/>
                  </a:cubicBezTo>
                  <a:cubicBezTo>
                    <a:pt x="1798" y="1698"/>
                    <a:pt x="1370" y="2019"/>
                    <a:pt x="1024" y="2293"/>
                  </a:cubicBezTo>
                  <a:cubicBezTo>
                    <a:pt x="703" y="2579"/>
                    <a:pt x="429" y="2829"/>
                    <a:pt x="262" y="3007"/>
                  </a:cubicBezTo>
                  <a:cubicBezTo>
                    <a:pt x="84" y="3186"/>
                    <a:pt x="0" y="3293"/>
                    <a:pt x="0" y="3293"/>
                  </a:cubicBezTo>
                  <a:cubicBezTo>
                    <a:pt x="0" y="3293"/>
                    <a:pt x="108" y="3198"/>
                    <a:pt x="298" y="3055"/>
                  </a:cubicBezTo>
                  <a:cubicBezTo>
                    <a:pt x="489" y="2888"/>
                    <a:pt x="786" y="2686"/>
                    <a:pt x="1143" y="2448"/>
                  </a:cubicBezTo>
                  <a:cubicBezTo>
                    <a:pt x="1512" y="2186"/>
                    <a:pt x="1965" y="1936"/>
                    <a:pt x="2465" y="1674"/>
                  </a:cubicBezTo>
                  <a:cubicBezTo>
                    <a:pt x="2989" y="1400"/>
                    <a:pt x="3560" y="1150"/>
                    <a:pt x="4179" y="924"/>
                  </a:cubicBezTo>
                  <a:cubicBezTo>
                    <a:pt x="4787" y="698"/>
                    <a:pt x="5406" y="543"/>
                    <a:pt x="5965" y="424"/>
                  </a:cubicBezTo>
                  <a:cubicBezTo>
                    <a:pt x="6537" y="305"/>
                    <a:pt x="7049" y="221"/>
                    <a:pt x="7489" y="186"/>
                  </a:cubicBezTo>
                  <a:cubicBezTo>
                    <a:pt x="7930" y="138"/>
                    <a:pt x="8275" y="126"/>
                    <a:pt x="8525" y="126"/>
                  </a:cubicBezTo>
                  <a:lnTo>
                    <a:pt x="8918" y="126"/>
                  </a:lnTo>
                  <a:lnTo>
                    <a:pt x="8513" y="78"/>
                  </a:lnTo>
                  <a:cubicBezTo>
                    <a:pt x="8275" y="43"/>
                    <a:pt x="7918" y="19"/>
                    <a:pt x="7466" y="7"/>
                  </a:cubicBezTo>
                  <a:cubicBezTo>
                    <a:pt x="7388" y="3"/>
                    <a:pt x="7307" y="1"/>
                    <a:pt x="722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457400" y="2007825"/>
              <a:ext cx="164025" cy="72350"/>
            </a:xfrm>
            <a:custGeom>
              <a:rect b="b" l="l" r="r" t="t"/>
              <a:pathLst>
                <a:path extrusionOk="0" h="2894" w="6561">
                  <a:moveTo>
                    <a:pt x="6299" y="0"/>
                  </a:moveTo>
                  <a:cubicBezTo>
                    <a:pt x="6120" y="0"/>
                    <a:pt x="5834" y="0"/>
                    <a:pt x="5513" y="36"/>
                  </a:cubicBezTo>
                  <a:cubicBezTo>
                    <a:pt x="4834" y="95"/>
                    <a:pt x="3917" y="286"/>
                    <a:pt x="2977" y="715"/>
                  </a:cubicBezTo>
                  <a:cubicBezTo>
                    <a:pt x="2024" y="1155"/>
                    <a:pt x="1298" y="1750"/>
                    <a:pt x="822" y="2203"/>
                  </a:cubicBezTo>
                  <a:cubicBezTo>
                    <a:pt x="584" y="2441"/>
                    <a:pt x="381" y="2620"/>
                    <a:pt x="238" y="2727"/>
                  </a:cubicBezTo>
                  <a:cubicBezTo>
                    <a:pt x="83" y="2834"/>
                    <a:pt x="0" y="2893"/>
                    <a:pt x="0" y="2893"/>
                  </a:cubicBezTo>
                  <a:cubicBezTo>
                    <a:pt x="0" y="2893"/>
                    <a:pt x="107" y="2858"/>
                    <a:pt x="274" y="2786"/>
                  </a:cubicBezTo>
                  <a:cubicBezTo>
                    <a:pt x="429" y="2703"/>
                    <a:pt x="667" y="2560"/>
                    <a:pt x="941" y="2370"/>
                  </a:cubicBezTo>
                  <a:cubicBezTo>
                    <a:pt x="1476" y="2000"/>
                    <a:pt x="2215" y="1512"/>
                    <a:pt x="3131" y="1096"/>
                  </a:cubicBezTo>
                  <a:cubicBezTo>
                    <a:pt x="4024" y="655"/>
                    <a:pt x="4882" y="405"/>
                    <a:pt x="5525" y="238"/>
                  </a:cubicBezTo>
                  <a:cubicBezTo>
                    <a:pt x="5834" y="167"/>
                    <a:pt x="6096" y="107"/>
                    <a:pt x="6275" y="84"/>
                  </a:cubicBezTo>
                  <a:cubicBezTo>
                    <a:pt x="6453" y="48"/>
                    <a:pt x="6560" y="36"/>
                    <a:pt x="6560" y="36"/>
                  </a:cubicBezTo>
                  <a:cubicBezTo>
                    <a:pt x="6560" y="36"/>
                    <a:pt x="6465" y="36"/>
                    <a:pt x="629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442800" y="2046225"/>
              <a:ext cx="112250" cy="59550"/>
            </a:xfrm>
            <a:custGeom>
              <a:rect b="b" l="l" r="r" t="t"/>
              <a:pathLst>
                <a:path extrusionOk="0" h="2382" w="4490">
                  <a:moveTo>
                    <a:pt x="4489" y="0"/>
                  </a:moveTo>
                  <a:cubicBezTo>
                    <a:pt x="4489" y="0"/>
                    <a:pt x="4192" y="36"/>
                    <a:pt x="3739" y="83"/>
                  </a:cubicBezTo>
                  <a:cubicBezTo>
                    <a:pt x="3275" y="191"/>
                    <a:pt x="2656" y="381"/>
                    <a:pt x="2013" y="726"/>
                  </a:cubicBezTo>
                  <a:cubicBezTo>
                    <a:pt x="1370" y="1072"/>
                    <a:pt x="870" y="1488"/>
                    <a:pt x="525" y="1822"/>
                  </a:cubicBezTo>
                  <a:cubicBezTo>
                    <a:pt x="179" y="2143"/>
                    <a:pt x="1" y="2381"/>
                    <a:pt x="1" y="2381"/>
                  </a:cubicBezTo>
                  <a:cubicBezTo>
                    <a:pt x="1" y="2381"/>
                    <a:pt x="263" y="2238"/>
                    <a:pt x="644" y="1977"/>
                  </a:cubicBezTo>
                  <a:cubicBezTo>
                    <a:pt x="1037" y="1726"/>
                    <a:pt x="1584" y="1417"/>
                    <a:pt x="2191" y="1084"/>
                  </a:cubicBezTo>
                  <a:cubicBezTo>
                    <a:pt x="2799" y="762"/>
                    <a:pt x="3382" y="488"/>
                    <a:pt x="3799" y="298"/>
                  </a:cubicBezTo>
                  <a:cubicBezTo>
                    <a:pt x="4215" y="119"/>
                    <a:pt x="4489" y="0"/>
                    <a:pt x="448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4435075" y="2082225"/>
              <a:ext cx="90200" cy="46775"/>
            </a:xfrm>
            <a:custGeom>
              <a:rect b="b" l="l" r="r" t="t"/>
              <a:pathLst>
                <a:path extrusionOk="0" h="1871" w="3608">
                  <a:moveTo>
                    <a:pt x="3608" y="1"/>
                  </a:moveTo>
                  <a:cubicBezTo>
                    <a:pt x="3608" y="1"/>
                    <a:pt x="3358" y="25"/>
                    <a:pt x="2977" y="108"/>
                  </a:cubicBezTo>
                  <a:cubicBezTo>
                    <a:pt x="2620" y="179"/>
                    <a:pt x="2119" y="334"/>
                    <a:pt x="1607" y="596"/>
                  </a:cubicBezTo>
                  <a:cubicBezTo>
                    <a:pt x="1107" y="858"/>
                    <a:pt x="691" y="1179"/>
                    <a:pt x="417" y="1429"/>
                  </a:cubicBezTo>
                  <a:cubicBezTo>
                    <a:pt x="155" y="1691"/>
                    <a:pt x="0" y="1870"/>
                    <a:pt x="0" y="1870"/>
                  </a:cubicBezTo>
                  <a:cubicBezTo>
                    <a:pt x="0" y="1870"/>
                    <a:pt x="810" y="1453"/>
                    <a:pt x="1798" y="941"/>
                  </a:cubicBezTo>
                  <a:cubicBezTo>
                    <a:pt x="2798" y="417"/>
                    <a:pt x="3608" y="1"/>
                    <a:pt x="360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438050" y="2117350"/>
              <a:ext cx="52100" cy="29500"/>
            </a:xfrm>
            <a:custGeom>
              <a:rect b="b" l="l" r="r" t="t"/>
              <a:pathLst>
                <a:path extrusionOk="0" h="1180" w="2084">
                  <a:moveTo>
                    <a:pt x="2084" y="1"/>
                  </a:moveTo>
                  <a:lnTo>
                    <a:pt x="2084" y="1"/>
                  </a:lnTo>
                  <a:cubicBezTo>
                    <a:pt x="2084" y="1"/>
                    <a:pt x="1953" y="1"/>
                    <a:pt x="1715" y="60"/>
                  </a:cubicBezTo>
                  <a:cubicBezTo>
                    <a:pt x="1488" y="108"/>
                    <a:pt x="1191" y="191"/>
                    <a:pt x="893" y="358"/>
                  </a:cubicBezTo>
                  <a:cubicBezTo>
                    <a:pt x="607" y="525"/>
                    <a:pt x="369" y="727"/>
                    <a:pt x="226" y="894"/>
                  </a:cubicBezTo>
                  <a:cubicBezTo>
                    <a:pt x="72" y="1060"/>
                    <a:pt x="0" y="1179"/>
                    <a:pt x="0" y="1179"/>
                  </a:cubicBezTo>
                  <a:cubicBezTo>
                    <a:pt x="0" y="1179"/>
                    <a:pt x="131" y="1132"/>
                    <a:pt x="345" y="1037"/>
                  </a:cubicBezTo>
                  <a:cubicBezTo>
                    <a:pt x="548" y="965"/>
                    <a:pt x="822" y="846"/>
                    <a:pt x="1096" y="679"/>
                  </a:cubicBezTo>
                  <a:cubicBezTo>
                    <a:pt x="1381" y="525"/>
                    <a:pt x="1619" y="358"/>
                    <a:pt x="1798" y="227"/>
                  </a:cubicBezTo>
                  <a:cubicBezTo>
                    <a:pt x="1977" y="84"/>
                    <a:pt x="2084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4570800" y="2554600"/>
              <a:ext cx="372400" cy="176550"/>
            </a:xfrm>
            <a:custGeom>
              <a:rect b="b" l="l" r="r" t="t"/>
              <a:pathLst>
                <a:path extrusionOk="0" h="7062" w="14896">
                  <a:moveTo>
                    <a:pt x="0" y="1"/>
                  </a:moveTo>
                  <a:cubicBezTo>
                    <a:pt x="0" y="1"/>
                    <a:pt x="227" y="72"/>
                    <a:pt x="631" y="191"/>
                  </a:cubicBezTo>
                  <a:cubicBezTo>
                    <a:pt x="1036" y="310"/>
                    <a:pt x="1596" y="489"/>
                    <a:pt x="2310" y="739"/>
                  </a:cubicBezTo>
                  <a:cubicBezTo>
                    <a:pt x="3727" y="1227"/>
                    <a:pt x="5644" y="1977"/>
                    <a:pt x="7716" y="2954"/>
                  </a:cubicBezTo>
                  <a:cubicBezTo>
                    <a:pt x="9764" y="3942"/>
                    <a:pt x="11573" y="4966"/>
                    <a:pt x="12847" y="5752"/>
                  </a:cubicBezTo>
                  <a:cubicBezTo>
                    <a:pt x="13490" y="6145"/>
                    <a:pt x="14002" y="6466"/>
                    <a:pt x="14347" y="6704"/>
                  </a:cubicBezTo>
                  <a:cubicBezTo>
                    <a:pt x="14705" y="6930"/>
                    <a:pt x="14895" y="7061"/>
                    <a:pt x="14895" y="7061"/>
                  </a:cubicBezTo>
                  <a:cubicBezTo>
                    <a:pt x="14895" y="7061"/>
                    <a:pt x="14728" y="6918"/>
                    <a:pt x="14395" y="6680"/>
                  </a:cubicBezTo>
                  <a:cubicBezTo>
                    <a:pt x="14062" y="6406"/>
                    <a:pt x="13574" y="6037"/>
                    <a:pt x="12966" y="5609"/>
                  </a:cubicBezTo>
                  <a:cubicBezTo>
                    <a:pt x="11740" y="4728"/>
                    <a:pt x="9978" y="3609"/>
                    <a:pt x="7894" y="2620"/>
                  </a:cubicBezTo>
                  <a:cubicBezTo>
                    <a:pt x="5811" y="1632"/>
                    <a:pt x="3822" y="965"/>
                    <a:pt x="2370" y="561"/>
                  </a:cubicBezTo>
                  <a:cubicBezTo>
                    <a:pt x="1655" y="358"/>
                    <a:pt x="1060" y="215"/>
                    <a:pt x="643" y="132"/>
                  </a:cubicBezTo>
                  <a:cubicBezTo>
                    <a:pt x="227" y="3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4950000" y="2734100"/>
              <a:ext cx="74450" cy="44375"/>
            </a:xfrm>
            <a:custGeom>
              <a:rect b="b" l="l" r="r" t="t"/>
              <a:pathLst>
                <a:path extrusionOk="0" h="1775" w="2978">
                  <a:moveTo>
                    <a:pt x="1" y="0"/>
                  </a:moveTo>
                  <a:cubicBezTo>
                    <a:pt x="1" y="0"/>
                    <a:pt x="108" y="167"/>
                    <a:pt x="334" y="405"/>
                  </a:cubicBezTo>
                  <a:cubicBezTo>
                    <a:pt x="549" y="643"/>
                    <a:pt x="894" y="941"/>
                    <a:pt x="1311" y="1191"/>
                  </a:cubicBezTo>
                  <a:cubicBezTo>
                    <a:pt x="1739" y="1429"/>
                    <a:pt x="2156" y="1596"/>
                    <a:pt x="2477" y="1667"/>
                  </a:cubicBezTo>
                  <a:cubicBezTo>
                    <a:pt x="2787" y="1762"/>
                    <a:pt x="2978" y="1774"/>
                    <a:pt x="2978" y="1774"/>
                  </a:cubicBezTo>
                  <a:cubicBezTo>
                    <a:pt x="2978" y="1774"/>
                    <a:pt x="2811" y="1655"/>
                    <a:pt x="2561" y="1501"/>
                  </a:cubicBezTo>
                  <a:cubicBezTo>
                    <a:pt x="2299" y="1346"/>
                    <a:pt x="1918" y="1108"/>
                    <a:pt x="1513" y="870"/>
                  </a:cubicBezTo>
                  <a:cubicBezTo>
                    <a:pt x="1120" y="608"/>
                    <a:pt x="751" y="405"/>
                    <a:pt x="465" y="250"/>
                  </a:cubicBezTo>
                  <a:cubicBezTo>
                    <a:pt x="180" y="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4655625" y="2552225"/>
              <a:ext cx="205125" cy="107475"/>
            </a:xfrm>
            <a:custGeom>
              <a:rect b="b" l="l" r="r" t="t"/>
              <a:pathLst>
                <a:path extrusionOk="0" h="4299" w="8205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4" y="36"/>
                    <a:pt x="358" y="108"/>
                  </a:cubicBezTo>
                  <a:cubicBezTo>
                    <a:pt x="584" y="167"/>
                    <a:pt x="917" y="275"/>
                    <a:pt x="1298" y="417"/>
                  </a:cubicBezTo>
                  <a:cubicBezTo>
                    <a:pt x="1703" y="572"/>
                    <a:pt x="2144" y="763"/>
                    <a:pt x="2656" y="1001"/>
                  </a:cubicBezTo>
                  <a:cubicBezTo>
                    <a:pt x="3156" y="1251"/>
                    <a:pt x="3692" y="1537"/>
                    <a:pt x="4251" y="1846"/>
                  </a:cubicBezTo>
                  <a:cubicBezTo>
                    <a:pt x="5347" y="2489"/>
                    <a:pt x="6335" y="3132"/>
                    <a:pt x="7049" y="3573"/>
                  </a:cubicBezTo>
                  <a:cubicBezTo>
                    <a:pt x="7764" y="4037"/>
                    <a:pt x="8204" y="4299"/>
                    <a:pt x="8204" y="4299"/>
                  </a:cubicBezTo>
                  <a:cubicBezTo>
                    <a:pt x="8204" y="4299"/>
                    <a:pt x="7799" y="3965"/>
                    <a:pt x="7144" y="3406"/>
                  </a:cubicBezTo>
                  <a:cubicBezTo>
                    <a:pt x="6490" y="2870"/>
                    <a:pt x="5573" y="2156"/>
                    <a:pt x="4442" y="1501"/>
                  </a:cubicBezTo>
                  <a:cubicBezTo>
                    <a:pt x="3870" y="1179"/>
                    <a:pt x="3311" y="906"/>
                    <a:pt x="2787" y="703"/>
                  </a:cubicBezTo>
                  <a:cubicBezTo>
                    <a:pt x="2251" y="489"/>
                    <a:pt x="1775" y="346"/>
                    <a:pt x="1358" y="239"/>
                  </a:cubicBezTo>
                  <a:cubicBezTo>
                    <a:pt x="953" y="132"/>
                    <a:pt x="620" y="72"/>
                    <a:pt x="382" y="48"/>
                  </a:cubicBezTo>
                  <a:cubicBezTo>
                    <a:pt x="144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708600" y="2537050"/>
              <a:ext cx="118200" cy="58650"/>
            </a:xfrm>
            <a:custGeom>
              <a:rect b="b" l="l" r="r" t="t"/>
              <a:pathLst>
                <a:path extrusionOk="0" h="2346" w="4728">
                  <a:moveTo>
                    <a:pt x="1" y="0"/>
                  </a:moveTo>
                  <a:cubicBezTo>
                    <a:pt x="1" y="0"/>
                    <a:pt x="251" y="143"/>
                    <a:pt x="680" y="370"/>
                  </a:cubicBezTo>
                  <a:cubicBezTo>
                    <a:pt x="1096" y="596"/>
                    <a:pt x="1680" y="893"/>
                    <a:pt x="2335" y="1215"/>
                  </a:cubicBezTo>
                  <a:cubicBezTo>
                    <a:pt x="2989" y="1548"/>
                    <a:pt x="3585" y="1810"/>
                    <a:pt x="4013" y="2025"/>
                  </a:cubicBezTo>
                  <a:cubicBezTo>
                    <a:pt x="4442" y="2227"/>
                    <a:pt x="4728" y="2346"/>
                    <a:pt x="4728" y="2346"/>
                  </a:cubicBezTo>
                  <a:cubicBezTo>
                    <a:pt x="4728" y="2346"/>
                    <a:pt x="4513" y="2155"/>
                    <a:pt x="4121" y="1858"/>
                  </a:cubicBezTo>
                  <a:cubicBezTo>
                    <a:pt x="3740" y="1572"/>
                    <a:pt x="3168" y="1203"/>
                    <a:pt x="2513" y="882"/>
                  </a:cubicBezTo>
                  <a:cubicBezTo>
                    <a:pt x="1858" y="548"/>
                    <a:pt x="1215" y="322"/>
                    <a:pt x="763" y="191"/>
                  </a:cubicBezTo>
                  <a:cubicBezTo>
                    <a:pt x="299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4738075" y="2521275"/>
              <a:ext cx="82775" cy="47350"/>
            </a:xfrm>
            <a:custGeom>
              <a:rect b="b" l="l" r="r" t="t"/>
              <a:pathLst>
                <a:path extrusionOk="0" h="1894" w="331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91" y="512"/>
                    <a:pt x="1608" y="1036"/>
                  </a:cubicBezTo>
                  <a:cubicBezTo>
                    <a:pt x="2513" y="1536"/>
                    <a:pt x="3311" y="1894"/>
                    <a:pt x="3311" y="1894"/>
                  </a:cubicBezTo>
                  <a:cubicBezTo>
                    <a:pt x="3311" y="1894"/>
                    <a:pt x="3168" y="1715"/>
                    <a:pt x="2894" y="1513"/>
                  </a:cubicBezTo>
                  <a:cubicBezTo>
                    <a:pt x="2644" y="1274"/>
                    <a:pt x="2263" y="977"/>
                    <a:pt x="1799" y="703"/>
                  </a:cubicBezTo>
                  <a:cubicBezTo>
                    <a:pt x="1334" y="441"/>
                    <a:pt x="894" y="262"/>
                    <a:pt x="548" y="155"/>
                  </a:cubicBezTo>
                  <a:cubicBezTo>
                    <a:pt x="215" y="4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4749100" y="2504300"/>
              <a:ext cx="72650" cy="36050"/>
            </a:xfrm>
            <a:custGeom>
              <a:rect b="b" l="l" r="r" t="t"/>
              <a:pathLst>
                <a:path extrusionOk="0" h="1442" w="2906">
                  <a:moveTo>
                    <a:pt x="0" y="1"/>
                  </a:moveTo>
                  <a:cubicBezTo>
                    <a:pt x="0" y="1"/>
                    <a:pt x="596" y="465"/>
                    <a:pt x="1381" y="858"/>
                  </a:cubicBezTo>
                  <a:cubicBezTo>
                    <a:pt x="2179" y="1263"/>
                    <a:pt x="2905" y="1441"/>
                    <a:pt x="2905" y="1441"/>
                  </a:cubicBezTo>
                  <a:cubicBezTo>
                    <a:pt x="2905" y="1441"/>
                    <a:pt x="2370" y="906"/>
                    <a:pt x="1548" y="501"/>
                  </a:cubicBezTo>
                  <a:cubicBezTo>
                    <a:pt x="750" y="10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4533300" y="2299175"/>
              <a:ext cx="410775" cy="172125"/>
            </a:xfrm>
            <a:custGeom>
              <a:rect b="b" l="l" r="r" t="t"/>
              <a:pathLst>
                <a:path extrusionOk="0" h="6885" w="16431">
                  <a:moveTo>
                    <a:pt x="2455" y="1"/>
                  </a:moveTo>
                  <a:cubicBezTo>
                    <a:pt x="1720" y="1"/>
                    <a:pt x="1127" y="56"/>
                    <a:pt x="703" y="121"/>
                  </a:cubicBezTo>
                  <a:cubicBezTo>
                    <a:pt x="476" y="157"/>
                    <a:pt x="298" y="193"/>
                    <a:pt x="179" y="217"/>
                  </a:cubicBezTo>
                  <a:cubicBezTo>
                    <a:pt x="60" y="229"/>
                    <a:pt x="0" y="241"/>
                    <a:pt x="0" y="241"/>
                  </a:cubicBezTo>
                  <a:cubicBezTo>
                    <a:pt x="0" y="241"/>
                    <a:pt x="60" y="241"/>
                    <a:pt x="179" y="229"/>
                  </a:cubicBezTo>
                  <a:cubicBezTo>
                    <a:pt x="310" y="229"/>
                    <a:pt x="476" y="193"/>
                    <a:pt x="715" y="181"/>
                  </a:cubicBezTo>
                  <a:cubicBezTo>
                    <a:pt x="963" y="168"/>
                    <a:pt x="1269" y="156"/>
                    <a:pt x="1625" y="156"/>
                  </a:cubicBezTo>
                  <a:cubicBezTo>
                    <a:pt x="1936" y="156"/>
                    <a:pt x="2285" y="165"/>
                    <a:pt x="2667" y="193"/>
                  </a:cubicBezTo>
                  <a:cubicBezTo>
                    <a:pt x="4298" y="312"/>
                    <a:pt x="6537" y="848"/>
                    <a:pt x="8799" y="1943"/>
                  </a:cubicBezTo>
                  <a:cubicBezTo>
                    <a:pt x="11061" y="3015"/>
                    <a:pt x="12930" y="4336"/>
                    <a:pt x="14276" y="5289"/>
                  </a:cubicBezTo>
                  <a:cubicBezTo>
                    <a:pt x="14943" y="5777"/>
                    <a:pt x="15478" y="6182"/>
                    <a:pt x="15847" y="6444"/>
                  </a:cubicBezTo>
                  <a:cubicBezTo>
                    <a:pt x="16217" y="6729"/>
                    <a:pt x="16431" y="6884"/>
                    <a:pt x="16431" y="6884"/>
                  </a:cubicBezTo>
                  <a:cubicBezTo>
                    <a:pt x="16431" y="6884"/>
                    <a:pt x="16240" y="6717"/>
                    <a:pt x="15895" y="6408"/>
                  </a:cubicBezTo>
                  <a:cubicBezTo>
                    <a:pt x="15538" y="6110"/>
                    <a:pt x="15038" y="5658"/>
                    <a:pt x="14395" y="5134"/>
                  </a:cubicBezTo>
                  <a:cubicBezTo>
                    <a:pt x="13097" y="4098"/>
                    <a:pt x="11264" y="2681"/>
                    <a:pt x="8966" y="1586"/>
                  </a:cubicBezTo>
                  <a:cubicBezTo>
                    <a:pt x="6656" y="479"/>
                    <a:pt x="4334" y="14"/>
                    <a:pt x="2667" y="2"/>
                  </a:cubicBezTo>
                  <a:cubicBezTo>
                    <a:pt x="2595" y="1"/>
                    <a:pt x="2524" y="1"/>
                    <a:pt x="245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4605925" y="2269450"/>
              <a:ext cx="239925" cy="89625"/>
            </a:xfrm>
            <a:custGeom>
              <a:rect b="b" l="l" r="r" t="t"/>
              <a:pathLst>
                <a:path extrusionOk="0" h="3585" w="9597">
                  <a:moveTo>
                    <a:pt x="0" y="1"/>
                  </a:moveTo>
                  <a:cubicBezTo>
                    <a:pt x="0" y="1"/>
                    <a:pt x="143" y="36"/>
                    <a:pt x="393" y="96"/>
                  </a:cubicBezTo>
                  <a:cubicBezTo>
                    <a:pt x="655" y="156"/>
                    <a:pt x="1024" y="239"/>
                    <a:pt x="1477" y="358"/>
                  </a:cubicBezTo>
                  <a:cubicBezTo>
                    <a:pt x="2382" y="596"/>
                    <a:pt x="3596" y="965"/>
                    <a:pt x="4930" y="1465"/>
                  </a:cubicBezTo>
                  <a:cubicBezTo>
                    <a:pt x="6251" y="1953"/>
                    <a:pt x="7430" y="2477"/>
                    <a:pt x="8263" y="2894"/>
                  </a:cubicBezTo>
                  <a:cubicBezTo>
                    <a:pt x="8680" y="3096"/>
                    <a:pt x="9013" y="3275"/>
                    <a:pt x="9240" y="3394"/>
                  </a:cubicBezTo>
                  <a:cubicBezTo>
                    <a:pt x="9466" y="3513"/>
                    <a:pt x="9597" y="3585"/>
                    <a:pt x="9597" y="3585"/>
                  </a:cubicBezTo>
                  <a:cubicBezTo>
                    <a:pt x="9597" y="3585"/>
                    <a:pt x="9478" y="3513"/>
                    <a:pt x="9251" y="3335"/>
                  </a:cubicBezTo>
                  <a:cubicBezTo>
                    <a:pt x="9049" y="3168"/>
                    <a:pt x="8728" y="2965"/>
                    <a:pt x="8335" y="2703"/>
                  </a:cubicBezTo>
                  <a:cubicBezTo>
                    <a:pt x="7525" y="2215"/>
                    <a:pt x="6382" y="1596"/>
                    <a:pt x="5049" y="1084"/>
                  </a:cubicBezTo>
                  <a:cubicBezTo>
                    <a:pt x="3703" y="584"/>
                    <a:pt x="2429" y="298"/>
                    <a:pt x="1501" y="167"/>
                  </a:cubicBezTo>
                  <a:cubicBezTo>
                    <a:pt x="1036" y="84"/>
                    <a:pt x="667" y="48"/>
                    <a:pt x="393" y="36"/>
                  </a:cubicBezTo>
                  <a:cubicBezTo>
                    <a:pt x="143" y="1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4695525" y="2253075"/>
              <a:ext cx="99725" cy="43200"/>
            </a:xfrm>
            <a:custGeom>
              <a:rect b="b" l="l" r="r" t="t"/>
              <a:pathLst>
                <a:path extrusionOk="0" h="1728" w="3989">
                  <a:moveTo>
                    <a:pt x="0" y="1"/>
                  </a:moveTo>
                  <a:cubicBezTo>
                    <a:pt x="0" y="1"/>
                    <a:pt x="869" y="513"/>
                    <a:pt x="1953" y="989"/>
                  </a:cubicBezTo>
                  <a:cubicBezTo>
                    <a:pt x="3036" y="1465"/>
                    <a:pt x="3989" y="1727"/>
                    <a:pt x="3989" y="1727"/>
                  </a:cubicBezTo>
                  <a:cubicBezTo>
                    <a:pt x="3989" y="1727"/>
                    <a:pt x="3215" y="1108"/>
                    <a:pt x="2096" y="608"/>
                  </a:cubicBezTo>
                  <a:cubicBezTo>
                    <a:pt x="977" y="13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4717550" y="2234025"/>
              <a:ext cx="58050" cy="26825"/>
            </a:xfrm>
            <a:custGeom>
              <a:rect b="b" l="l" r="r" t="t"/>
              <a:pathLst>
                <a:path extrusionOk="0" h="1073" w="2322">
                  <a:moveTo>
                    <a:pt x="0" y="1"/>
                  </a:moveTo>
                  <a:cubicBezTo>
                    <a:pt x="0" y="1"/>
                    <a:pt x="488" y="358"/>
                    <a:pt x="1119" y="644"/>
                  </a:cubicBezTo>
                  <a:cubicBezTo>
                    <a:pt x="1738" y="930"/>
                    <a:pt x="2322" y="1072"/>
                    <a:pt x="2322" y="1072"/>
                  </a:cubicBezTo>
                  <a:cubicBezTo>
                    <a:pt x="2322" y="1072"/>
                    <a:pt x="2227" y="953"/>
                    <a:pt x="2048" y="799"/>
                  </a:cubicBezTo>
                  <a:cubicBezTo>
                    <a:pt x="1869" y="632"/>
                    <a:pt x="1608" y="441"/>
                    <a:pt x="1274" y="287"/>
                  </a:cubicBezTo>
                  <a:cubicBezTo>
                    <a:pt x="953" y="144"/>
                    <a:pt x="619" y="60"/>
                    <a:pt x="381" y="37"/>
                  </a:cubicBezTo>
                  <a:cubicBezTo>
                    <a:pt x="143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4739875" y="2215275"/>
              <a:ext cx="63125" cy="34275"/>
            </a:xfrm>
            <a:custGeom>
              <a:rect b="b" l="l" r="r" t="t"/>
              <a:pathLst>
                <a:path extrusionOk="0" h="1371" w="2525">
                  <a:moveTo>
                    <a:pt x="0" y="1"/>
                  </a:moveTo>
                  <a:cubicBezTo>
                    <a:pt x="0" y="1"/>
                    <a:pt x="524" y="429"/>
                    <a:pt x="1203" y="799"/>
                  </a:cubicBezTo>
                  <a:cubicBezTo>
                    <a:pt x="1893" y="1168"/>
                    <a:pt x="2524" y="1370"/>
                    <a:pt x="2524" y="1370"/>
                  </a:cubicBezTo>
                  <a:cubicBezTo>
                    <a:pt x="2524" y="1370"/>
                    <a:pt x="2096" y="846"/>
                    <a:pt x="1381" y="453"/>
                  </a:cubicBezTo>
                  <a:cubicBezTo>
                    <a:pt x="679" y="7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3982925" y="2403400"/>
              <a:ext cx="247675" cy="245000"/>
            </a:xfrm>
            <a:custGeom>
              <a:rect b="b" l="l" r="r" t="t"/>
              <a:pathLst>
                <a:path extrusionOk="0" h="9800" w="9907">
                  <a:moveTo>
                    <a:pt x="1" y="1"/>
                  </a:moveTo>
                  <a:cubicBezTo>
                    <a:pt x="1" y="1"/>
                    <a:pt x="203" y="72"/>
                    <a:pt x="524" y="239"/>
                  </a:cubicBezTo>
                  <a:cubicBezTo>
                    <a:pt x="691" y="310"/>
                    <a:pt x="894" y="405"/>
                    <a:pt x="1120" y="524"/>
                  </a:cubicBezTo>
                  <a:cubicBezTo>
                    <a:pt x="1346" y="643"/>
                    <a:pt x="1608" y="763"/>
                    <a:pt x="1894" y="929"/>
                  </a:cubicBezTo>
                  <a:cubicBezTo>
                    <a:pt x="2179" y="1072"/>
                    <a:pt x="2489" y="1251"/>
                    <a:pt x="2799" y="1465"/>
                  </a:cubicBezTo>
                  <a:cubicBezTo>
                    <a:pt x="3132" y="1656"/>
                    <a:pt x="3453" y="1894"/>
                    <a:pt x="3811" y="2132"/>
                  </a:cubicBezTo>
                  <a:cubicBezTo>
                    <a:pt x="4501" y="2632"/>
                    <a:pt x="5227" y="3227"/>
                    <a:pt x="5930" y="3918"/>
                  </a:cubicBezTo>
                  <a:cubicBezTo>
                    <a:pt x="6632" y="4596"/>
                    <a:pt x="7228" y="5311"/>
                    <a:pt x="7740" y="6001"/>
                  </a:cubicBezTo>
                  <a:cubicBezTo>
                    <a:pt x="7978" y="6347"/>
                    <a:pt x="8240" y="6668"/>
                    <a:pt x="8430" y="7001"/>
                  </a:cubicBezTo>
                  <a:cubicBezTo>
                    <a:pt x="8644" y="7311"/>
                    <a:pt x="8811" y="7621"/>
                    <a:pt x="8978" y="7906"/>
                  </a:cubicBezTo>
                  <a:cubicBezTo>
                    <a:pt x="9145" y="8192"/>
                    <a:pt x="9264" y="8454"/>
                    <a:pt x="9383" y="8680"/>
                  </a:cubicBezTo>
                  <a:cubicBezTo>
                    <a:pt x="9502" y="8906"/>
                    <a:pt x="9585" y="9109"/>
                    <a:pt x="9668" y="9276"/>
                  </a:cubicBezTo>
                  <a:cubicBezTo>
                    <a:pt x="9811" y="9621"/>
                    <a:pt x="9907" y="9799"/>
                    <a:pt x="9907" y="9799"/>
                  </a:cubicBezTo>
                  <a:cubicBezTo>
                    <a:pt x="9907" y="9799"/>
                    <a:pt x="9835" y="9597"/>
                    <a:pt x="9728" y="9264"/>
                  </a:cubicBezTo>
                  <a:cubicBezTo>
                    <a:pt x="9680" y="9085"/>
                    <a:pt x="9609" y="8871"/>
                    <a:pt x="9502" y="8633"/>
                  </a:cubicBezTo>
                  <a:cubicBezTo>
                    <a:pt x="9406" y="8383"/>
                    <a:pt x="9311" y="8109"/>
                    <a:pt x="9156" y="7811"/>
                  </a:cubicBezTo>
                  <a:cubicBezTo>
                    <a:pt x="9025" y="7513"/>
                    <a:pt x="8859" y="7192"/>
                    <a:pt x="8668" y="6859"/>
                  </a:cubicBezTo>
                  <a:cubicBezTo>
                    <a:pt x="8490" y="6525"/>
                    <a:pt x="8263" y="6180"/>
                    <a:pt x="8025" y="5811"/>
                  </a:cubicBezTo>
                  <a:cubicBezTo>
                    <a:pt x="7525" y="5096"/>
                    <a:pt x="6930" y="4346"/>
                    <a:pt x="6216" y="3632"/>
                  </a:cubicBezTo>
                  <a:cubicBezTo>
                    <a:pt x="5477" y="2929"/>
                    <a:pt x="4727" y="2334"/>
                    <a:pt x="4013" y="1846"/>
                  </a:cubicBezTo>
                  <a:cubicBezTo>
                    <a:pt x="3632" y="1608"/>
                    <a:pt x="3299" y="1382"/>
                    <a:pt x="2953" y="1203"/>
                  </a:cubicBezTo>
                  <a:cubicBezTo>
                    <a:pt x="2608" y="1013"/>
                    <a:pt x="2287" y="870"/>
                    <a:pt x="1989" y="727"/>
                  </a:cubicBezTo>
                  <a:cubicBezTo>
                    <a:pt x="1691" y="584"/>
                    <a:pt x="1405" y="477"/>
                    <a:pt x="1167" y="393"/>
                  </a:cubicBezTo>
                  <a:cubicBezTo>
                    <a:pt x="929" y="286"/>
                    <a:pt x="715" y="227"/>
                    <a:pt x="536" y="167"/>
                  </a:cubicBezTo>
                  <a:cubicBezTo>
                    <a:pt x="203" y="6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4076400" y="2410250"/>
              <a:ext cx="165500" cy="196175"/>
            </a:xfrm>
            <a:custGeom>
              <a:rect b="b" l="l" r="r" t="t"/>
              <a:pathLst>
                <a:path extrusionOk="0" h="7847" w="662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31" y="72"/>
                    <a:pt x="345" y="227"/>
                  </a:cubicBezTo>
                  <a:cubicBezTo>
                    <a:pt x="464" y="286"/>
                    <a:pt x="595" y="381"/>
                    <a:pt x="762" y="489"/>
                  </a:cubicBezTo>
                  <a:cubicBezTo>
                    <a:pt x="917" y="584"/>
                    <a:pt x="1095" y="691"/>
                    <a:pt x="1298" y="846"/>
                  </a:cubicBezTo>
                  <a:cubicBezTo>
                    <a:pt x="1691" y="1108"/>
                    <a:pt x="2131" y="1465"/>
                    <a:pt x="2608" y="1882"/>
                  </a:cubicBezTo>
                  <a:cubicBezTo>
                    <a:pt x="3060" y="2298"/>
                    <a:pt x="3560" y="2786"/>
                    <a:pt x="4013" y="3346"/>
                  </a:cubicBezTo>
                  <a:cubicBezTo>
                    <a:pt x="4477" y="3894"/>
                    <a:pt x="4882" y="4453"/>
                    <a:pt x="5227" y="4977"/>
                  </a:cubicBezTo>
                  <a:cubicBezTo>
                    <a:pt x="5548" y="5513"/>
                    <a:pt x="5822" y="6013"/>
                    <a:pt x="6025" y="6442"/>
                  </a:cubicBezTo>
                  <a:cubicBezTo>
                    <a:pt x="6144" y="6644"/>
                    <a:pt x="6215" y="6835"/>
                    <a:pt x="6299" y="7013"/>
                  </a:cubicBezTo>
                  <a:cubicBezTo>
                    <a:pt x="6370" y="7180"/>
                    <a:pt x="6429" y="7347"/>
                    <a:pt x="6477" y="7466"/>
                  </a:cubicBezTo>
                  <a:cubicBezTo>
                    <a:pt x="6560" y="7716"/>
                    <a:pt x="6620" y="7847"/>
                    <a:pt x="6620" y="7847"/>
                  </a:cubicBezTo>
                  <a:lnTo>
                    <a:pt x="6537" y="7454"/>
                  </a:lnTo>
                  <a:cubicBezTo>
                    <a:pt x="6501" y="7323"/>
                    <a:pt x="6477" y="7156"/>
                    <a:pt x="6418" y="6977"/>
                  </a:cubicBezTo>
                  <a:cubicBezTo>
                    <a:pt x="6370" y="6775"/>
                    <a:pt x="6310" y="6573"/>
                    <a:pt x="6215" y="6346"/>
                  </a:cubicBezTo>
                  <a:cubicBezTo>
                    <a:pt x="6072" y="5906"/>
                    <a:pt x="5834" y="5370"/>
                    <a:pt x="5525" y="4799"/>
                  </a:cubicBezTo>
                  <a:cubicBezTo>
                    <a:pt x="5203" y="4239"/>
                    <a:pt x="4810" y="3644"/>
                    <a:pt x="4334" y="3072"/>
                  </a:cubicBezTo>
                  <a:cubicBezTo>
                    <a:pt x="3834" y="2513"/>
                    <a:pt x="3334" y="2013"/>
                    <a:pt x="2822" y="1620"/>
                  </a:cubicBezTo>
                  <a:cubicBezTo>
                    <a:pt x="2322" y="1215"/>
                    <a:pt x="1846" y="905"/>
                    <a:pt x="1417" y="667"/>
                  </a:cubicBezTo>
                  <a:cubicBezTo>
                    <a:pt x="1203" y="548"/>
                    <a:pt x="1012" y="453"/>
                    <a:pt x="834" y="369"/>
                  </a:cubicBezTo>
                  <a:cubicBezTo>
                    <a:pt x="667" y="274"/>
                    <a:pt x="500" y="203"/>
                    <a:pt x="381" y="155"/>
                  </a:cubicBezTo>
                  <a:cubicBezTo>
                    <a:pt x="131" y="6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4180875" y="2454000"/>
              <a:ext cx="75925" cy="120575"/>
            </a:xfrm>
            <a:custGeom>
              <a:rect b="b" l="l" r="r" t="t"/>
              <a:pathLst>
                <a:path extrusionOk="0" h="4823" w="3037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0" y="48"/>
                    <a:pt x="167" y="167"/>
                  </a:cubicBezTo>
                  <a:cubicBezTo>
                    <a:pt x="286" y="251"/>
                    <a:pt x="453" y="405"/>
                    <a:pt x="631" y="596"/>
                  </a:cubicBezTo>
                  <a:cubicBezTo>
                    <a:pt x="1000" y="965"/>
                    <a:pt x="1477" y="1525"/>
                    <a:pt x="1893" y="2191"/>
                  </a:cubicBezTo>
                  <a:cubicBezTo>
                    <a:pt x="2310" y="2858"/>
                    <a:pt x="2608" y="3513"/>
                    <a:pt x="2786" y="4001"/>
                  </a:cubicBezTo>
                  <a:cubicBezTo>
                    <a:pt x="2882" y="4263"/>
                    <a:pt x="2941" y="4454"/>
                    <a:pt x="2977" y="4596"/>
                  </a:cubicBezTo>
                  <a:cubicBezTo>
                    <a:pt x="3012" y="4751"/>
                    <a:pt x="3036" y="4823"/>
                    <a:pt x="3036" y="4823"/>
                  </a:cubicBezTo>
                  <a:lnTo>
                    <a:pt x="3036" y="4585"/>
                  </a:lnTo>
                  <a:cubicBezTo>
                    <a:pt x="3036" y="4442"/>
                    <a:pt x="3024" y="4215"/>
                    <a:pt x="2977" y="3942"/>
                  </a:cubicBezTo>
                  <a:cubicBezTo>
                    <a:pt x="2893" y="3406"/>
                    <a:pt x="2667" y="2680"/>
                    <a:pt x="2227" y="1965"/>
                  </a:cubicBezTo>
                  <a:cubicBezTo>
                    <a:pt x="1774" y="1251"/>
                    <a:pt x="1215" y="751"/>
                    <a:pt x="762" y="429"/>
                  </a:cubicBezTo>
                  <a:cubicBezTo>
                    <a:pt x="536" y="286"/>
                    <a:pt x="345" y="167"/>
                    <a:pt x="215" y="108"/>
                  </a:cubicBezTo>
                  <a:cubicBezTo>
                    <a:pt x="84" y="4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4220450" y="2450725"/>
              <a:ext cx="54800" cy="87550"/>
            </a:xfrm>
            <a:custGeom>
              <a:rect b="b" l="l" r="r" t="t"/>
              <a:pathLst>
                <a:path extrusionOk="0" h="3502" w="2192">
                  <a:moveTo>
                    <a:pt x="1" y="1"/>
                  </a:moveTo>
                  <a:cubicBezTo>
                    <a:pt x="1" y="1"/>
                    <a:pt x="144" y="191"/>
                    <a:pt x="382" y="489"/>
                  </a:cubicBezTo>
                  <a:cubicBezTo>
                    <a:pt x="620" y="786"/>
                    <a:pt x="918" y="1203"/>
                    <a:pt x="1215" y="1679"/>
                  </a:cubicBezTo>
                  <a:cubicBezTo>
                    <a:pt x="1501" y="2156"/>
                    <a:pt x="1751" y="2608"/>
                    <a:pt x="1918" y="2941"/>
                  </a:cubicBezTo>
                  <a:cubicBezTo>
                    <a:pt x="2084" y="3275"/>
                    <a:pt x="2191" y="3501"/>
                    <a:pt x="2191" y="3501"/>
                  </a:cubicBezTo>
                  <a:cubicBezTo>
                    <a:pt x="2191" y="3501"/>
                    <a:pt x="2191" y="3263"/>
                    <a:pt x="2108" y="2870"/>
                  </a:cubicBezTo>
                  <a:cubicBezTo>
                    <a:pt x="2037" y="2489"/>
                    <a:pt x="1858" y="1965"/>
                    <a:pt x="1549" y="1453"/>
                  </a:cubicBezTo>
                  <a:cubicBezTo>
                    <a:pt x="1215" y="953"/>
                    <a:pt x="834" y="584"/>
                    <a:pt x="525" y="346"/>
                  </a:cubicBezTo>
                  <a:cubicBezTo>
                    <a:pt x="203" y="10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4244275" y="2440900"/>
              <a:ext cx="44675" cy="59900"/>
            </a:xfrm>
            <a:custGeom>
              <a:rect b="b" l="l" r="r" t="t"/>
              <a:pathLst>
                <a:path extrusionOk="0" h="2396" w="1787">
                  <a:moveTo>
                    <a:pt x="0" y="1"/>
                  </a:moveTo>
                  <a:cubicBezTo>
                    <a:pt x="0" y="1"/>
                    <a:pt x="226" y="679"/>
                    <a:pt x="679" y="1358"/>
                  </a:cubicBezTo>
                  <a:cubicBezTo>
                    <a:pt x="917" y="1691"/>
                    <a:pt x="1191" y="1965"/>
                    <a:pt x="1381" y="2168"/>
                  </a:cubicBezTo>
                  <a:cubicBezTo>
                    <a:pt x="1489" y="2251"/>
                    <a:pt x="1560" y="2346"/>
                    <a:pt x="1655" y="2382"/>
                  </a:cubicBezTo>
                  <a:cubicBezTo>
                    <a:pt x="1678" y="2392"/>
                    <a:pt x="1698" y="2395"/>
                    <a:pt x="1715" y="2395"/>
                  </a:cubicBezTo>
                  <a:cubicBezTo>
                    <a:pt x="1761" y="2395"/>
                    <a:pt x="1786" y="2370"/>
                    <a:pt x="1786" y="2370"/>
                  </a:cubicBezTo>
                  <a:lnTo>
                    <a:pt x="1786" y="2370"/>
                  </a:lnTo>
                  <a:cubicBezTo>
                    <a:pt x="1786" y="2370"/>
                    <a:pt x="1782" y="2371"/>
                    <a:pt x="1776" y="2371"/>
                  </a:cubicBezTo>
                  <a:cubicBezTo>
                    <a:pt x="1759" y="2371"/>
                    <a:pt x="1725" y="2365"/>
                    <a:pt x="1691" y="2322"/>
                  </a:cubicBezTo>
                  <a:cubicBezTo>
                    <a:pt x="1655" y="2287"/>
                    <a:pt x="1619" y="2168"/>
                    <a:pt x="1560" y="2049"/>
                  </a:cubicBezTo>
                  <a:cubicBezTo>
                    <a:pt x="1441" y="1787"/>
                    <a:pt x="1262" y="1465"/>
                    <a:pt x="1024" y="1120"/>
                  </a:cubicBezTo>
                  <a:cubicBezTo>
                    <a:pt x="548" y="4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4265700" y="2432875"/>
              <a:ext cx="28000" cy="34550"/>
            </a:xfrm>
            <a:custGeom>
              <a:rect b="b" l="l" r="r" t="t"/>
              <a:pathLst>
                <a:path extrusionOk="0" h="1382" w="1120">
                  <a:moveTo>
                    <a:pt x="0" y="0"/>
                  </a:moveTo>
                  <a:cubicBezTo>
                    <a:pt x="0" y="0"/>
                    <a:pt x="96" y="429"/>
                    <a:pt x="405" y="822"/>
                  </a:cubicBezTo>
                  <a:cubicBezTo>
                    <a:pt x="715" y="1203"/>
                    <a:pt x="1120" y="1381"/>
                    <a:pt x="1120" y="1381"/>
                  </a:cubicBezTo>
                  <a:cubicBezTo>
                    <a:pt x="1120" y="1381"/>
                    <a:pt x="1024" y="953"/>
                    <a:pt x="715" y="560"/>
                  </a:cubicBezTo>
                  <a:cubicBezTo>
                    <a:pt x="405" y="179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266900" y="2416500"/>
              <a:ext cx="31575" cy="29500"/>
            </a:xfrm>
            <a:custGeom>
              <a:rect b="b" l="l" r="r" t="t"/>
              <a:pathLst>
                <a:path extrusionOk="0" h="1180" w="126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79" y="381"/>
                    <a:pt x="524" y="703"/>
                  </a:cubicBezTo>
                  <a:cubicBezTo>
                    <a:pt x="857" y="1012"/>
                    <a:pt x="1262" y="1179"/>
                    <a:pt x="1262" y="1179"/>
                  </a:cubicBezTo>
                  <a:cubicBezTo>
                    <a:pt x="1262" y="1179"/>
                    <a:pt x="1167" y="762"/>
                    <a:pt x="810" y="417"/>
                  </a:cubicBezTo>
                  <a:cubicBezTo>
                    <a:pt x="429" y="7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235925" y="1856600"/>
              <a:ext cx="175650" cy="132500"/>
            </a:xfrm>
            <a:custGeom>
              <a:rect b="b" l="l" r="r" t="t"/>
              <a:pathLst>
                <a:path extrusionOk="0" h="5300" w="7026">
                  <a:moveTo>
                    <a:pt x="1" y="1"/>
                  </a:moveTo>
                  <a:cubicBezTo>
                    <a:pt x="1" y="1"/>
                    <a:pt x="120" y="37"/>
                    <a:pt x="346" y="96"/>
                  </a:cubicBezTo>
                  <a:cubicBezTo>
                    <a:pt x="465" y="132"/>
                    <a:pt x="596" y="179"/>
                    <a:pt x="751" y="239"/>
                  </a:cubicBezTo>
                  <a:cubicBezTo>
                    <a:pt x="894" y="298"/>
                    <a:pt x="1072" y="334"/>
                    <a:pt x="1275" y="429"/>
                  </a:cubicBezTo>
                  <a:cubicBezTo>
                    <a:pt x="1656" y="572"/>
                    <a:pt x="2084" y="787"/>
                    <a:pt x="2561" y="1037"/>
                  </a:cubicBezTo>
                  <a:cubicBezTo>
                    <a:pt x="3025" y="1311"/>
                    <a:pt x="3537" y="1620"/>
                    <a:pt x="4025" y="1989"/>
                  </a:cubicBezTo>
                  <a:cubicBezTo>
                    <a:pt x="4513" y="2358"/>
                    <a:pt x="4942" y="2763"/>
                    <a:pt x="5335" y="3132"/>
                  </a:cubicBezTo>
                  <a:cubicBezTo>
                    <a:pt x="5704" y="3513"/>
                    <a:pt x="6037" y="3882"/>
                    <a:pt x="6275" y="4204"/>
                  </a:cubicBezTo>
                  <a:cubicBezTo>
                    <a:pt x="6406" y="4370"/>
                    <a:pt x="6514" y="4525"/>
                    <a:pt x="6597" y="4656"/>
                  </a:cubicBezTo>
                  <a:cubicBezTo>
                    <a:pt x="6704" y="4775"/>
                    <a:pt x="6776" y="4894"/>
                    <a:pt x="6835" y="5001"/>
                  </a:cubicBezTo>
                  <a:cubicBezTo>
                    <a:pt x="6954" y="5192"/>
                    <a:pt x="7026" y="5299"/>
                    <a:pt x="7026" y="5299"/>
                  </a:cubicBezTo>
                  <a:cubicBezTo>
                    <a:pt x="7026" y="5299"/>
                    <a:pt x="6990" y="5180"/>
                    <a:pt x="6883" y="4954"/>
                  </a:cubicBezTo>
                  <a:cubicBezTo>
                    <a:pt x="6835" y="4847"/>
                    <a:pt x="6776" y="4716"/>
                    <a:pt x="6704" y="4561"/>
                  </a:cubicBezTo>
                  <a:cubicBezTo>
                    <a:pt x="6633" y="4418"/>
                    <a:pt x="6549" y="4251"/>
                    <a:pt x="6430" y="4073"/>
                  </a:cubicBezTo>
                  <a:cubicBezTo>
                    <a:pt x="6228" y="3716"/>
                    <a:pt x="5930" y="3299"/>
                    <a:pt x="5573" y="2882"/>
                  </a:cubicBezTo>
                  <a:cubicBezTo>
                    <a:pt x="5216" y="2465"/>
                    <a:pt x="4763" y="2037"/>
                    <a:pt x="4263" y="1644"/>
                  </a:cubicBezTo>
                  <a:cubicBezTo>
                    <a:pt x="3739" y="1275"/>
                    <a:pt x="3216" y="965"/>
                    <a:pt x="2715" y="727"/>
                  </a:cubicBezTo>
                  <a:cubicBezTo>
                    <a:pt x="2204" y="501"/>
                    <a:pt x="1727" y="334"/>
                    <a:pt x="1334" y="239"/>
                  </a:cubicBezTo>
                  <a:cubicBezTo>
                    <a:pt x="1120" y="179"/>
                    <a:pt x="941" y="144"/>
                    <a:pt x="775" y="120"/>
                  </a:cubicBezTo>
                  <a:cubicBezTo>
                    <a:pt x="620" y="72"/>
                    <a:pt x="477" y="60"/>
                    <a:pt x="358" y="37"/>
                  </a:cubicBezTo>
                  <a:cubicBezTo>
                    <a:pt x="144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4233850" y="1902150"/>
              <a:ext cx="169700" cy="120275"/>
            </a:xfrm>
            <a:custGeom>
              <a:rect b="b" l="l" r="r" t="t"/>
              <a:pathLst>
                <a:path extrusionOk="0" h="4811" w="6788">
                  <a:moveTo>
                    <a:pt x="1" y="0"/>
                  </a:moveTo>
                  <a:cubicBezTo>
                    <a:pt x="1" y="0"/>
                    <a:pt x="120" y="24"/>
                    <a:pt x="322" y="60"/>
                  </a:cubicBezTo>
                  <a:cubicBezTo>
                    <a:pt x="536" y="108"/>
                    <a:pt x="846" y="203"/>
                    <a:pt x="1203" y="322"/>
                  </a:cubicBezTo>
                  <a:cubicBezTo>
                    <a:pt x="1929" y="560"/>
                    <a:pt x="2882" y="1048"/>
                    <a:pt x="3799" y="1775"/>
                  </a:cubicBezTo>
                  <a:cubicBezTo>
                    <a:pt x="4703" y="2501"/>
                    <a:pt x="5430" y="3275"/>
                    <a:pt x="5954" y="3858"/>
                  </a:cubicBezTo>
                  <a:cubicBezTo>
                    <a:pt x="6478" y="4441"/>
                    <a:pt x="6787" y="4811"/>
                    <a:pt x="6787" y="4811"/>
                  </a:cubicBezTo>
                  <a:cubicBezTo>
                    <a:pt x="6787" y="4811"/>
                    <a:pt x="6561" y="4394"/>
                    <a:pt x="6120" y="3739"/>
                  </a:cubicBezTo>
                  <a:cubicBezTo>
                    <a:pt x="5680" y="3084"/>
                    <a:pt x="5001" y="2227"/>
                    <a:pt x="4049" y="1465"/>
                  </a:cubicBezTo>
                  <a:cubicBezTo>
                    <a:pt x="3072" y="703"/>
                    <a:pt x="2036" y="286"/>
                    <a:pt x="1263" y="120"/>
                  </a:cubicBezTo>
                  <a:cubicBezTo>
                    <a:pt x="870" y="36"/>
                    <a:pt x="560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4283250" y="1946200"/>
              <a:ext cx="80100" cy="65500"/>
            </a:xfrm>
            <a:custGeom>
              <a:rect b="b" l="l" r="r" t="t"/>
              <a:pathLst>
                <a:path extrusionOk="0" h="2620" w="3204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1" y="132"/>
                    <a:pt x="513" y="346"/>
                  </a:cubicBezTo>
                  <a:cubicBezTo>
                    <a:pt x="822" y="548"/>
                    <a:pt x="1239" y="858"/>
                    <a:pt x="1668" y="1215"/>
                  </a:cubicBezTo>
                  <a:cubicBezTo>
                    <a:pt x="2096" y="1572"/>
                    <a:pt x="2489" y="1917"/>
                    <a:pt x="2751" y="2191"/>
                  </a:cubicBezTo>
                  <a:cubicBezTo>
                    <a:pt x="3037" y="2453"/>
                    <a:pt x="3204" y="2620"/>
                    <a:pt x="3204" y="2620"/>
                  </a:cubicBezTo>
                  <a:cubicBezTo>
                    <a:pt x="3204" y="2620"/>
                    <a:pt x="3108" y="2394"/>
                    <a:pt x="2930" y="2072"/>
                  </a:cubicBezTo>
                  <a:cubicBezTo>
                    <a:pt x="2727" y="1739"/>
                    <a:pt x="2394" y="1310"/>
                    <a:pt x="1942" y="917"/>
                  </a:cubicBezTo>
                  <a:cubicBezTo>
                    <a:pt x="1465" y="548"/>
                    <a:pt x="965" y="310"/>
                    <a:pt x="608" y="179"/>
                  </a:cubicBezTo>
                  <a:cubicBezTo>
                    <a:pt x="239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4294875" y="2002925"/>
              <a:ext cx="52700" cy="48075"/>
            </a:xfrm>
            <a:custGeom>
              <a:rect b="b" l="l" r="r" t="t"/>
              <a:pathLst>
                <a:path extrusionOk="0" h="1923" w="2108">
                  <a:moveTo>
                    <a:pt x="193" y="1"/>
                  </a:moveTo>
                  <a:cubicBezTo>
                    <a:pt x="151" y="1"/>
                    <a:pt x="117" y="9"/>
                    <a:pt x="84" y="18"/>
                  </a:cubicBezTo>
                  <a:cubicBezTo>
                    <a:pt x="0" y="53"/>
                    <a:pt x="12" y="125"/>
                    <a:pt x="12" y="125"/>
                  </a:cubicBezTo>
                  <a:cubicBezTo>
                    <a:pt x="12" y="125"/>
                    <a:pt x="24" y="77"/>
                    <a:pt x="107" y="77"/>
                  </a:cubicBezTo>
                  <a:cubicBezTo>
                    <a:pt x="179" y="77"/>
                    <a:pt x="250" y="137"/>
                    <a:pt x="357" y="232"/>
                  </a:cubicBezTo>
                  <a:cubicBezTo>
                    <a:pt x="560" y="387"/>
                    <a:pt x="834" y="613"/>
                    <a:pt x="1119" y="887"/>
                  </a:cubicBezTo>
                  <a:cubicBezTo>
                    <a:pt x="1393" y="1149"/>
                    <a:pt x="1643" y="1411"/>
                    <a:pt x="1822" y="1601"/>
                  </a:cubicBezTo>
                  <a:cubicBezTo>
                    <a:pt x="2012" y="1792"/>
                    <a:pt x="2108" y="1923"/>
                    <a:pt x="2108" y="1923"/>
                  </a:cubicBezTo>
                  <a:cubicBezTo>
                    <a:pt x="2108" y="1923"/>
                    <a:pt x="2096" y="1768"/>
                    <a:pt x="1989" y="1506"/>
                  </a:cubicBezTo>
                  <a:cubicBezTo>
                    <a:pt x="1893" y="1244"/>
                    <a:pt x="1691" y="899"/>
                    <a:pt x="1381" y="601"/>
                  </a:cubicBezTo>
                  <a:cubicBezTo>
                    <a:pt x="1072" y="303"/>
                    <a:pt x="715" y="125"/>
                    <a:pt x="441" y="53"/>
                  </a:cubicBezTo>
                  <a:cubicBezTo>
                    <a:pt x="369" y="41"/>
                    <a:pt x="322" y="18"/>
                    <a:pt x="250" y="6"/>
                  </a:cubicBezTo>
                  <a:cubicBezTo>
                    <a:pt x="229" y="2"/>
                    <a:pt x="211" y="1"/>
                    <a:pt x="19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4289225" y="2038775"/>
              <a:ext cx="37225" cy="29200"/>
            </a:xfrm>
            <a:custGeom>
              <a:rect b="b" l="l" r="r" t="t"/>
              <a:pathLst>
                <a:path extrusionOk="0" h="1168" w="148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2" y="96"/>
                    <a:pt x="191" y="227"/>
                  </a:cubicBezTo>
                  <a:cubicBezTo>
                    <a:pt x="310" y="358"/>
                    <a:pt x="476" y="524"/>
                    <a:pt x="667" y="667"/>
                  </a:cubicBezTo>
                  <a:cubicBezTo>
                    <a:pt x="857" y="834"/>
                    <a:pt x="1072" y="941"/>
                    <a:pt x="1226" y="1024"/>
                  </a:cubicBezTo>
                  <a:cubicBezTo>
                    <a:pt x="1381" y="1120"/>
                    <a:pt x="1488" y="1167"/>
                    <a:pt x="1488" y="1167"/>
                  </a:cubicBezTo>
                  <a:cubicBezTo>
                    <a:pt x="1488" y="1167"/>
                    <a:pt x="1453" y="1060"/>
                    <a:pt x="1369" y="870"/>
                  </a:cubicBezTo>
                  <a:cubicBezTo>
                    <a:pt x="1286" y="715"/>
                    <a:pt x="1131" y="512"/>
                    <a:pt x="929" y="346"/>
                  </a:cubicBezTo>
                  <a:cubicBezTo>
                    <a:pt x="703" y="179"/>
                    <a:pt x="476" y="96"/>
                    <a:pt x="298" y="48"/>
                  </a:cubicBezTo>
                  <a:cubicBezTo>
                    <a:pt x="11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3982625" y="2187600"/>
              <a:ext cx="289650" cy="171175"/>
            </a:xfrm>
            <a:custGeom>
              <a:rect b="b" l="l" r="r" t="t"/>
              <a:pathLst>
                <a:path extrusionOk="0" h="6847" w="11586">
                  <a:moveTo>
                    <a:pt x="1" y="1"/>
                  </a:moveTo>
                  <a:cubicBezTo>
                    <a:pt x="1" y="1"/>
                    <a:pt x="179" y="60"/>
                    <a:pt x="513" y="167"/>
                  </a:cubicBezTo>
                  <a:cubicBezTo>
                    <a:pt x="846" y="274"/>
                    <a:pt x="1310" y="429"/>
                    <a:pt x="1894" y="655"/>
                  </a:cubicBezTo>
                  <a:cubicBezTo>
                    <a:pt x="2453" y="882"/>
                    <a:pt x="3144" y="1167"/>
                    <a:pt x="3870" y="1501"/>
                  </a:cubicBezTo>
                  <a:cubicBezTo>
                    <a:pt x="4620" y="1858"/>
                    <a:pt x="5406" y="2263"/>
                    <a:pt x="6204" y="2739"/>
                  </a:cubicBezTo>
                  <a:cubicBezTo>
                    <a:pt x="7013" y="3215"/>
                    <a:pt x="7752" y="3703"/>
                    <a:pt x="8406" y="4180"/>
                  </a:cubicBezTo>
                  <a:cubicBezTo>
                    <a:pt x="9061" y="4656"/>
                    <a:pt x="9645" y="5108"/>
                    <a:pt x="10109" y="5513"/>
                  </a:cubicBezTo>
                  <a:cubicBezTo>
                    <a:pt x="10573" y="5906"/>
                    <a:pt x="10942" y="6239"/>
                    <a:pt x="11193" y="6478"/>
                  </a:cubicBezTo>
                  <a:cubicBezTo>
                    <a:pt x="11443" y="6716"/>
                    <a:pt x="11585" y="6847"/>
                    <a:pt x="11585" y="6847"/>
                  </a:cubicBezTo>
                  <a:cubicBezTo>
                    <a:pt x="11585" y="6847"/>
                    <a:pt x="11466" y="6704"/>
                    <a:pt x="11240" y="6430"/>
                  </a:cubicBezTo>
                  <a:cubicBezTo>
                    <a:pt x="11014" y="6156"/>
                    <a:pt x="10692" y="5787"/>
                    <a:pt x="10240" y="5358"/>
                  </a:cubicBezTo>
                  <a:cubicBezTo>
                    <a:pt x="9799" y="4930"/>
                    <a:pt x="9240" y="4430"/>
                    <a:pt x="8609" y="3918"/>
                  </a:cubicBezTo>
                  <a:cubicBezTo>
                    <a:pt x="7966" y="3406"/>
                    <a:pt x="7216" y="2882"/>
                    <a:pt x="6406" y="2394"/>
                  </a:cubicBezTo>
                  <a:cubicBezTo>
                    <a:pt x="5585" y="1906"/>
                    <a:pt x="4763" y="1513"/>
                    <a:pt x="4001" y="1191"/>
                  </a:cubicBezTo>
                  <a:cubicBezTo>
                    <a:pt x="3251" y="882"/>
                    <a:pt x="2549" y="643"/>
                    <a:pt x="1953" y="465"/>
                  </a:cubicBezTo>
                  <a:cubicBezTo>
                    <a:pt x="1358" y="298"/>
                    <a:pt x="870" y="167"/>
                    <a:pt x="525" y="108"/>
                  </a:cubicBezTo>
                  <a:cubicBezTo>
                    <a:pt x="191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4128175" y="2210825"/>
              <a:ext cx="99450" cy="64900"/>
            </a:xfrm>
            <a:custGeom>
              <a:rect b="b" l="l" r="r" t="t"/>
              <a:pathLst>
                <a:path extrusionOk="0" h="2596" w="3978">
                  <a:moveTo>
                    <a:pt x="1" y="0"/>
                  </a:moveTo>
                  <a:cubicBezTo>
                    <a:pt x="1" y="0"/>
                    <a:pt x="870" y="572"/>
                    <a:pt x="1977" y="1310"/>
                  </a:cubicBezTo>
                  <a:cubicBezTo>
                    <a:pt x="3085" y="2024"/>
                    <a:pt x="3977" y="2596"/>
                    <a:pt x="3977" y="2596"/>
                  </a:cubicBezTo>
                  <a:cubicBezTo>
                    <a:pt x="3977" y="2596"/>
                    <a:pt x="3811" y="2381"/>
                    <a:pt x="3513" y="2084"/>
                  </a:cubicBezTo>
                  <a:cubicBezTo>
                    <a:pt x="3215" y="1750"/>
                    <a:pt x="2763" y="1346"/>
                    <a:pt x="2203" y="977"/>
                  </a:cubicBezTo>
                  <a:cubicBezTo>
                    <a:pt x="1632" y="607"/>
                    <a:pt x="1084" y="357"/>
                    <a:pt x="668" y="203"/>
                  </a:cubicBezTo>
                  <a:cubicBezTo>
                    <a:pt x="263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85025" y="2212900"/>
              <a:ext cx="47950" cy="35150"/>
            </a:xfrm>
            <a:custGeom>
              <a:rect b="b" l="l" r="r" t="t"/>
              <a:pathLst>
                <a:path extrusionOk="0" h="1406" w="191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0" y="477"/>
                    <a:pt x="846" y="870"/>
                  </a:cubicBezTo>
                  <a:cubicBezTo>
                    <a:pt x="1370" y="1251"/>
                    <a:pt x="1918" y="1406"/>
                    <a:pt x="1918" y="1406"/>
                  </a:cubicBezTo>
                  <a:cubicBezTo>
                    <a:pt x="1918" y="1406"/>
                    <a:pt x="1608" y="929"/>
                    <a:pt x="1072" y="536"/>
                  </a:cubicBezTo>
                  <a:cubicBezTo>
                    <a:pt x="549" y="15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198125" y="2195925"/>
              <a:ext cx="44675" cy="26225"/>
            </a:xfrm>
            <a:custGeom>
              <a:rect b="b" l="l" r="r" t="t"/>
              <a:pathLst>
                <a:path extrusionOk="0" h="1049" w="1787">
                  <a:moveTo>
                    <a:pt x="1" y="1"/>
                  </a:moveTo>
                  <a:cubicBezTo>
                    <a:pt x="1" y="1"/>
                    <a:pt x="334" y="370"/>
                    <a:pt x="822" y="656"/>
                  </a:cubicBezTo>
                  <a:cubicBezTo>
                    <a:pt x="1299" y="930"/>
                    <a:pt x="1787" y="1049"/>
                    <a:pt x="1787" y="1049"/>
                  </a:cubicBezTo>
                  <a:cubicBezTo>
                    <a:pt x="1787" y="1049"/>
                    <a:pt x="1513" y="620"/>
                    <a:pt x="1013" y="310"/>
                  </a:cubicBezTo>
                  <a:cubicBezTo>
                    <a:pt x="501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4220150" y="2186850"/>
              <a:ext cx="28900" cy="14625"/>
            </a:xfrm>
            <a:custGeom>
              <a:rect b="b" l="l" r="r" t="t"/>
              <a:pathLst>
                <a:path extrusionOk="0" h="585" w="1156">
                  <a:moveTo>
                    <a:pt x="123" y="0"/>
                  </a:moveTo>
                  <a:cubicBezTo>
                    <a:pt x="48" y="0"/>
                    <a:pt x="1" y="7"/>
                    <a:pt x="1" y="7"/>
                  </a:cubicBezTo>
                  <a:cubicBezTo>
                    <a:pt x="1" y="7"/>
                    <a:pt x="156" y="304"/>
                    <a:pt x="489" y="459"/>
                  </a:cubicBezTo>
                  <a:cubicBezTo>
                    <a:pt x="686" y="565"/>
                    <a:pt x="902" y="585"/>
                    <a:pt x="1033" y="585"/>
                  </a:cubicBezTo>
                  <a:cubicBezTo>
                    <a:pt x="1108" y="585"/>
                    <a:pt x="1156" y="578"/>
                    <a:pt x="1156" y="578"/>
                  </a:cubicBezTo>
                  <a:cubicBezTo>
                    <a:pt x="1156" y="578"/>
                    <a:pt x="977" y="269"/>
                    <a:pt x="668" y="126"/>
                  </a:cubicBezTo>
                  <a:cubicBezTo>
                    <a:pt x="471" y="20"/>
                    <a:pt x="254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4228200" y="2167775"/>
              <a:ext cx="32175" cy="13300"/>
            </a:xfrm>
            <a:custGeom>
              <a:rect b="b" l="l" r="r" t="t"/>
              <a:pathLst>
                <a:path extrusionOk="0" h="532" w="1287">
                  <a:moveTo>
                    <a:pt x="241" y="0"/>
                  </a:moveTo>
                  <a:cubicBezTo>
                    <a:pt x="98" y="0"/>
                    <a:pt x="0" y="20"/>
                    <a:pt x="0" y="20"/>
                  </a:cubicBezTo>
                  <a:cubicBezTo>
                    <a:pt x="0" y="20"/>
                    <a:pt x="215" y="317"/>
                    <a:pt x="572" y="448"/>
                  </a:cubicBezTo>
                  <a:cubicBezTo>
                    <a:pt x="731" y="514"/>
                    <a:pt x="896" y="532"/>
                    <a:pt x="1026" y="532"/>
                  </a:cubicBezTo>
                  <a:cubicBezTo>
                    <a:pt x="1179" y="532"/>
                    <a:pt x="1286" y="508"/>
                    <a:pt x="1286" y="508"/>
                  </a:cubicBezTo>
                  <a:cubicBezTo>
                    <a:pt x="1286" y="508"/>
                    <a:pt x="1072" y="210"/>
                    <a:pt x="715" y="79"/>
                  </a:cubicBezTo>
                  <a:cubicBezTo>
                    <a:pt x="544" y="17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240400" y="2145775"/>
              <a:ext cx="32175" cy="16025"/>
            </a:xfrm>
            <a:custGeom>
              <a:rect b="b" l="l" r="r" t="t"/>
              <a:pathLst>
                <a:path extrusionOk="0" h="641" w="1287">
                  <a:moveTo>
                    <a:pt x="118" y="1"/>
                  </a:moveTo>
                  <a:cubicBezTo>
                    <a:pt x="45" y="1"/>
                    <a:pt x="0" y="7"/>
                    <a:pt x="0" y="7"/>
                  </a:cubicBezTo>
                  <a:cubicBezTo>
                    <a:pt x="0" y="7"/>
                    <a:pt x="191" y="316"/>
                    <a:pt x="548" y="495"/>
                  </a:cubicBezTo>
                  <a:cubicBezTo>
                    <a:pt x="812" y="622"/>
                    <a:pt x="1075" y="641"/>
                    <a:pt x="1205" y="641"/>
                  </a:cubicBezTo>
                  <a:cubicBezTo>
                    <a:pt x="1256" y="641"/>
                    <a:pt x="1286" y="638"/>
                    <a:pt x="1286" y="638"/>
                  </a:cubicBezTo>
                  <a:cubicBezTo>
                    <a:pt x="1286" y="638"/>
                    <a:pt x="1096" y="316"/>
                    <a:pt x="727" y="138"/>
                  </a:cubicBezTo>
                  <a:cubicBezTo>
                    <a:pt x="494" y="21"/>
                    <a:pt x="256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261825" y="2129550"/>
              <a:ext cx="18475" cy="12825"/>
            </a:xfrm>
            <a:custGeom>
              <a:rect b="b" l="l" r="r" t="t"/>
              <a:pathLst>
                <a:path extrusionOk="0" h="513" w="739">
                  <a:moveTo>
                    <a:pt x="1" y="1"/>
                  </a:moveTo>
                  <a:cubicBezTo>
                    <a:pt x="1" y="1"/>
                    <a:pt x="13" y="72"/>
                    <a:pt x="36" y="168"/>
                  </a:cubicBezTo>
                  <a:cubicBezTo>
                    <a:pt x="72" y="251"/>
                    <a:pt x="144" y="358"/>
                    <a:pt x="251" y="429"/>
                  </a:cubicBezTo>
                  <a:cubicBezTo>
                    <a:pt x="358" y="489"/>
                    <a:pt x="489" y="513"/>
                    <a:pt x="572" y="513"/>
                  </a:cubicBezTo>
                  <a:cubicBezTo>
                    <a:pt x="679" y="513"/>
                    <a:pt x="739" y="477"/>
                    <a:pt x="739" y="477"/>
                  </a:cubicBezTo>
                  <a:lnTo>
                    <a:pt x="667" y="334"/>
                  </a:lnTo>
                  <a:cubicBezTo>
                    <a:pt x="620" y="239"/>
                    <a:pt x="548" y="144"/>
                    <a:pt x="453" y="96"/>
                  </a:cubicBezTo>
                  <a:cubicBezTo>
                    <a:pt x="370" y="25"/>
                    <a:pt x="251" y="13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3927550" y="1657175"/>
              <a:ext cx="105400" cy="101525"/>
            </a:xfrm>
            <a:custGeom>
              <a:rect b="b" l="l" r="r" t="t"/>
              <a:pathLst>
                <a:path extrusionOk="0" h="4061" w="4216">
                  <a:moveTo>
                    <a:pt x="1" y="1"/>
                  </a:moveTo>
                  <a:cubicBezTo>
                    <a:pt x="1" y="1"/>
                    <a:pt x="144" y="298"/>
                    <a:pt x="442" y="739"/>
                  </a:cubicBezTo>
                  <a:cubicBezTo>
                    <a:pt x="739" y="1191"/>
                    <a:pt x="1192" y="1787"/>
                    <a:pt x="1787" y="2358"/>
                  </a:cubicBezTo>
                  <a:cubicBezTo>
                    <a:pt x="2382" y="2930"/>
                    <a:pt x="2989" y="3358"/>
                    <a:pt x="3454" y="3644"/>
                  </a:cubicBezTo>
                  <a:cubicBezTo>
                    <a:pt x="3918" y="3930"/>
                    <a:pt x="4216" y="4061"/>
                    <a:pt x="4216" y="4061"/>
                  </a:cubicBezTo>
                  <a:cubicBezTo>
                    <a:pt x="4216" y="4061"/>
                    <a:pt x="3966" y="3834"/>
                    <a:pt x="3561" y="3489"/>
                  </a:cubicBezTo>
                  <a:cubicBezTo>
                    <a:pt x="3168" y="3132"/>
                    <a:pt x="2632" y="2644"/>
                    <a:pt x="2049" y="2084"/>
                  </a:cubicBezTo>
                  <a:cubicBezTo>
                    <a:pt x="1477" y="1525"/>
                    <a:pt x="965" y="1001"/>
                    <a:pt x="596" y="620"/>
                  </a:cubicBezTo>
                  <a:cubicBezTo>
                    <a:pt x="227" y="22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3920425" y="1678025"/>
              <a:ext cx="44075" cy="55075"/>
            </a:xfrm>
            <a:custGeom>
              <a:rect b="b" l="l" r="r" t="t"/>
              <a:pathLst>
                <a:path extrusionOk="0" h="2203" w="1763">
                  <a:moveTo>
                    <a:pt x="0" y="0"/>
                  </a:moveTo>
                  <a:cubicBezTo>
                    <a:pt x="0" y="0"/>
                    <a:pt x="48" y="155"/>
                    <a:pt x="143" y="393"/>
                  </a:cubicBezTo>
                  <a:cubicBezTo>
                    <a:pt x="238" y="631"/>
                    <a:pt x="393" y="964"/>
                    <a:pt x="643" y="1274"/>
                  </a:cubicBezTo>
                  <a:cubicBezTo>
                    <a:pt x="893" y="1584"/>
                    <a:pt x="1179" y="1822"/>
                    <a:pt x="1393" y="1977"/>
                  </a:cubicBezTo>
                  <a:cubicBezTo>
                    <a:pt x="1608" y="2119"/>
                    <a:pt x="1762" y="2203"/>
                    <a:pt x="1762" y="2203"/>
                  </a:cubicBezTo>
                  <a:cubicBezTo>
                    <a:pt x="1762" y="2203"/>
                    <a:pt x="1691" y="2048"/>
                    <a:pt x="1524" y="1846"/>
                  </a:cubicBezTo>
                  <a:cubicBezTo>
                    <a:pt x="1369" y="1619"/>
                    <a:pt x="1179" y="1334"/>
                    <a:pt x="941" y="1036"/>
                  </a:cubicBezTo>
                  <a:cubicBezTo>
                    <a:pt x="715" y="738"/>
                    <a:pt x="476" y="488"/>
                    <a:pt x="298" y="2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3854625" y="1739325"/>
              <a:ext cx="52425" cy="40800"/>
            </a:xfrm>
            <a:custGeom>
              <a:rect b="b" l="l" r="r" t="t"/>
              <a:pathLst>
                <a:path extrusionOk="0" h="1632" w="209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1" y="132"/>
                    <a:pt x="215" y="346"/>
                  </a:cubicBezTo>
                  <a:cubicBezTo>
                    <a:pt x="358" y="548"/>
                    <a:pt x="584" y="798"/>
                    <a:pt x="882" y="1037"/>
                  </a:cubicBezTo>
                  <a:cubicBezTo>
                    <a:pt x="1180" y="1275"/>
                    <a:pt x="1477" y="1430"/>
                    <a:pt x="1715" y="1513"/>
                  </a:cubicBezTo>
                  <a:cubicBezTo>
                    <a:pt x="1954" y="1608"/>
                    <a:pt x="2096" y="1632"/>
                    <a:pt x="2096" y="1632"/>
                  </a:cubicBezTo>
                  <a:cubicBezTo>
                    <a:pt x="2096" y="1632"/>
                    <a:pt x="1680" y="1156"/>
                    <a:pt x="1132" y="727"/>
                  </a:cubicBezTo>
                  <a:cubicBezTo>
                    <a:pt x="549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3530500" y="2110500"/>
              <a:ext cx="175025" cy="115525"/>
            </a:xfrm>
            <a:custGeom>
              <a:rect b="b" l="l" r="r" t="t"/>
              <a:pathLst>
                <a:path extrusionOk="0" h="4621" w="7001">
                  <a:moveTo>
                    <a:pt x="0" y="1"/>
                  </a:moveTo>
                  <a:cubicBezTo>
                    <a:pt x="0" y="1"/>
                    <a:pt x="310" y="358"/>
                    <a:pt x="869" y="894"/>
                  </a:cubicBezTo>
                  <a:cubicBezTo>
                    <a:pt x="1417" y="1418"/>
                    <a:pt x="2227" y="2120"/>
                    <a:pt x="3203" y="2763"/>
                  </a:cubicBezTo>
                  <a:cubicBezTo>
                    <a:pt x="4191" y="3394"/>
                    <a:pt x="5144" y="3870"/>
                    <a:pt x="5834" y="4168"/>
                  </a:cubicBezTo>
                  <a:cubicBezTo>
                    <a:pt x="6548" y="4466"/>
                    <a:pt x="7001" y="4620"/>
                    <a:pt x="7001" y="4620"/>
                  </a:cubicBezTo>
                  <a:cubicBezTo>
                    <a:pt x="7001" y="4620"/>
                    <a:pt x="6596" y="4382"/>
                    <a:pt x="5929" y="3978"/>
                  </a:cubicBezTo>
                  <a:cubicBezTo>
                    <a:pt x="5263" y="3585"/>
                    <a:pt x="4382" y="3061"/>
                    <a:pt x="3417" y="2418"/>
                  </a:cubicBezTo>
                  <a:cubicBezTo>
                    <a:pt x="2465" y="1787"/>
                    <a:pt x="1595" y="1180"/>
                    <a:pt x="988" y="739"/>
                  </a:cubicBezTo>
                  <a:cubicBezTo>
                    <a:pt x="381" y="28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556375" y="2081925"/>
              <a:ext cx="44675" cy="31275"/>
            </a:xfrm>
            <a:custGeom>
              <a:rect b="b" l="l" r="r" t="t"/>
              <a:pathLst>
                <a:path extrusionOk="0" h="1251" w="178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75" y="441"/>
                    <a:pt x="775" y="787"/>
                  </a:cubicBezTo>
                  <a:cubicBezTo>
                    <a:pt x="1275" y="1132"/>
                    <a:pt x="1787" y="1251"/>
                    <a:pt x="1787" y="1251"/>
                  </a:cubicBezTo>
                  <a:cubicBezTo>
                    <a:pt x="1787" y="1251"/>
                    <a:pt x="1513" y="810"/>
                    <a:pt x="1001" y="465"/>
                  </a:cubicBezTo>
                  <a:cubicBezTo>
                    <a:pt x="501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3575725" y="2060800"/>
              <a:ext cx="44675" cy="27100"/>
            </a:xfrm>
            <a:custGeom>
              <a:rect b="b" l="l" r="r" t="t"/>
              <a:pathLst>
                <a:path extrusionOk="0" h="1084" w="1787">
                  <a:moveTo>
                    <a:pt x="1" y="0"/>
                  </a:moveTo>
                  <a:cubicBezTo>
                    <a:pt x="1" y="1"/>
                    <a:pt x="298" y="417"/>
                    <a:pt x="787" y="715"/>
                  </a:cubicBezTo>
                  <a:cubicBezTo>
                    <a:pt x="1275" y="1013"/>
                    <a:pt x="1787" y="1084"/>
                    <a:pt x="1787" y="1084"/>
                  </a:cubicBezTo>
                  <a:cubicBezTo>
                    <a:pt x="1787" y="1084"/>
                    <a:pt x="1501" y="667"/>
                    <a:pt x="989" y="370"/>
                  </a:cubicBezTo>
                  <a:cubicBezTo>
                    <a:pt x="501" y="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3595975" y="2038475"/>
              <a:ext cx="25925" cy="19675"/>
            </a:xfrm>
            <a:custGeom>
              <a:rect b="b" l="l" r="r" t="t"/>
              <a:pathLst>
                <a:path extrusionOk="0" h="787" w="1037">
                  <a:moveTo>
                    <a:pt x="0" y="1"/>
                  </a:moveTo>
                  <a:cubicBezTo>
                    <a:pt x="0" y="1"/>
                    <a:pt x="108" y="322"/>
                    <a:pt x="393" y="548"/>
                  </a:cubicBezTo>
                  <a:cubicBezTo>
                    <a:pt x="679" y="774"/>
                    <a:pt x="1036" y="786"/>
                    <a:pt x="1036" y="786"/>
                  </a:cubicBezTo>
                  <a:cubicBezTo>
                    <a:pt x="1036" y="786"/>
                    <a:pt x="929" y="453"/>
                    <a:pt x="643" y="239"/>
                  </a:cubicBezTo>
                  <a:cubicBezTo>
                    <a:pt x="358" y="1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3611450" y="2019575"/>
              <a:ext cx="24125" cy="12350"/>
            </a:xfrm>
            <a:custGeom>
              <a:rect b="b" l="l" r="r" t="t"/>
              <a:pathLst>
                <a:path extrusionOk="0" h="494" w="965">
                  <a:moveTo>
                    <a:pt x="282" y="0"/>
                  </a:moveTo>
                  <a:cubicBezTo>
                    <a:pt x="244" y="0"/>
                    <a:pt x="209" y="3"/>
                    <a:pt x="179" y="6"/>
                  </a:cubicBezTo>
                  <a:cubicBezTo>
                    <a:pt x="72" y="30"/>
                    <a:pt x="1" y="54"/>
                    <a:pt x="1" y="54"/>
                  </a:cubicBezTo>
                  <a:cubicBezTo>
                    <a:pt x="1" y="54"/>
                    <a:pt x="36" y="114"/>
                    <a:pt x="120" y="185"/>
                  </a:cubicBezTo>
                  <a:cubicBezTo>
                    <a:pt x="191" y="268"/>
                    <a:pt x="274" y="352"/>
                    <a:pt x="417" y="411"/>
                  </a:cubicBezTo>
                  <a:cubicBezTo>
                    <a:pt x="548" y="471"/>
                    <a:pt x="679" y="483"/>
                    <a:pt x="786" y="483"/>
                  </a:cubicBezTo>
                  <a:cubicBezTo>
                    <a:pt x="822" y="491"/>
                    <a:pt x="854" y="493"/>
                    <a:pt x="880" y="493"/>
                  </a:cubicBezTo>
                  <a:cubicBezTo>
                    <a:pt x="933" y="493"/>
                    <a:pt x="965" y="483"/>
                    <a:pt x="965" y="483"/>
                  </a:cubicBezTo>
                  <a:cubicBezTo>
                    <a:pt x="965" y="483"/>
                    <a:pt x="929" y="411"/>
                    <a:pt x="894" y="328"/>
                  </a:cubicBezTo>
                  <a:cubicBezTo>
                    <a:pt x="810" y="221"/>
                    <a:pt x="727" y="114"/>
                    <a:pt x="572" y="54"/>
                  </a:cubicBezTo>
                  <a:cubicBezTo>
                    <a:pt x="473" y="13"/>
                    <a:pt x="369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3350400" y="2217075"/>
              <a:ext cx="106600" cy="25450"/>
            </a:xfrm>
            <a:custGeom>
              <a:rect b="b" l="l" r="r" t="t"/>
              <a:pathLst>
                <a:path extrusionOk="0" h="1018" w="426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15" y="131"/>
                    <a:pt x="584" y="298"/>
                  </a:cubicBezTo>
                  <a:cubicBezTo>
                    <a:pt x="941" y="465"/>
                    <a:pt x="1465" y="655"/>
                    <a:pt x="2061" y="798"/>
                  </a:cubicBezTo>
                  <a:cubicBezTo>
                    <a:pt x="2656" y="953"/>
                    <a:pt x="3204" y="1000"/>
                    <a:pt x="3608" y="1012"/>
                  </a:cubicBezTo>
                  <a:cubicBezTo>
                    <a:pt x="3743" y="1016"/>
                    <a:pt x="3861" y="1018"/>
                    <a:pt x="3958" y="1018"/>
                  </a:cubicBezTo>
                  <a:cubicBezTo>
                    <a:pt x="4152" y="1018"/>
                    <a:pt x="4263" y="1012"/>
                    <a:pt x="4263" y="1012"/>
                  </a:cubicBezTo>
                  <a:cubicBezTo>
                    <a:pt x="4263" y="1012"/>
                    <a:pt x="3323" y="715"/>
                    <a:pt x="2144" y="429"/>
                  </a:cubicBezTo>
                  <a:cubicBezTo>
                    <a:pt x="989" y="14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3366475" y="2199750"/>
              <a:ext cx="48850" cy="13675"/>
            </a:xfrm>
            <a:custGeom>
              <a:rect b="b" l="l" r="r" t="t"/>
              <a:pathLst>
                <a:path extrusionOk="0" h="547" w="1954">
                  <a:moveTo>
                    <a:pt x="487" y="1"/>
                  </a:moveTo>
                  <a:cubicBezTo>
                    <a:pt x="199" y="1"/>
                    <a:pt x="1" y="50"/>
                    <a:pt x="1" y="50"/>
                  </a:cubicBezTo>
                  <a:cubicBezTo>
                    <a:pt x="1" y="50"/>
                    <a:pt x="417" y="324"/>
                    <a:pt x="941" y="455"/>
                  </a:cubicBezTo>
                  <a:cubicBezTo>
                    <a:pt x="1251" y="531"/>
                    <a:pt x="1542" y="547"/>
                    <a:pt x="1731" y="547"/>
                  </a:cubicBezTo>
                  <a:cubicBezTo>
                    <a:pt x="1869" y="547"/>
                    <a:pt x="1953" y="538"/>
                    <a:pt x="1953" y="538"/>
                  </a:cubicBezTo>
                  <a:cubicBezTo>
                    <a:pt x="1953" y="538"/>
                    <a:pt x="1584" y="217"/>
                    <a:pt x="1025" y="62"/>
                  </a:cubicBezTo>
                  <a:cubicBezTo>
                    <a:pt x="830" y="16"/>
                    <a:pt x="645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3390600" y="2171725"/>
              <a:ext cx="31275" cy="11725"/>
            </a:xfrm>
            <a:custGeom>
              <a:rect b="b" l="l" r="r" t="t"/>
              <a:pathLst>
                <a:path extrusionOk="0" h="469" w="1251">
                  <a:moveTo>
                    <a:pt x="415" y="0"/>
                  </a:moveTo>
                  <a:cubicBezTo>
                    <a:pt x="176" y="0"/>
                    <a:pt x="0" y="76"/>
                    <a:pt x="0" y="76"/>
                  </a:cubicBezTo>
                  <a:cubicBezTo>
                    <a:pt x="0" y="76"/>
                    <a:pt x="262" y="314"/>
                    <a:pt x="584" y="409"/>
                  </a:cubicBezTo>
                  <a:cubicBezTo>
                    <a:pt x="726" y="455"/>
                    <a:pt x="869" y="468"/>
                    <a:pt x="986" y="468"/>
                  </a:cubicBezTo>
                  <a:cubicBezTo>
                    <a:pt x="1141" y="468"/>
                    <a:pt x="1250" y="445"/>
                    <a:pt x="1250" y="445"/>
                  </a:cubicBezTo>
                  <a:cubicBezTo>
                    <a:pt x="1250" y="445"/>
                    <a:pt x="1048" y="147"/>
                    <a:pt x="703" y="40"/>
                  </a:cubicBezTo>
                  <a:cubicBezTo>
                    <a:pt x="602" y="11"/>
                    <a:pt x="504" y="0"/>
                    <a:pt x="41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495950" y="2066750"/>
              <a:ext cx="35750" cy="12850"/>
            </a:xfrm>
            <a:custGeom>
              <a:rect b="b" l="l" r="r" t="t"/>
              <a:pathLst>
                <a:path extrusionOk="0" h="514" w="1430">
                  <a:moveTo>
                    <a:pt x="1" y="1"/>
                  </a:moveTo>
                  <a:cubicBezTo>
                    <a:pt x="1" y="1"/>
                    <a:pt x="60" y="72"/>
                    <a:pt x="168" y="179"/>
                  </a:cubicBezTo>
                  <a:cubicBezTo>
                    <a:pt x="275" y="286"/>
                    <a:pt x="430" y="405"/>
                    <a:pt x="644" y="465"/>
                  </a:cubicBezTo>
                  <a:cubicBezTo>
                    <a:pt x="758" y="499"/>
                    <a:pt x="872" y="513"/>
                    <a:pt x="975" y="513"/>
                  </a:cubicBezTo>
                  <a:cubicBezTo>
                    <a:pt x="1055" y="513"/>
                    <a:pt x="1129" y="504"/>
                    <a:pt x="1192" y="489"/>
                  </a:cubicBezTo>
                  <a:cubicBezTo>
                    <a:pt x="1346" y="477"/>
                    <a:pt x="1430" y="429"/>
                    <a:pt x="1430" y="429"/>
                  </a:cubicBezTo>
                  <a:cubicBezTo>
                    <a:pt x="1430" y="429"/>
                    <a:pt x="1358" y="370"/>
                    <a:pt x="1239" y="298"/>
                  </a:cubicBezTo>
                  <a:cubicBezTo>
                    <a:pt x="1120" y="239"/>
                    <a:pt x="953" y="143"/>
                    <a:pt x="763" y="84"/>
                  </a:cubicBezTo>
                  <a:cubicBezTo>
                    <a:pt x="572" y="24"/>
                    <a:pt x="394" y="13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512625" y="2047400"/>
              <a:ext cx="24725" cy="11650"/>
            </a:xfrm>
            <a:custGeom>
              <a:rect b="b" l="l" r="r" t="t"/>
              <a:pathLst>
                <a:path extrusionOk="0" h="466" w="989">
                  <a:moveTo>
                    <a:pt x="302" y="1"/>
                  </a:moveTo>
                  <a:cubicBezTo>
                    <a:pt x="133" y="1"/>
                    <a:pt x="1" y="48"/>
                    <a:pt x="1" y="48"/>
                  </a:cubicBezTo>
                  <a:cubicBezTo>
                    <a:pt x="1" y="48"/>
                    <a:pt x="155" y="310"/>
                    <a:pt x="417" y="417"/>
                  </a:cubicBezTo>
                  <a:cubicBezTo>
                    <a:pt x="509" y="453"/>
                    <a:pt x="603" y="465"/>
                    <a:pt x="687" y="465"/>
                  </a:cubicBezTo>
                  <a:cubicBezTo>
                    <a:pt x="857" y="465"/>
                    <a:pt x="989" y="417"/>
                    <a:pt x="989" y="417"/>
                  </a:cubicBezTo>
                  <a:cubicBezTo>
                    <a:pt x="989" y="417"/>
                    <a:pt x="834" y="144"/>
                    <a:pt x="572" y="48"/>
                  </a:cubicBezTo>
                  <a:cubicBezTo>
                    <a:pt x="481" y="13"/>
                    <a:pt x="387" y="1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541800" y="2027850"/>
              <a:ext cx="21450" cy="11150"/>
            </a:xfrm>
            <a:custGeom>
              <a:rect b="b" l="l" r="r" t="t"/>
              <a:pathLst>
                <a:path extrusionOk="0" h="446" w="858">
                  <a:moveTo>
                    <a:pt x="301" y="1"/>
                  </a:moveTo>
                  <a:cubicBezTo>
                    <a:pt x="136" y="1"/>
                    <a:pt x="0" y="56"/>
                    <a:pt x="0" y="56"/>
                  </a:cubicBezTo>
                  <a:cubicBezTo>
                    <a:pt x="0" y="56"/>
                    <a:pt x="120" y="318"/>
                    <a:pt x="358" y="414"/>
                  </a:cubicBezTo>
                  <a:cubicBezTo>
                    <a:pt x="424" y="437"/>
                    <a:pt x="493" y="445"/>
                    <a:pt x="557" y="445"/>
                  </a:cubicBezTo>
                  <a:cubicBezTo>
                    <a:pt x="722" y="445"/>
                    <a:pt x="858" y="390"/>
                    <a:pt x="858" y="390"/>
                  </a:cubicBezTo>
                  <a:cubicBezTo>
                    <a:pt x="858" y="390"/>
                    <a:pt x="739" y="128"/>
                    <a:pt x="501" y="33"/>
                  </a:cubicBezTo>
                  <a:cubicBezTo>
                    <a:pt x="434" y="9"/>
                    <a:pt x="365" y="1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3503400" y="2281375"/>
              <a:ext cx="359000" cy="107175"/>
            </a:xfrm>
            <a:custGeom>
              <a:rect b="b" l="l" r="r" t="t"/>
              <a:pathLst>
                <a:path extrusionOk="0" h="4287" w="14360">
                  <a:moveTo>
                    <a:pt x="1" y="0"/>
                  </a:moveTo>
                  <a:cubicBezTo>
                    <a:pt x="1" y="0"/>
                    <a:pt x="3168" y="1143"/>
                    <a:pt x="7132" y="2334"/>
                  </a:cubicBezTo>
                  <a:cubicBezTo>
                    <a:pt x="11085" y="3512"/>
                    <a:pt x="14360" y="4286"/>
                    <a:pt x="14360" y="4286"/>
                  </a:cubicBezTo>
                  <a:cubicBezTo>
                    <a:pt x="14360" y="4286"/>
                    <a:pt x="11192" y="3143"/>
                    <a:pt x="7240" y="1953"/>
                  </a:cubicBezTo>
                  <a:cubicBezTo>
                    <a:pt x="3275" y="77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3535850" y="2266775"/>
              <a:ext cx="176225" cy="59550"/>
            </a:xfrm>
            <a:custGeom>
              <a:rect b="b" l="l" r="r" t="t"/>
              <a:pathLst>
                <a:path extrusionOk="0" h="2382" w="7049">
                  <a:moveTo>
                    <a:pt x="0" y="1"/>
                  </a:moveTo>
                  <a:cubicBezTo>
                    <a:pt x="0" y="1"/>
                    <a:pt x="1560" y="596"/>
                    <a:pt x="3513" y="1251"/>
                  </a:cubicBezTo>
                  <a:cubicBezTo>
                    <a:pt x="5442" y="1906"/>
                    <a:pt x="7049" y="2382"/>
                    <a:pt x="7049" y="2382"/>
                  </a:cubicBezTo>
                  <a:cubicBezTo>
                    <a:pt x="7049" y="2382"/>
                    <a:pt x="6680" y="2179"/>
                    <a:pt x="6073" y="1882"/>
                  </a:cubicBezTo>
                  <a:cubicBezTo>
                    <a:pt x="5453" y="1584"/>
                    <a:pt x="4608" y="1215"/>
                    <a:pt x="3632" y="882"/>
                  </a:cubicBezTo>
                  <a:cubicBezTo>
                    <a:pt x="2667" y="560"/>
                    <a:pt x="1751" y="334"/>
                    <a:pt x="1084" y="203"/>
                  </a:cubicBezTo>
                  <a:cubicBezTo>
                    <a:pt x="417" y="6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3534650" y="2247425"/>
              <a:ext cx="84575" cy="30400"/>
            </a:xfrm>
            <a:custGeom>
              <a:rect b="b" l="l" r="r" t="t"/>
              <a:pathLst>
                <a:path extrusionOk="0" h="1216" w="3383">
                  <a:moveTo>
                    <a:pt x="1" y="1"/>
                  </a:moveTo>
                  <a:cubicBezTo>
                    <a:pt x="1" y="1"/>
                    <a:pt x="703" y="453"/>
                    <a:pt x="1620" y="798"/>
                  </a:cubicBezTo>
                  <a:cubicBezTo>
                    <a:pt x="2561" y="1120"/>
                    <a:pt x="3382" y="1215"/>
                    <a:pt x="3382" y="1215"/>
                  </a:cubicBezTo>
                  <a:cubicBezTo>
                    <a:pt x="3382" y="1215"/>
                    <a:pt x="2692" y="751"/>
                    <a:pt x="1763" y="417"/>
                  </a:cubicBezTo>
                  <a:cubicBezTo>
                    <a:pt x="822" y="9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3540900" y="2226150"/>
              <a:ext cx="47050" cy="16400"/>
            </a:xfrm>
            <a:custGeom>
              <a:rect b="b" l="l" r="r" t="t"/>
              <a:pathLst>
                <a:path extrusionOk="0" h="656" w="1882">
                  <a:moveTo>
                    <a:pt x="161" y="1"/>
                  </a:moveTo>
                  <a:cubicBezTo>
                    <a:pt x="61" y="1"/>
                    <a:pt x="1" y="6"/>
                    <a:pt x="1" y="6"/>
                  </a:cubicBezTo>
                  <a:cubicBezTo>
                    <a:pt x="1" y="6"/>
                    <a:pt x="358" y="352"/>
                    <a:pt x="882" y="518"/>
                  </a:cubicBezTo>
                  <a:cubicBezTo>
                    <a:pt x="1216" y="635"/>
                    <a:pt x="1539" y="655"/>
                    <a:pt x="1724" y="655"/>
                  </a:cubicBezTo>
                  <a:cubicBezTo>
                    <a:pt x="1823" y="655"/>
                    <a:pt x="1882" y="649"/>
                    <a:pt x="1882" y="649"/>
                  </a:cubicBezTo>
                  <a:cubicBezTo>
                    <a:pt x="1882" y="649"/>
                    <a:pt x="1525" y="316"/>
                    <a:pt x="1001" y="137"/>
                  </a:cubicBezTo>
                  <a:cubicBezTo>
                    <a:pt x="675" y="21"/>
                    <a:pt x="349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3515000" y="2193500"/>
              <a:ext cx="24450" cy="13175"/>
            </a:xfrm>
            <a:custGeom>
              <a:rect b="b" l="l" r="r" t="t"/>
              <a:pathLst>
                <a:path extrusionOk="0" h="527" w="978">
                  <a:moveTo>
                    <a:pt x="314" y="0"/>
                  </a:moveTo>
                  <a:cubicBezTo>
                    <a:pt x="264" y="0"/>
                    <a:pt x="219" y="6"/>
                    <a:pt x="180" y="15"/>
                  </a:cubicBezTo>
                  <a:cubicBezTo>
                    <a:pt x="72" y="38"/>
                    <a:pt x="1" y="74"/>
                    <a:pt x="1" y="74"/>
                  </a:cubicBezTo>
                  <a:cubicBezTo>
                    <a:pt x="1" y="74"/>
                    <a:pt x="49" y="134"/>
                    <a:pt x="144" y="217"/>
                  </a:cubicBezTo>
                  <a:cubicBezTo>
                    <a:pt x="227" y="288"/>
                    <a:pt x="322" y="360"/>
                    <a:pt x="441" y="419"/>
                  </a:cubicBezTo>
                  <a:cubicBezTo>
                    <a:pt x="561" y="479"/>
                    <a:pt x="703" y="491"/>
                    <a:pt x="799" y="515"/>
                  </a:cubicBezTo>
                  <a:cubicBezTo>
                    <a:pt x="906" y="527"/>
                    <a:pt x="977" y="527"/>
                    <a:pt x="977" y="527"/>
                  </a:cubicBezTo>
                  <a:cubicBezTo>
                    <a:pt x="977" y="527"/>
                    <a:pt x="965" y="455"/>
                    <a:pt x="906" y="348"/>
                  </a:cubicBezTo>
                  <a:cubicBezTo>
                    <a:pt x="846" y="241"/>
                    <a:pt x="739" y="122"/>
                    <a:pt x="596" y="62"/>
                  </a:cubicBezTo>
                  <a:cubicBezTo>
                    <a:pt x="498" y="17"/>
                    <a:pt x="400" y="0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4025500" y="2731725"/>
              <a:ext cx="351250" cy="135750"/>
            </a:xfrm>
            <a:custGeom>
              <a:rect b="b" l="l" r="r" t="t"/>
              <a:pathLst>
                <a:path extrusionOk="0" h="5430" w="14050">
                  <a:moveTo>
                    <a:pt x="0" y="0"/>
                  </a:moveTo>
                  <a:cubicBezTo>
                    <a:pt x="1" y="0"/>
                    <a:pt x="3060" y="1393"/>
                    <a:pt x="6941" y="2893"/>
                  </a:cubicBezTo>
                  <a:cubicBezTo>
                    <a:pt x="10835" y="4405"/>
                    <a:pt x="14050" y="5429"/>
                    <a:pt x="14050" y="5429"/>
                  </a:cubicBezTo>
                  <a:cubicBezTo>
                    <a:pt x="14050" y="5429"/>
                    <a:pt x="10978" y="4024"/>
                    <a:pt x="7096" y="2524"/>
                  </a:cubicBezTo>
                  <a:cubicBezTo>
                    <a:pt x="3215" y="102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4029950" y="2719800"/>
              <a:ext cx="156600" cy="59575"/>
            </a:xfrm>
            <a:custGeom>
              <a:rect b="b" l="l" r="r" t="t"/>
              <a:pathLst>
                <a:path extrusionOk="0" h="2383" w="6264">
                  <a:moveTo>
                    <a:pt x="1" y="1"/>
                  </a:moveTo>
                  <a:cubicBezTo>
                    <a:pt x="1" y="1"/>
                    <a:pt x="1334" y="715"/>
                    <a:pt x="3061" y="1370"/>
                  </a:cubicBezTo>
                  <a:cubicBezTo>
                    <a:pt x="4787" y="2037"/>
                    <a:pt x="6263" y="2382"/>
                    <a:pt x="6263" y="2382"/>
                  </a:cubicBezTo>
                  <a:cubicBezTo>
                    <a:pt x="6263" y="2382"/>
                    <a:pt x="4930" y="1668"/>
                    <a:pt x="3192" y="1013"/>
                  </a:cubicBezTo>
                  <a:cubicBezTo>
                    <a:pt x="147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058525" y="2714150"/>
              <a:ext cx="124750" cy="47350"/>
            </a:xfrm>
            <a:custGeom>
              <a:rect b="b" l="l" r="r" t="t"/>
              <a:pathLst>
                <a:path extrusionOk="0" h="1894" w="4990">
                  <a:moveTo>
                    <a:pt x="1" y="1"/>
                  </a:moveTo>
                  <a:cubicBezTo>
                    <a:pt x="1" y="1"/>
                    <a:pt x="1060" y="608"/>
                    <a:pt x="2430" y="1132"/>
                  </a:cubicBezTo>
                  <a:cubicBezTo>
                    <a:pt x="3799" y="1656"/>
                    <a:pt x="4989" y="1894"/>
                    <a:pt x="4989" y="1894"/>
                  </a:cubicBezTo>
                  <a:cubicBezTo>
                    <a:pt x="4989" y="1894"/>
                    <a:pt x="3942" y="1275"/>
                    <a:pt x="2561" y="763"/>
                  </a:cubicBezTo>
                  <a:cubicBezTo>
                    <a:pt x="1191" y="23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4118350" y="2718625"/>
              <a:ext cx="130400" cy="49425"/>
            </a:xfrm>
            <a:custGeom>
              <a:rect b="b" l="l" r="r" t="t"/>
              <a:pathLst>
                <a:path extrusionOk="0" h="1977" w="5216">
                  <a:moveTo>
                    <a:pt x="1" y="0"/>
                  </a:moveTo>
                  <a:cubicBezTo>
                    <a:pt x="1" y="0"/>
                    <a:pt x="1096" y="619"/>
                    <a:pt x="2537" y="1179"/>
                  </a:cubicBezTo>
                  <a:cubicBezTo>
                    <a:pt x="3978" y="1715"/>
                    <a:pt x="5216" y="1977"/>
                    <a:pt x="5216" y="1977"/>
                  </a:cubicBezTo>
                  <a:cubicBezTo>
                    <a:pt x="5216" y="1977"/>
                    <a:pt x="4120" y="1358"/>
                    <a:pt x="2680" y="798"/>
                  </a:cubicBezTo>
                  <a:cubicBezTo>
                    <a:pt x="1239" y="26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5117900" y="2785300"/>
              <a:ext cx="11625" cy="60150"/>
            </a:xfrm>
            <a:custGeom>
              <a:rect b="b" l="l" r="r" t="t"/>
              <a:pathLst>
                <a:path extrusionOk="0" h="2406" w="465">
                  <a:moveTo>
                    <a:pt x="464" y="0"/>
                  </a:moveTo>
                  <a:lnTo>
                    <a:pt x="464" y="0"/>
                  </a:lnTo>
                  <a:cubicBezTo>
                    <a:pt x="464" y="0"/>
                    <a:pt x="357" y="96"/>
                    <a:pt x="214" y="322"/>
                  </a:cubicBezTo>
                  <a:cubicBezTo>
                    <a:pt x="119" y="512"/>
                    <a:pt x="0" y="846"/>
                    <a:pt x="0" y="1203"/>
                  </a:cubicBezTo>
                  <a:cubicBezTo>
                    <a:pt x="0" y="1572"/>
                    <a:pt x="95" y="1881"/>
                    <a:pt x="202" y="2096"/>
                  </a:cubicBezTo>
                  <a:cubicBezTo>
                    <a:pt x="310" y="2298"/>
                    <a:pt x="417" y="2405"/>
                    <a:pt x="417" y="2405"/>
                  </a:cubicBezTo>
                  <a:cubicBezTo>
                    <a:pt x="417" y="2405"/>
                    <a:pt x="417" y="2262"/>
                    <a:pt x="393" y="2036"/>
                  </a:cubicBezTo>
                  <a:lnTo>
                    <a:pt x="393" y="1203"/>
                  </a:lnTo>
                  <a:cubicBezTo>
                    <a:pt x="417" y="893"/>
                    <a:pt x="417" y="596"/>
                    <a:pt x="429" y="369"/>
                  </a:cubicBezTo>
                  <a:cubicBezTo>
                    <a:pt x="441" y="131"/>
                    <a:pt x="464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5097050" y="2811200"/>
              <a:ext cx="10750" cy="29775"/>
            </a:xfrm>
            <a:custGeom>
              <a:rect b="b" l="l" r="r" t="t"/>
              <a:pathLst>
                <a:path extrusionOk="0" h="1191" w="430">
                  <a:moveTo>
                    <a:pt x="191" y="0"/>
                  </a:moveTo>
                  <a:cubicBezTo>
                    <a:pt x="191" y="0"/>
                    <a:pt x="1" y="262"/>
                    <a:pt x="24" y="607"/>
                  </a:cubicBezTo>
                  <a:cubicBezTo>
                    <a:pt x="48" y="941"/>
                    <a:pt x="251" y="1191"/>
                    <a:pt x="251" y="1191"/>
                  </a:cubicBezTo>
                  <a:cubicBezTo>
                    <a:pt x="251" y="1191"/>
                    <a:pt x="429" y="905"/>
                    <a:pt x="417" y="583"/>
                  </a:cubicBezTo>
                  <a:cubicBezTo>
                    <a:pt x="405" y="250"/>
                    <a:pt x="191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5064025" y="2168250"/>
              <a:ext cx="10725" cy="52425"/>
            </a:xfrm>
            <a:custGeom>
              <a:rect b="b" l="l" r="r" t="t"/>
              <a:pathLst>
                <a:path extrusionOk="0" h="2097" w="429">
                  <a:moveTo>
                    <a:pt x="214" y="1"/>
                  </a:moveTo>
                  <a:cubicBezTo>
                    <a:pt x="214" y="1"/>
                    <a:pt x="60" y="477"/>
                    <a:pt x="24" y="1048"/>
                  </a:cubicBezTo>
                  <a:cubicBezTo>
                    <a:pt x="0" y="1608"/>
                    <a:pt x="95" y="2096"/>
                    <a:pt x="95" y="2096"/>
                  </a:cubicBezTo>
                  <a:cubicBezTo>
                    <a:pt x="95" y="2096"/>
                    <a:pt x="155" y="2001"/>
                    <a:pt x="226" y="1798"/>
                  </a:cubicBezTo>
                  <a:cubicBezTo>
                    <a:pt x="310" y="1608"/>
                    <a:pt x="393" y="1358"/>
                    <a:pt x="417" y="1060"/>
                  </a:cubicBezTo>
                  <a:cubicBezTo>
                    <a:pt x="429" y="763"/>
                    <a:pt x="381" y="489"/>
                    <a:pt x="322" y="298"/>
                  </a:cubicBezTo>
                  <a:cubicBezTo>
                    <a:pt x="274" y="120"/>
                    <a:pt x="214" y="1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3860000" y="2309950"/>
              <a:ext cx="44975" cy="74425"/>
            </a:xfrm>
            <a:custGeom>
              <a:rect b="b" l="l" r="r" t="t"/>
              <a:pathLst>
                <a:path extrusionOk="0" h="2977" w="1799">
                  <a:moveTo>
                    <a:pt x="1798" y="0"/>
                  </a:moveTo>
                  <a:lnTo>
                    <a:pt x="1798" y="0"/>
                  </a:lnTo>
                  <a:cubicBezTo>
                    <a:pt x="1798" y="0"/>
                    <a:pt x="1227" y="572"/>
                    <a:pt x="727" y="1393"/>
                  </a:cubicBezTo>
                  <a:cubicBezTo>
                    <a:pt x="238" y="2226"/>
                    <a:pt x="0" y="2977"/>
                    <a:pt x="0" y="2977"/>
                  </a:cubicBezTo>
                  <a:cubicBezTo>
                    <a:pt x="0" y="2977"/>
                    <a:pt x="572" y="2417"/>
                    <a:pt x="1072" y="1595"/>
                  </a:cubicBezTo>
                  <a:cubicBezTo>
                    <a:pt x="1560" y="774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877250" y="2371850"/>
              <a:ext cx="14625" cy="20850"/>
            </a:xfrm>
            <a:custGeom>
              <a:rect b="b" l="l" r="r" t="t"/>
              <a:pathLst>
                <a:path extrusionOk="0" h="834" w="585">
                  <a:moveTo>
                    <a:pt x="572" y="0"/>
                  </a:moveTo>
                  <a:cubicBezTo>
                    <a:pt x="572" y="0"/>
                    <a:pt x="513" y="24"/>
                    <a:pt x="418" y="84"/>
                  </a:cubicBezTo>
                  <a:cubicBezTo>
                    <a:pt x="346" y="143"/>
                    <a:pt x="239" y="227"/>
                    <a:pt x="168" y="322"/>
                  </a:cubicBezTo>
                  <a:cubicBezTo>
                    <a:pt x="96" y="429"/>
                    <a:pt x="48" y="548"/>
                    <a:pt x="37" y="655"/>
                  </a:cubicBezTo>
                  <a:cubicBezTo>
                    <a:pt x="1" y="762"/>
                    <a:pt x="1" y="834"/>
                    <a:pt x="1" y="834"/>
                  </a:cubicBezTo>
                  <a:cubicBezTo>
                    <a:pt x="1" y="834"/>
                    <a:pt x="72" y="834"/>
                    <a:pt x="179" y="786"/>
                  </a:cubicBezTo>
                  <a:cubicBezTo>
                    <a:pt x="275" y="739"/>
                    <a:pt x="394" y="667"/>
                    <a:pt x="477" y="548"/>
                  </a:cubicBezTo>
                  <a:cubicBezTo>
                    <a:pt x="560" y="429"/>
                    <a:pt x="584" y="274"/>
                    <a:pt x="584" y="179"/>
                  </a:cubicBezTo>
                  <a:cubicBezTo>
                    <a:pt x="584" y="72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895125" y="2380475"/>
              <a:ext cx="16100" cy="16400"/>
            </a:xfrm>
            <a:custGeom>
              <a:rect b="b" l="l" r="r" t="t"/>
              <a:pathLst>
                <a:path extrusionOk="0" h="656" w="644">
                  <a:moveTo>
                    <a:pt x="596" y="1"/>
                  </a:moveTo>
                  <a:lnTo>
                    <a:pt x="596" y="1"/>
                  </a:lnTo>
                  <a:cubicBezTo>
                    <a:pt x="595" y="1"/>
                    <a:pt x="334" y="37"/>
                    <a:pt x="167" y="203"/>
                  </a:cubicBezTo>
                  <a:cubicBezTo>
                    <a:pt x="24" y="382"/>
                    <a:pt x="0" y="656"/>
                    <a:pt x="0" y="656"/>
                  </a:cubicBezTo>
                  <a:cubicBezTo>
                    <a:pt x="0" y="656"/>
                    <a:pt x="4" y="656"/>
                    <a:pt x="10" y="656"/>
                  </a:cubicBezTo>
                  <a:cubicBezTo>
                    <a:pt x="62" y="656"/>
                    <a:pt x="306" y="646"/>
                    <a:pt x="465" y="477"/>
                  </a:cubicBezTo>
                  <a:cubicBezTo>
                    <a:pt x="643" y="275"/>
                    <a:pt x="596" y="1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099000" y="1753925"/>
              <a:ext cx="31300" cy="50325"/>
            </a:xfrm>
            <a:custGeom>
              <a:rect b="b" l="l" r="r" t="t"/>
              <a:pathLst>
                <a:path extrusionOk="0" h="2013" w="1252">
                  <a:moveTo>
                    <a:pt x="1251" y="0"/>
                  </a:moveTo>
                  <a:lnTo>
                    <a:pt x="1251" y="0"/>
                  </a:lnTo>
                  <a:cubicBezTo>
                    <a:pt x="1251" y="0"/>
                    <a:pt x="811" y="357"/>
                    <a:pt x="465" y="905"/>
                  </a:cubicBezTo>
                  <a:cubicBezTo>
                    <a:pt x="120" y="1465"/>
                    <a:pt x="1" y="2012"/>
                    <a:pt x="1" y="2012"/>
                  </a:cubicBezTo>
                  <a:cubicBezTo>
                    <a:pt x="1" y="2012"/>
                    <a:pt x="453" y="1667"/>
                    <a:pt x="799" y="1107"/>
                  </a:cubicBezTo>
                  <a:cubicBezTo>
                    <a:pt x="1132" y="548"/>
                    <a:pt x="1251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4130275" y="1766125"/>
              <a:ext cx="14300" cy="18475"/>
            </a:xfrm>
            <a:custGeom>
              <a:rect b="b" l="l" r="r" t="t"/>
              <a:pathLst>
                <a:path extrusionOk="0" h="739" w="572">
                  <a:moveTo>
                    <a:pt x="572" y="0"/>
                  </a:moveTo>
                  <a:cubicBezTo>
                    <a:pt x="572" y="0"/>
                    <a:pt x="488" y="0"/>
                    <a:pt x="405" y="24"/>
                  </a:cubicBezTo>
                  <a:cubicBezTo>
                    <a:pt x="298" y="60"/>
                    <a:pt x="179" y="119"/>
                    <a:pt x="107" y="238"/>
                  </a:cubicBezTo>
                  <a:cubicBezTo>
                    <a:pt x="36" y="346"/>
                    <a:pt x="0" y="477"/>
                    <a:pt x="24" y="584"/>
                  </a:cubicBezTo>
                  <a:cubicBezTo>
                    <a:pt x="24" y="679"/>
                    <a:pt x="48" y="739"/>
                    <a:pt x="48" y="739"/>
                  </a:cubicBezTo>
                  <a:lnTo>
                    <a:pt x="191" y="667"/>
                  </a:lnTo>
                  <a:cubicBezTo>
                    <a:pt x="286" y="619"/>
                    <a:pt x="369" y="548"/>
                    <a:pt x="429" y="465"/>
                  </a:cubicBezTo>
                  <a:cubicBezTo>
                    <a:pt x="488" y="358"/>
                    <a:pt x="524" y="250"/>
                    <a:pt x="536" y="167"/>
                  </a:cubicBezTo>
                  <a:cubicBezTo>
                    <a:pt x="572" y="72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3648350" y="2253075"/>
              <a:ext cx="34575" cy="42000"/>
            </a:xfrm>
            <a:custGeom>
              <a:rect b="b" l="l" r="r" t="t"/>
              <a:pathLst>
                <a:path extrusionOk="0" h="1680" w="1383">
                  <a:moveTo>
                    <a:pt x="1382" y="1"/>
                  </a:moveTo>
                  <a:lnTo>
                    <a:pt x="1382" y="1"/>
                  </a:lnTo>
                  <a:cubicBezTo>
                    <a:pt x="1382" y="1"/>
                    <a:pt x="918" y="251"/>
                    <a:pt x="549" y="715"/>
                  </a:cubicBezTo>
                  <a:cubicBezTo>
                    <a:pt x="156" y="1180"/>
                    <a:pt x="1" y="1680"/>
                    <a:pt x="1" y="1680"/>
                  </a:cubicBezTo>
                  <a:cubicBezTo>
                    <a:pt x="1" y="1680"/>
                    <a:pt x="465" y="1430"/>
                    <a:pt x="846" y="965"/>
                  </a:cubicBezTo>
                  <a:cubicBezTo>
                    <a:pt x="1227" y="513"/>
                    <a:pt x="1382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3665325" y="2277200"/>
              <a:ext cx="19975" cy="22950"/>
            </a:xfrm>
            <a:custGeom>
              <a:rect b="b" l="l" r="r" t="t"/>
              <a:pathLst>
                <a:path extrusionOk="0" h="918" w="799">
                  <a:moveTo>
                    <a:pt x="798" y="0"/>
                  </a:moveTo>
                  <a:lnTo>
                    <a:pt x="798" y="0"/>
                  </a:lnTo>
                  <a:cubicBezTo>
                    <a:pt x="798" y="0"/>
                    <a:pt x="465" y="84"/>
                    <a:pt x="251" y="334"/>
                  </a:cubicBezTo>
                  <a:cubicBezTo>
                    <a:pt x="24" y="572"/>
                    <a:pt x="1" y="917"/>
                    <a:pt x="1" y="917"/>
                  </a:cubicBezTo>
                  <a:cubicBezTo>
                    <a:pt x="1" y="917"/>
                    <a:pt x="322" y="834"/>
                    <a:pt x="548" y="584"/>
                  </a:cubicBezTo>
                  <a:cubicBezTo>
                    <a:pt x="774" y="346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4449050" y="2891250"/>
              <a:ext cx="460800" cy="175350"/>
            </a:xfrm>
            <a:custGeom>
              <a:rect b="b" l="l" r="r" t="t"/>
              <a:pathLst>
                <a:path extrusionOk="0" h="7014" w="18432">
                  <a:moveTo>
                    <a:pt x="1" y="1"/>
                  </a:moveTo>
                  <a:cubicBezTo>
                    <a:pt x="1" y="1"/>
                    <a:pt x="4049" y="1751"/>
                    <a:pt x="9145" y="3692"/>
                  </a:cubicBezTo>
                  <a:cubicBezTo>
                    <a:pt x="14229" y="5621"/>
                    <a:pt x="18432" y="7014"/>
                    <a:pt x="18432" y="7014"/>
                  </a:cubicBezTo>
                  <a:cubicBezTo>
                    <a:pt x="18432" y="7014"/>
                    <a:pt x="14383" y="5252"/>
                    <a:pt x="9288" y="3323"/>
                  </a:cubicBezTo>
                  <a:cubicBezTo>
                    <a:pt x="4204" y="138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4925600" y="3071050"/>
              <a:ext cx="52125" cy="19675"/>
            </a:xfrm>
            <a:custGeom>
              <a:rect b="b" l="l" r="r" t="t"/>
              <a:pathLst>
                <a:path extrusionOk="0" h="787" w="2085">
                  <a:moveTo>
                    <a:pt x="1" y="0"/>
                  </a:moveTo>
                  <a:cubicBezTo>
                    <a:pt x="1" y="0"/>
                    <a:pt x="382" y="357"/>
                    <a:pt x="965" y="572"/>
                  </a:cubicBezTo>
                  <a:cubicBezTo>
                    <a:pt x="1548" y="786"/>
                    <a:pt x="2084" y="786"/>
                    <a:pt x="2084" y="786"/>
                  </a:cubicBezTo>
                  <a:cubicBezTo>
                    <a:pt x="2084" y="786"/>
                    <a:pt x="1691" y="429"/>
                    <a:pt x="1108" y="203"/>
                  </a:cubicBezTo>
                  <a:cubicBezTo>
                    <a:pt x="525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4994950" y="3093775"/>
              <a:ext cx="31875" cy="13500"/>
            </a:xfrm>
            <a:custGeom>
              <a:rect b="b" l="l" r="r" t="t"/>
              <a:pathLst>
                <a:path extrusionOk="0" h="540" w="1275">
                  <a:moveTo>
                    <a:pt x="240" y="0"/>
                  </a:moveTo>
                  <a:cubicBezTo>
                    <a:pt x="98" y="0"/>
                    <a:pt x="1" y="20"/>
                    <a:pt x="1" y="20"/>
                  </a:cubicBezTo>
                  <a:cubicBezTo>
                    <a:pt x="1" y="20"/>
                    <a:pt x="215" y="318"/>
                    <a:pt x="572" y="460"/>
                  </a:cubicBezTo>
                  <a:cubicBezTo>
                    <a:pt x="732" y="523"/>
                    <a:pt x="899" y="539"/>
                    <a:pt x="1031" y="539"/>
                  </a:cubicBezTo>
                  <a:cubicBezTo>
                    <a:pt x="1174" y="539"/>
                    <a:pt x="1275" y="520"/>
                    <a:pt x="1275" y="520"/>
                  </a:cubicBezTo>
                  <a:cubicBezTo>
                    <a:pt x="1275" y="520"/>
                    <a:pt x="1049" y="222"/>
                    <a:pt x="703" y="79"/>
                  </a:cubicBezTo>
                  <a:cubicBezTo>
                    <a:pt x="538" y="17"/>
                    <a:pt x="370" y="0"/>
                    <a:pt x="24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5042275" y="3114625"/>
              <a:ext cx="26825" cy="11900"/>
            </a:xfrm>
            <a:custGeom>
              <a:rect b="b" l="l" r="r" t="t"/>
              <a:pathLst>
                <a:path extrusionOk="0" h="476" w="1073">
                  <a:moveTo>
                    <a:pt x="272" y="0"/>
                  </a:moveTo>
                  <a:cubicBezTo>
                    <a:pt x="116" y="0"/>
                    <a:pt x="1" y="31"/>
                    <a:pt x="1" y="31"/>
                  </a:cubicBezTo>
                  <a:cubicBezTo>
                    <a:pt x="1" y="31"/>
                    <a:pt x="168" y="305"/>
                    <a:pt x="465" y="424"/>
                  </a:cubicBezTo>
                  <a:cubicBezTo>
                    <a:pt x="572" y="463"/>
                    <a:pt x="681" y="475"/>
                    <a:pt x="776" y="475"/>
                  </a:cubicBezTo>
                  <a:cubicBezTo>
                    <a:pt x="946" y="475"/>
                    <a:pt x="1072" y="436"/>
                    <a:pt x="1072" y="436"/>
                  </a:cubicBezTo>
                  <a:cubicBezTo>
                    <a:pt x="1072" y="436"/>
                    <a:pt x="906" y="162"/>
                    <a:pt x="608" y="55"/>
                  </a:cubicBezTo>
                  <a:cubicBezTo>
                    <a:pt x="492" y="13"/>
                    <a:pt x="373" y="0"/>
                    <a:pt x="27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5104500" y="3139425"/>
              <a:ext cx="44375" cy="16800"/>
            </a:xfrm>
            <a:custGeom>
              <a:rect b="b" l="l" r="r" t="t"/>
              <a:pathLst>
                <a:path extrusionOk="0" h="672" w="1775">
                  <a:moveTo>
                    <a:pt x="102" y="1"/>
                  </a:moveTo>
                  <a:cubicBezTo>
                    <a:pt x="37" y="1"/>
                    <a:pt x="0" y="4"/>
                    <a:pt x="0" y="4"/>
                  </a:cubicBezTo>
                  <a:cubicBezTo>
                    <a:pt x="0" y="4"/>
                    <a:pt x="322" y="325"/>
                    <a:pt x="822" y="516"/>
                  </a:cubicBezTo>
                  <a:cubicBezTo>
                    <a:pt x="1207" y="657"/>
                    <a:pt x="1578" y="671"/>
                    <a:pt x="1717" y="671"/>
                  </a:cubicBezTo>
                  <a:cubicBezTo>
                    <a:pt x="1754" y="671"/>
                    <a:pt x="1774" y="670"/>
                    <a:pt x="1774" y="670"/>
                  </a:cubicBezTo>
                  <a:cubicBezTo>
                    <a:pt x="1774" y="670"/>
                    <a:pt x="1441" y="325"/>
                    <a:pt x="953" y="147"/>
                  </a:cubicBezTo>
                  <a:cubicBezTo>
                    <a:pt x="596" y="19"/>
                    <a:pt x="263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391175" y="2492100"/>
              <a:ext cx="606350" cy="231000"/>
            </a:xfrm>
            <a:custGeom>
              <a:rect b="b" l="l" r="r" t="t"/>
              <a:pathLst>
                <a:path extrusionOk="0" h="9240" w="24254">
                  <a:moveTo>
                    <a:pt x="1" y="1"/>
                  </a:moveTo>
                  <a:cubicBezTo>
                    <a:pt x="2" y="1"/>
                    <a:pt x="5359" y="2263"/>
                    <a:pt x="12050" y="4799"/>
                  </a:cubicBezTo>
                  <a:cubicBezTo>
                    <a:pt x="18753" y="7347"/>
                    <a:pt x="24254" y="9240"/>
                    <a:pt x="24254" y="9240"/>
                  </a:cubicBezTo>
                  <a:cubicBezTo>
                    <a:pt x="24254" y="9240"/>
                    <a:pt x="18896" y="6978"/>
                    <a:pt x="12205" y="4430"/>
                  </a:cubicBezTo>
                  <a:cubicBezTo>
                    <a:pt x="5502" y="188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3365875" y="2483750"/>
              <a:ext cx="10450" cy="7200"/>
            </a:xfrm>
            <a:custGeom>
              <a:rect b="b" l="l" r="r" t="t"/>
              <a:pathLst>
                <a:path extrusionOk="0" h="288" w="418">
                  <a:moveTo>
                    <a:pt x="178" y="0"/>
                  </a:moveTo>
                  <a:cubicBezTo>
                    <a:pt x="157" y="0"/>
                    <a:pt x="144" y="1"/>
                    <a:pt x="144" y="1"/>
                  </a:cubicBezTo>
                  <a:cubicBezTo>
                    <a:pt x="144" y="1"/>
                    <a:pt x="1" y="156"/>
                    <a:pt x="25" y="227"/>
                  </a:cubicBezTo>
                  <a:cubicBezTo>
                    <a:pt x="51" y="281"/>
                    <a:pt x="172" y="288"/>
                    <a:pt x="231" y="288"/>
                  </a:cubicBezTo>
                  <a:cubicBezTo>
                    <a:pt x="250" y="288"/>
                    <a:pt x="263" y="287"/>
                    <a:pt x="263" y="287"/>
                  </a:cubicBezTo>
                  <a:cubicBezTo>
                    <a:pt x="263" y="287"/>
                    <a:pt x="418" y="132"/>
                    <a:pt x="382" y="61"/>
                  </a:cubicBezTo>
                  <a:cubicBezTo>
                    <a:pt x="364" y="7"/>
                    <a:pt x="239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3254550" y="2441875"/>
              <a:ext cx="25325" cy="11775"/>
            </a:xfrm>
            <a:custGeom>
              <a:rect b="b" l="l" r="r" t="t"/>
              <a:pathLst>
                <a:path extrusionOk="0" h="471" w="1013">
                  <a:moveTo>
                    <a:pt x="288" y="1"/>
                  </a:moveTo>
                  <a:cubicBezTo>
                    <a:pt x="124" y="1"/>
                    <a:pt x="1" y="45"/>
                    <a:pt x="1" y="45"/>
                  </a:cubicBezTo>
                  <a:cubicBezTo>
                    <a:pt x="1" y="45"/>
                    <a:pt x="144" y="307"/>
                    <a:pt x="430" y="414"/>
                  </a:cubicBezTo>
                  <a:cubicBezTo>
                    <a:pt x="532" y="457"/>
                    <a:pt x="635" y="470"/>
                    <a:pt x="726" y="470"/>
                  </a:cubicBezTo>
                  <a:cubicBezTo>
                    <a:pt x="890" y="470"/>
                    <a:pt x="1013" y="426"/>
                    <a:pt x="1013" y="426"/>
                  </a:cubicBezTo>
                  <a:cubicBezTo>
                    <a:pt x="1013" y="426"/>
                    <a:pt x="858" y="164"/>
                    <a:pt x="584" y="57"/>
                  </a:cubicBezTo>
                  <a:cubicBezTo>
                    <a:pt x="482" y="14"/>
                    <a:pt x="379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807725" y="3065975"/>
              <a:ext cx="148550" cy="56575"/>
            </a:xfrm>
            <a:custGeom>
              <a:rect b="b" l="l" r="r" t="t"/>
              <a:pathLst>
                <a:path extrusionOk="0" h="2263" w="5942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275" y="691"/>
                    <a:pt x="2906" y="1310"/>
                  </a:cubicBezTo>
                  <a:cubicBezTo>
                    <a:pt x="4549" y="1942"/>
                    <a:pt x="5942" y="2263"/>
                    <a:pt x="5942" y="2263"/>
                  </a:cubicBezTo>
                  <a:cubicBezTo>
                    <a:pt x="5942" y="2263"/>
                    <a:pt x="4692" y="1572"/>
                    <a:pt x="3037" y="953"/>
                  </a:cubicBezTo>
                  <a:cubicBezTo>
                    <a:pt x="1406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3101575" y="21632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3335525" y="1978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4480000" y="1694975"/>
              <a:ext cx="472725" cy="324775"/>
            </a:xfrm>
            <a:custGeom>
              <a:rect b="b" l="l" r="r" t="t"/>
              <a:pathLst>
                <a:path extrusionOk="0" h="12991" w="18909">
                  <a:moveTo>
                    <a:pt x="18634" y="1"/>
                  </a:moveTo>
                  <a:lnTo>
                    <a:pt x="18634" y="1"/>
                  </a:lnTo>
                  <a:cubicBezTo>
                    <a:pt x="18682" y="156"/>
                    <a:pt x="18730" y="406"/>
                    <a:pt x="18741" y="715"/>
                  </a:cubicBezTo>
                  <a:cubicBezTo>
                    <a:pt x="18753" y="1346"/>
                    <a:pt x="18587" y="2299"/>
                    <a:pt x="17956" y="3204"/>
                  </a:cubicBezTo>
                  <a:cubicBezTo>
                    <a:pt x="17325" y="4120"/>
                    <a:pt x="16182" y="4894"/>
                    <a:pt x="14777" y="5335"/>
                  </a:cubicBezTo>
                  <a:cubicBezTo>
                    <a:pt x="13384" y="5787"/>
                    <a:pt x="11729" y="5894"/>
                    <a:pt x="9990" y="6109"/>
                  </a:cubicBezTo>
                  <a:cubicBezTo>
                    <a:pt x="8228" y="6299"/>
                    <a:pt x="6561" y="6752"/>
                    <a:pt x="5180" y="7430"/>
                  </a:cubicBezTo>
                  <a:cubicBezTo>
                    <a:pt x="3787" y="8097"/>
                    <a:pt x="2668" y="8966"/>
                    <a:pt x="1882" y="9811"/>
                  </a:cubicBezTo>
                  <a:cubicBezTo>
                    <a:pt x="1073" y="10657"/>
                    <a:pt x="608" y="11478"/>
                    <a:pt x="358" y="12074"/>
                  </a:cubicBezTo>
                  <a:cubicBezTo>
                    <a:pt x="215" y="12359"/>
                    <a:pt x="156" y="12586"/>
                    <a:pt x="96" y="12752"/>
                  </a:cubicBezTo>
                  <a:cubicBezTo>
                    <a:pt x="37" y="12907"/>
                    <a:pt x="1" y="12990"/>
                    <a:pt x="1" y="12990"/>
                  </a:cubicBezTo>
                  <a:cubicBezTo>
                    <a:pt x="1" y="12990"/>
                    <a:pt x="37" y="12907"/>
                    <a:pt x="108" y="12752"/>
                  </a:cubicBezTo>
                  <a:cubicBezTo>
                    <a:pt x="180" y="12609"/>
                    <a:pt x="275" y="12371"/>
                    <a:pt x="442" y="12097"/>
                  </a:cubicBezTo>
                  <a:cubicBezTo>
                    <a:pt x="739" y="11538"/>
                    <a:pt x="1251" y="10764"/>
                    <a:pt x="2085" y="10002"/>
                  </a:cubicBezTo>
                  <a:cubicBezTo>
                    <a:pt x="3692" y="8442"/>
                    <a:pt x="6609" y="7025"/>
                    <a:pt x="10050" y="6704"/>
                  </a:cubicBezTo>
                  <a:cubicBezTo>
                    <a:pt x="11764" y="6502"/>
                    <a:pt x="13467" y="6347"/>
                    <a:pt x="14931" y="5811"/>
                  </a:cubicBezTo>
                  <a:cubicBezTo>
                    <a:pt x="16396" y="5299"/>
                    <a:pt x="17587" y="4394"/>
                    <a:pt x="18194" y="3370"/>
                  </a:cubicBezTo>
                  <a:cubicBezTo>
                    <a:pt x="18813" y="2358"/>
                    <a:pt x="18908" y="1358"/>
                    <a:pt x="18813" y="715"/>
                  </a:cubicBezTo>
                  <a:cubicBezTo>
                    <a:pt x="18777" y="406"/>
                    <a:pt x="18694" y="167"/>
                    <a:pt x="1863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4942875" y="1689025"/>
              <a:ext cx="163425" cy="922750"/>
            </a:xfrm>
            <a:custGeom>
              <a:rect b="b" l="l" r="r" t="t"/>
              <a:pathLst>
                <a:path extrusionOk="0" h="36910" w="6537">
                  <a:moveTo>
                    <a:pt x="0" y="1"/>
                  </a:moveTo>
                  <a:cubicBezTo>
                    <a:pt x="2" y="2"/>
                    <a:pt x="121" y="73"/>
                    <a:pt x="334" y="227"/>
                  </a:cubicBezTo>
                  <a:cubicBezTo>
                    <a:pt x="536" y="370"/>
                    <a:pt x="822" y="608"/>
                    <a:pt x="1155" y="989"/>
                  </a:cubicBezTo>
                  <a:cubicBezTo>
                    <a:pt x="1810" y="1703"/>
                    <a:pt x="2501" y="2953"/>
                    <a:pt x="3060" y="4596"/>
                  </a:cubicBezTo>
                  <a:cubicBezTo>
                    <a:pt x="3620" y="6263"/>
                    <a:pt x="4215" y="8252"/>
                    <a:pt x="4691" y="10514"/>
                  </a:cubicBezTo>
                  <a:cubicBezTo>
                    <a:pt x="5144" y="12776"/>
                    <a:pt x="5501" y="15288"/>
                    <a:pt x="5632" y="17931"/>
                  </a:cubicBezTo>
                  <a:cubicBezTo>
                    <a:pt x="5918" y="23253"/>
                    <a:pt x="5275" y="28075"/>
                    <a:pt x="4465" y="31469"/>
                  </a:cubicBezTo>
                  <a:cubicBezTo>
                    <a:pt x="4275" y="32326"/>
                    <a:pt x="4096" y="33088"/>
                    <a:pt x="3894" y="33755"/>
                  </a:cubicBezTo>
                  <a:cubicBezTo>
                    <a:pt x="3691" y="34422"/>
                    <a:pt x="3536" y="35005"/>
                    <a:pt x="3370" y="35469"/>
                  </a:cubicBezTo>
                  <a:cubicBezTo>
                    <a:pt x="3072" y="36386"/>
                    <a:pt x="2893" y="36910"/>
                    <a:pt x="2893" y="36910"/>
                  </a:cubicBezTo>
                  <a:cubicBezTo>
                    <a:pt x="2893" y="36910"/>
                    <a:pt x="3096" y="36410"/>
                    <a:pt x="3477" y="35457"/>
                  </a:cubicBezTo>
                  <a:cubicBezTo>
                    <a:pt x="3667" y="35005"/>
                    <a:pt x="3858" y="34422"/>
                    <a:pt x="4084" y="33767"/>
                  </a:cubicBezTo>
                  <a:cubicBezTo>
                    <a:pt x="4322" y="33112"/>
                    <a:pt x="4548" y="32362"/>
                    <a:pt x="4787" y="31504"/>
                  </a:cubicBezTo>
                  <a:cubicBezTo>
                    <a:pt x="5739" y="28135"/>
                    <a:pt x="6537" y="23265"/>
                    <a:pt x="6251" y="17872"/>
                  </a:cubicBezTo>
                  <a:cubicBezTo>
                    <a:pt x="6108" y="15193"/>
                    <a:pt x="5715" y="12657"/>
                    <a:pt x="5203" y="10371"/>
                  </a:cubicBezTo>
                  <a:cubicBezTo>
                    <a:pt x="4667" y="8109"/>
                    <a:pt x="3977" y="6120"/>
                    <a:pt x="3358" y="4477"/>
                  </a:cubicBezTo>
                  <a:cubicBezTo>
                    <a:pt x="2715" y="2846"/>
                    <a:pt x="1929" y="1608"/>
                    <a:pt x="1227" y="905"/>
                  </a:cubicBezTo>
                  <a:cubicBezTo>
                    <a:pt x="869" y="572"/>
                    <a:pt x="560" y="346"/>
                    <a:pt x="345" y="191"/>
                  </a:cubicBezTo>
                  <a:cubicBezTo>
                    <a:pt x="121" y="73"/>
                    <a:pt x="2" y="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4221650" y="2505975"/>
              <a:ext cx="790600" cy="210275"/>
            </a:xfrm>
            <a:custGeom>
              <a:rect b="b" l="l" r="r" t="t"/>
              <a:pathLst>
                <a:path extrusionOk="0" h="8411" w="31624">
                  <a:moveTo>
                    <a:pt x="31623" y="3934"/>
                  </a:moveTo>
                  <a:cubicBezTo>
                    <a:pt x="31623" y="3934"/>
                    <a:pt x="31516" y="3994"/>
                    <a:pt x="31314" y="4125"/>
                  </a:cubicBezTo>
                  <a:cubicBezTo>
                    <a:pt x="31516" y="4006"/>
                    <a:pt x="31623" y="3934"/>
                    <a:pt x="31623" y="3934"/>
                  </a:cubicBezTo>
                  <a:close/>
                  <a:moveTo>
                    <a:pt x="14063" y="0"/>
                  </a:moveTo>
                  <a:cubicBezTo>
                    <a:pt x="11743" y="0"/>
                    <a:pt x="9519" y="291"/>
                    <a:pt x="7573" y="910"/>
                  </a:cubicBezTo>
                  <a:cubicBezTo>
                    <a:pt x="5489" y="1589"/>
                    <a:pt x="3751" y="2660"/>
                    <a:pt x="2584" y="3827"/>
                  </a:cubicBezTo>
                  <a:cubicBezTo>
                    <a:pt x="1393" y="4994"/>
                    <a:pt x="739" y="6196"/>
                    <a:pt x="417" y="7042"/>
                  </a:cubicBezTo>
                  <a:cubicBezTo>
                    <a:pt x="238" y="7482"/>
                    <a:pt x="143" y="7816"/>
                    <a:pt x="84" y="8054"/>
                  </a:cubicBezTo>
                  <a:lnTo>
                    <a:pt x="35" y="8264"/>
                  </a:lnTo>
                  <a:lnTo>
                    <a:pt x="35" y="8264"/>
                  </a:lnTo>
                  <a:cubicBezTo>
                    <a:pt x="49" y="8208"/>
                    <a:pt x="69" y="8138"/>
                    <a:pt x="96" y="8054"/>
                  </a:cubicBezTo>
                  <a:cubicBezTo>
                    <a:pt x="179" y="7840"/>
                    <a:pt x="298" y="7506"/>
                    <a:pt x="489" y="7089"/>
                  </a:cubicBezTo>
                  <a:cubicBezTo>
                    <a:pt x="870" y="6268"/>
                    <a:pt x="1572" y="5125"/>
                    <a:pt x="2775" y="4053"/>
                  </a:cubicBezTo>
                  <a:cubicBezTo>
                    <a:pt x="3953" y="2958"/>
                    <a:pt x="5668" y="1982"/>
                    <a:pt x="7704" y="1410"/>
                  </a:cubicBezTo>
                  <a:cubicBezTo>
                    <a:pt x="9608" y="853"/>
                    <a:pt x="11804" y="609"/>
                    <a:pt x="14088" y="609"/>
                  </a:cubicBezTo>
                  <a:cubicBezTo>
                    <a:pt x="14245" y="609"/>
                    <a:pt x="14403" y="610"/>
                    <a:pt x="14562" y="612"/>
                  </a:cubicBezTo>
                  <a:cubicBezTo>
                    <a:pt x="15800" y="648"/>
                    <a:pt x="16991" y="767"/>
                    <a:pt x="18110" y="1053"/>
                  </a:cubicBezTo>
                  <a:cubicBezTo>
                    <a:pt x="19229" y="1315"/>
                    <a:pt x="20229" y="1744"/>
                    <a:pt x="21205" y="2220"/>
                  </a:cubicBezTo>
                  <a:cubicBezTo>
                    <a:pt x="23110" y="3196"/>
                    <a:pt x="24849" y="4184"/>
                    <a:pt x="26468" y="4565"/>
                  </a:cubicBezTo>
                  <a:cubicBezTo>
                    <a:pt x="27191" y="4753"/>
                    <a:pt x="27868" y="4827"/>
                    <a:pt x="28475" y="4827"/>
                  </a:cubicBezTo>
                  <a:cubicBezTo>
                    <a:pt x="29217" y="4827"/>
                    <a:pt x="29853" y="4716"/>
                    <a:pt x="30337" y="4565"/>
                  </a:cubicBezTo>
                  <a:cubicBezTo>
                    <a:pt x="30790" y="4411"/>
                    <a:pt x="31099" y="4244"/>
                    <a:pt x="31314" y="4125"/>
                  </a:cubicBezTo>
                  <a:lnTo>
                    <a:pt x="31314" y="4125"/>
                  </a:lnTo>
                  <a:cubicBezTo>
                    <a:pt x="31088" y="4232"/>
                    <a:pt x="30778" y="4375"/>
                    <a:pt x="30326" y="4482"/>
                  </a:cubicBezTo>
                  <a:cubicBezTo>
                    <a:pt x="29935" y="4582"/>
                    <a:pt x="29455" y="4647"/>
                    <a:pt x="28908" y="4647"/>
                  </a:cubicBezTo>
                  <a:cubicBezTo>
                    <a:pt x="28220" y="4647"/>
                    <a:pt x="27425" y="4545"/>
                    <a:pt x="26563" y="4280"/>
                  </a:cubicBezTo>
                  <a:cubicBezTo>
                    <a:pt x="25003" y="3827"/>
                    <a:pt x="23360" y="2803"/>
                    <a:pt x="21444" y="1779"/>
                  </a:cubicBezTo>
                  <a:cubicBezTo>
                    <a:pt x="20491" y="1267"/>
                    <a:pt x="19419" y="779"/>
                    <a:pt x="18253" y="481"/>
                  </a:cubicBezTo>
                  <a:cubicBezTo>
                    <a:pt x="17098" y="184"/>
                    <a:pt x="15859" y="29"/>
                    <a:pt x="14597" y="5"/>
                  </a:cubicBezTo>
                  <a:cubicBezTo>
                    <a:pt x="14419" y="2"/>
                    <a:pt x="14241" y="0"/>
                    <a:pt x="14063" y="0"/>
                  </a:cubicBezTo>
                  <a:close/>
                  <a:moveTo>
                    <a:pt x="35" y="8264"/>
                  </a:moveTo>
                  <a:cubicBezTo>
                    <a:pt x="10" y="8359"/>
                    <a:pt x="0" y="8411"/>
                    <a:pt x="0" y="8411"/>
                  </a:cubicBezTo>
                  <a:lnTo>
                    <a:pt x="35" y="826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4967575" y="1766725"/>
              <a:ext cx="70275" cy="246475"/>
            </a:xfrm>
            <a:custGeom>
              <a:rect b="b" l="l" r="r" t="t"/>
              <a:pathLst>
                <a:path extrusionOk="0" h="9859" w="281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55" y="560"/>
                    <a:pt x="441" y="1453"/>
                  </a:cubicBezTo>
                  <a:cubicBezTo>
                    <a:pt x="727" y="2346"/>
                    <a:pt x="1084" y="3560"/>
                    <a:pt x="1477" y="4917"/>
                  </a:cubicBezTo>
                  <a:cubicBezTo>
                    <a:pt x="1858" y="6263"/>
                    <a:pt x="2191" y="7501"/>
                    <a:pt x="2429" y="8394"/>
                  </a:cubicBezTo>
                  <a:cubicBezTo>
                    <a:pt x="2644" y="9287"/>
                    <a:pt x="2798" y="9858"/>
                    <a:pt x="2798" y="9858"/>
                  </a:cubicBezTo>
                  <a:cubicBezTo>
                    <a:pt x="2798" y="9858"/>
                    <a:pt x="2810" y="9275"/>
                    <a:pt x="2727" y="8335"/>
                  </a:cubicBezTo>
                  <a:cubicBezTo>
                    <a:pt x="2632" y="7394"/>
                    <a:pt x="2441" y="6120"/>
                    <a:pt x="2048" y="4739"/>
                  </a:cubicBezTo>
                  <a:cubicBezTo>
                    <a:pt x="1667" y="3358"/>
                    <a:pt x="1143" y="2167"/>
                    <a:pt x="727" y="1334"/>
                  </a:cubicBezTo>
                  <a:cubicBezTo>
                    <a:pt x="310" y="50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4466925" y="1872375"/>
              <a:ext cx="408700" cy="144700"/>
            </a:xfrm>
            <a:custGeom>
              <a:rect b="b" l="l" r="r" t="t"/>
              <a:pathLst>
                <a:path extrusionOk="0" h="5788" w="16348">
                  <a:moveTo>
                    <a:pt x="16347" y="1"/>
                  </a:moveTo>
                  <a:cubicBezTo>
                    <a:pt x="16347" y="1"/>
                    <a:pt x="16109" y="96"/>
                    <a:pt x="15657" y="191"/>
                  </a:cubicBezTo>
                  <a:cubicBezTo>
                    <a:pt x="15228" y="310"/>
                    <a:pt x="14585" y="513"/>
                    <a:pt x="13788" y="608"/>
                  </a:cubicBezTo>
                  <a:cubicBezTo>
                    <a:pt x="12990" y="727"/>
                    <a:pt x="12014" y="810"/>
                    <a:pt x="10942" y="846"/>
                  </a:cubicBezTo>
                  <a:cubicBezTo>
                    <a:pt x="9870" y="906"/>
                    <a:pt x="8680" y="941"/>
                    <a:pt x="7430" y="1108"/>
                  </a:cubicBezTo>
                  <a:cubicBezTo>
                    <a:pt x="6191" y="1275"/>
                    <a:pt x="5001" y="1584"/>
                    <a:pt x="4024" y="2073"/>
                  </a:cubicBezTo>
                  <a:cubicBezTo>
                    <a:pt x="3048" y="2549"/>
                    <a:pt x="2238" y="3144"/>
                    <a:pt x="1643" y="3704"/>
                  </a:cubicBezTo>
                  <a:cubicBezTo>
                    <a:pt x="1048" y="4275"/>
                    <a:pt x="643" y="4811"/>
                    <a:pt x="381" y="5180"/>
                  </a:cubicBezTo>
                  <a:cubicBezTo>
                    <a:pt x="262" y="5371"/>
                    <a:pt x="155" y="5525"/>
                    <a:pt x="95" y="5632"/>
                  </a:cubicBezTo>
                  <a:cubicBezTo>
                    <a:pt x="36" y="5740"/>
                    <a:pt x="0" y="5787"/>
                    <a:pt x="0" y="5787"/>
                  </a:cubicBezTo>
                  <a:cubicBezTo>
                    <a:pt x="0" y="5787"/>
                    <a:pt x="36" y="5752"/>
                    <a:pt x="107" y="5644"/>
                  </a:cubicBezTo>
                  <a:cubicBezTo>
                    <a:pt x="167" y="5537"/>
                    <a:pt x="274" y="5406"/>
                    <a:pt x="417" y="5228"/>
                  </a:cubicBezTo>
                  <a:cubicBezTo>
                    <a:pt x="703" y="4882"/>
                    <a:pt x="1131" y="4382"/>
                    <a:pt x="1762" y="3858"/>
                  </a:cubicBezTo>
                  <a:cubicBezTo>
                    <a:pt x="2381" y="3335"/>
                    <a:pt x="3191" y="2787"/>
                    <a:pt x="4155" y="2358"/>
                  </a:cubicBezTo>
                  <a:cubicBezTo>
                    <a:pt x="5120" y="1918"/>
                    <a:pt x="6275" y="1644"/>
                    <a:pt x="7489" y="1477"/>
                  </a:cubicBezTo>
                  <a:cubicBezTo>
                    <a:pt x="8715" y="1311"/>
                    <a:pt x="9906" y="1275"/>
                    <a:pt x="10978" y="1180"/>
                  </a:cubicBezTo>
                  <a:cubicBezTo>
                    <a:pt x="12049" y="1108"/>
                    <a:pt x="13026" y="989"/>
                    <a:pt x="13835" y="822"/>
                  </a:cubicBezTo>
                  <a:cubicBezTo>
                    <a:pt x="14633" y="680"/>
                    <a:pt x="15264" y="453"/>
                    <a:pt x="15693" y="287"/>
                  </a:cubicBezTo>
                  <a:cubicBezTo>
                    <a:pt x="16109" y="108"/>
                    <a:pt x="16347" y="1"/>
                    <a:pt x="1634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4889875" y="1845000"/>
              <a:ext cx="31575" cy="22050"/>
            </a:xfrm>
            <a:custGeom>
              <a:rect b="b" l="l" r="r" t="t"/>
              <a:pathLst>
                <a:path extrusionOk="0" h="882" w="1263">
                  <a:moveTo>
                    <a:pt x="1263" y="0"/>
                  </a:moveTo>
                  <a:cubicBezTo>
                    <a:pt x="1263" y="0"/>
                    <a:pt x="870" y="60"/>
                    <a:pt x="537" y="298"/>
                  </a:cubicBezTo>
                  <a:cubicBezTo>
                    <a:pt x="191" y="536"/>
                    <a:pt x="1" y="882"/>
                    <a:pt x="1" y="882"/>
                  </a:cubicBezTo>
                  <a:cubicBezTo>
                    <a:pt x="1" y="882"/>
                    <a:pt x="370" y="822"/>
                    <a:pt x="727" y="584"/>
                  </a:cubicBezTo>
                  <a:cubicBezTo>
                    <a:pt x="1072" y="346"/>
                    <a:pt x="1263" y="1"/>
                    <a:pt x="126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5036025" y="2284350"/>
              <a:ext cx="21750" cy="156575"/>
            </a:xfrm>
            <a:custGeom>
              <a:rect b="b" l="l" r="r" t="t"/>
              <a:pathLst>
                <a:path extrusionOk="0" h="6263" w="870">
                  <a:moveTo>
                    <a:pt x="870" y="0"/>
                  </a:moveTo>
                  <a:lnTo>
                    <a:pt x="870" y="0"/>
                  </a:lnTo>
                  <a:cubicBezTo>
                    <a:pt x="870" y="0"/>
                    <a:pt x="501" y="1381"/>
                    <a:pt x="263" y="3108"/>
                  </a:cubicBezTo>
                  <a:cubicBezTo>
                    <a:pt x="25" y="4834"/>
                    <a:pt x="1" y="6263"/>
                    <a:pt x="1" y="6263"/>
                  </a:cubicBezTo>
                  <a:cubicBezTo>
                    <a:pt x="1" y="6263"/>
                    <a:pt x="370" y="4894"/>
                    <a:pt x="608" y="3155"/>
                  </a:cubicBezTo>
                  <a:cubicBezTo>
                    <a:pt x="846" y="1417"/>
                    <a:pt x="870" y="0"/>
                    <a:pt x="87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5055375" y="2246825"/>
              <a:ext cx="8950" cy="17900"/>
            </a:xfrm>
            <a:custGeom>
              <a:rect b="b" l="l" r="r" t="t"/>
              <a:pathLst>
                <a:path extrusionOk="0" h="716" w="358">
                  <a:moveTo>
                    <a:pt x="179" y="1"/>
                  </a:moveTo>
                  <a:cubicBezTo>
                    <a:pt x="179" y="1"/>
                    <a:pt x="1" y="168"/>
                    <a:pt x="1" y="358"/>
                  </a:cubicBezTo>
                  <a:cubicBezTo>
                    <a:pt x="1" y="549"/>
                    <a:pt x="179" y="715"/>
                    <a:pt x="179" y="715"/>
                  </a:cubicBezTo>
                  <a:cubicBezTo>
                    <a:pt x="179" y="715"/>
                    <a:pt x="346" y="560"/>
                    <a:pt x="358" y="358"/>
                  </a:cubicBezTo>
                  <a:cubicBezTo>
                    <a:pt x="358" y="168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4015675" y="2738550"/>
              <a:ext cx="217900" cy="124750"/>
            </a:xfrm>
            <a:custGeom>
              <a:rect b="b" l="l" r="r" t="t"/>
              <a:pathLst>
                <a:path extrusionOk="0" h="4990" w="8716">
                  <a:moveTo>
                    <a:pt x="0" y="1"/>
                  </a:moveTo>
                  <a:cubicBezTo>
                    <a:pt x="0" y="1"/>
                    <a:pt x="36" y="156"/>
                    <a:pt x="107" y="406"/>
                  </a:cubicBezTo>
                  <a:cubicBezTo>
                    <a:pt x="191" y="656"/>
                    <a:pt x="346" y="1037"/>
                    <a:pt x="596" y="1454"/>
                  </a:cubicBezTo>
                  <a:cubicBezTo>
                    <a:pt x="1084" y="2299"/>
                    <a:pt x="2096" y="3299"/>
                    <a:pt x="3465" y="3918"/>
                  </a:cubicBezTo>
                  <a:cubicBezTo>
                    <a:pt x="4846" y="4549"/>
                    <a:pt x="6191" y="4740"/>
                    <a:pt x="7144" y="4859"/>
                  </a:cubicBezTo>
                  <a:cubicBezTo>
                    <a:pt x="8120" y="4954"/>
                    <a:pt x="8716" y="4990"/>
                    <a:pt x="8716" y="4990"/>
                  </a:cubicBezTo>
                  <a:cubicBezTo>
                    <a:pt x="8716" y="4990"/>
                    <a:pt x="8132" y="4883"/>
                    <a:pt x="7192" y="4704"/>
                  </a:cubicBezTo>
                  <a:cubicBezTo>
                    <a:pt x="6251" y="4513"/>
                    <a:pt x="4941" y="4228"/>
                    <a:pt x="3632" y="3620"/>
                  </a:cubicBezTo>
                  <a:cubicBezTo>
                    <a:pt x="2310" y="3013"/>
                    <a:pt x="1298" y="2132"/>
                    <a:pt x="750" y="1358"/>
                  </a:cubicBezTo>
                  <a:cubicBezTo>
                    <a:pt x="465" y="989"/>
                    <a:pt x="274" y="644"/>
                    <a:pt x="167" y="394"/>
                  </a:cubicBezTo>
                  <a:cubicBezTo>
                    <a:pt x="48" y="14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4086800" y="27978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4069250" y="2783800"/>
              <a:ext cx="73550" cy="37525"/>
            </a:xfrm>
            <a:custGeom>
              <a:rect b="b" l="l" r="r" t="t"/>
              <a:pathLst>
                <a:path extrusionOk="0" h="1501" w="2942">
                  <a:moveTo>
                    <a:pt x="0" y="1"/>
                  </a:moveTo>
                  <a:cubicBezTo>
                    <a:pt x="0" y="1"/>
                    <a:pt x="119" y="144"/>
                    <a:pt x="346" y="358"/>
                  </a:cubicBezTo>
                  <a:cubicBezTo>
                    <a:pt x="584" y="548"/>
                    <a:pt x="917" y="810"/>
                    <a:pt x="1334" y="1025"/>
                  </a:cubicBezTo>
                  <a:cubicBezTo>
                    <a:pt x="1751" y="1251"/>
                    <a:pt x="2143" y="1370"/>
                    <a:pt x="2441" y="1429"/>
                  </a:cubicBezTo>
                  <a:cubicBezTo>
                    <a:pt x="2739" y="1489"/>
                    <a:pt x="2941" y="1501"/>
                    <a:pt x="2941" y="1501"/>
                  </a:cubicBezTo>
                  <a:cubicBezTo>
                    <a:pt x="2941" y="1501"/>
                    <a:pt x="2263" y="1132"/>
                    <a:pt x="1489" y="715"/>
                  </a:cubicBezTo>
                  <a:cubicBezTo>
                    <a:pt x="691" y="31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4090975" y="2778475"/>
              <a:ext cx="47350" cy="19350"/>
            </a:xfrm>
            <a:custGeom>
              <a:rect b="b" l="l" r="r" t="t"/>
              <a:pathLst>
                <a:path extrusionOk="0" h="774" w="1894">
                  <a:moveTo>
                    <a:pt x="195" y="1"/>
                  </a:moveTo>
                  <a:cubicBezTo>
                    <a:pt x="74" y="1"/>
                    <a:pt x="1" y="11"/>
                    <a:pt x="1" y="11"/>
                  </a:cubicBezTo>
                  <a:cubicBezTo>
                    <a:pt x="1" y="11"/>
                    <a:pt x="405" y="273"/>
                    <a:pt x="905" y="476"/>
                  </a:cubicBezTo>
                  <a:cubicBezTo>
                    <a:pt x="1417" y="678"/>
                    <a:pt x="1894" y="773"/>
                    <a:pt x="1894" y="773"/>
                  </a:cubicBezTo>
                  <a:cubicBezTo>
                    <a:pt x="1894" y="773"/>
                    <a:pt x="1596" y="380"/>
                    <a:pt x="1036" y="166"/>
                  </a:cubicBezTo>
                  <a:cubicBezTo>
                    <a:pt x="701" y="27"/>
                    <a:pt x="387" y="1"/>
                    <a:pt x="19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riting History Thesis by Slidesgo">
  <a:themeElements>
    <a:clrScheme name="Simple Light">
      <a:dk1>
        <a:srgbClr val="3F3742"/>
      </a:dk1>
      <a:lt1>
        <a:srgbClr val="FFFFFF"/>
      </a:lt1>
      <a:dk2>
        <a:srgbClr val="007D85"/>
      </a:dk2>
      <a:lt2>
        <a:srgbClr val="3F3742"/>
      </a:lt2>
      <a:accent1>
        <a:srgbClr val="FFF6E0"/>
      </a:accent1>
      <a:accent2>
        <a:srgbClr val="EC8686"/>
      </a:accent2>
      <a:accent3>
        <a:srgbClr val="007D85"/>
      </a:accent3>
      <a:accent4>
        <a:srgbClr val="37313A"/>
      </a:accent4>
      <a:accent5>
        <a:srgbClr val="FFF6E0"/>
      </a:accent5>
      <a:accent6>
        <a:srgbClr val="FFFFFF"/>
      </a:accent6>
      <a:hlink>
        <a:srgbClr val="373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