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B3974-4866-47DB-880D-E7020BDB4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09EBE0-EEC4-4FE5-A220-38E535381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22DA6-2D7F-4086-B421-0E31CD77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77B33-2428-4359-92B4-A9370D96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4DFC7-9E55-487A-BB4C-7C585724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DCF8B-5EF3-409D-956F-F4776705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A7089-377A-47E1-B79E-4F915AE1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89699-F150-4951-B298-88F4BE2E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36984-56F2-471F-852F-E616849E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3E140-EB31-4FED-89D2-474E70E7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3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4726A4-3343-4696-9B37-6F5007E7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255312-4F90-45FE-93A7-16F9E64B3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75D0E-B72A-4E4C-9B86-00970CC1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C7342-26D1-49FB-BC9A-E1103679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026FA-9C20-419A-A29A-6C60CDE9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58C0-9C27-4303-9509-BA77649B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0070F-6F8A-4835-A3E2-BD6ACE59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F33C8-0CDE-4A99-98B5-A8C19C39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72124-3F23-471C-B202-4178511D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03F9D-4F69-464D-B5B8-CAF53BD7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4F0C4-8239-42B3-A6FC-7EE09F03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0C0D1-FD77-4AAE-8A4D-0C62BF1F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4A95D-BA41-4044-8062-85220D5F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1A725-1F99-42D9-BAF9-2F77A167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C207A-3416-4555-97C5-3FF6D54E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3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4DB2-75A6-4A20-92FC-28F01974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8C05A-45DA-4CE4-A070-18B6F12E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04A31-3871-490D-8B61-C4B5ECA2B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2EBAC-0556-4B41-9C56-DD6A2882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4E047-4B0B-4599-9897-FB290AC9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DBE79-4CC8-4B60-AE25-DC3D115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6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627D1-65C8-4CCE-ACF9-E7DD16E6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D7AD4-ADD0-4CD4-A382-90CAA98F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07D6C-98F5-4A22-B3E2-D30C931E1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40AEE-59AF-46DC-BD9D-C76E36F76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7D26AF-B5EA-4F21-8BC2-7C5D18EE7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7861A0-3AB7-43AF-BAC2-41B693DE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AAEC06-716E-4659-B70B-4E3BEEF8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8AA9AD-6C7B-4608-AE50-ED8491BB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7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2D140-C47E-4651-919A-EBF31E27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1BDC21-C2B9-48A3-9F1E-C0D2A056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6A5AD8-C33C-48C6-9414-3CD23BF3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8CF371-2132-420E-965E-4801C618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61223A-4826-4252-82C8-659CBDEE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E6725-FBCF-4CBD-8567-2D6303ED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C97FEB-5AFF-4C2D-AC21-E4332794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40C9-E610-4ABC-904A-F22F3C1D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96409-F1B8-43D1-BF86-1371B2B9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586C4-9AC3-48C6-96DC-00655B13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78E2F-BD14-4EC3-B49D-389575A4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9EFEE-B7C0-4698-93CE-830ADFDD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AC6A8-6DB3-4AFC-ABA1-DE970C04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8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7C026-4BB0-480C-A158-DB33039C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8FD408-11CB-4C7B-A202-7D6F2A79D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8CBBD-76CF-4E8E-A8FA-941EC9308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F0F5D-62BC-48C9-AFB5-5D61ED0F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5DEB9-0420-4495-AA39-63F6EF81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A2A93-27C3-4284-8809-3C4F842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1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BAD03D-3FC2-49FD-8233-38F4593E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33955-8F33-4E73-9531-C1F0897F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09F9B-1719-427C-89B5-A45B202D0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AFEC-E544-47B5-8816-9F57260C757C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89AE3-77A6-48E3-8DEF-38D33C7D3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0B79E-854A-46E5-8555-1D5F1634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9DFE-7AAA-45EF-AD19-41C7F459F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7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EEFFA7-3077-4FA0-A3CC-5D87E5DFE050}"/>
              </a:ext>
            </a:extLst>
          </p:cNvPr>
          <p:cNvSpPr/>
          <p:nvPr/>
        </p:nvSpPr>
        <p:spPr>
          <a:xfrm>
            <a:off x="487680" y="1881051"/>
            <a:ext cx="4415245" cy="220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30B9C7-7BA4-4F83-9EF8-A3E5D7B6A20C}"/>
              </a:ext>
            </a:extLst>
          </p:cNvPr>
          <p:cNvSpPr/>
          <p:nvPr/>
        </p:nvSpPr>
        <p:spPr>
          <a:xfrm>
            <a:off x="1354182" y="2764970"/>
            <a:ext cx="2682240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CCEE8E7-25C9-4910-AFA1-E9CC26317029}"/>
              </a:ext>
            </a:extLst>
          </p:cNvPr>
          <p:cNvSpPr/>
          <p:nvPr/>
        </p:nvSpPr>
        <p:spPr>
          <a:xfrm>
            <a:off x="2551610" y="2865118"/>
            <a:ext cx="226423" cy="2264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9DE3A3-6DDB-4A2E-8DA7-1B8C1DAD7829}"/>
                  </a:ext>
                </a:extLst>
              </p:cNvPr>
              <p:cNvSpPr txBox="1"/>
              <p:nvPr/>
            </p:nvSpPr>
            <p:spPr>
              <a:xfrm>
                <a:off x="1455692" y="28071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C9DE3A3-6DDB-4A2E-8DA7-1B8C1DAD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92" y="2807172"/>
                <a:ext cx="210635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A80101-D103-4DB1-AC07-8C4CD4A80808}"/>
                  </a:ext>
                </a:extLst>
              </p:cNvPr>
              <p:cNvSpPr txBox="1"/>
              <p:nvPr/>
            </p:nvSpPr>
            <p:spPr>
              <a:xfrm>
                <a:off x="2835734" y="2829782"/>
                <a:ext cx="22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A80101-D103-4DB1-AC07-8C4CD4A8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34" y="2829782"/>
                <a:ext cx="223651" cy="276999"/>
              </a:xfrm>
              <a:prstGeom prst="rect">
                <a:avLst/>
              </a:prstGeom>
              <a:blipFill>
                <a:blip r:embed="rId3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A8D9B9C-0687-4BA2-B831-CE8CAED5D154}"/>
                  </a:ext>
                </a:extLst>
              </p:cNvPr>
              <p:cNvSpPr txBox="1"/>
              <p:nvPr/>
            </p:nvSpPr>
            <p:spPr>
              <a:xfrm>
                <a:off x="709481" y="2061250"/>
                <a:ext cx="217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A8D9B9C-0687-4BA2-B831-CE8CAED5D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1" y="2061250"/>
                <a:ext cx="217239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87D55835-4959-4EAC-B467-8423764E9BC8}"/>
              </a:ext>
            </a:extLst>
          </p:cNvPr>
          <p:cNvSpPr/>
          <p:nvPr/>
        </p:nvSpPr>
        <p:spPr>
          <a:xfrm>
            <a:off x="6161314" y="1881051"/>
            <a:ext cx="4415245" cy="2203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9F8BD2-23B9-4E40-BED2-74A86AA49D77}"/>
              </a:ext>
            </a:extLst>
          </p:cNvPr>
          <p:cNvSpPr/>
          <p:nvPr/>
        </p:nvSpPr>
        <p:spPr>
          <a:xfrm>
            <a:off x="8194761" y="2970959"/>
            <a:ext cx="226423" cy="2264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80AE3F-3F58-4A0C-B70B-CC6D1558638C}"/>
                  </a:ext>
                </a:extLst>
              </p:cNvPr>
              <p:cNvSpPr txBox="1"/>
              <p:nvPr/>
            </p:nvSpPr>
            <p:spPr>
              <a:xfrm>
                <a:off x="7129326" y="2807172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80AE3F-3F58-4A0C-B70B-CC6D15586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26" y="2807172"/>
                <a:ext cx="210635" cy="276999"/>
              </a:xfrm>
              <a:prstGeom prst="rect">
                <a:avLst/>
              </a:prstGeom>
              <a:blipFill>
                <a:blip r:embed="rId5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1C02EE-8437-4E69-BEAB-D90F6E8E1849}"/>
                  </a:ext>
                </a:extLst>
              </p:cNvPr>
              <p:cNvSpPr txBox="1"/>
              <p:nvPr/>
            </p:nvSpPr>
            <p:spPr>
              <a:xfrm>
                <a:off x="8368936" y="2725279"/>
                <a:ext cx="22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1C02EE-8437-4E69-BEAB-D90F6E8E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936" y="2725279"/>
                <a:ext cx="223651" cy="276999"/>
              </a:xfrm>
              <a:prstGeom prst="rect">
                <a:avLst/>
              </a:prstGeom>
              <a:blipFill>
                <a:blip r:embed="rId6"/>
                <a:stretch>
                  <a:fillRect l="-24324" r="-1891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806D187-A508-43B6-B71A-15459240CACF}"/>
                  </a:ext>
                </a:extLst>
              </p:cNvPr>
              <p:cNvSpPr txBox="1"/>
              <p:nvPr/>
            </p:nvSpPr>
            <p:spPr>
              <a:xfrm>
                <a:off x="6383115" y="2061250"/>
                <a:ext cx="217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806D187-A508-43B6-B71A-15459240C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115" y="2061250"/>
                <a:ext cx="217239" cy="276999"/>
              </a:xfrm>
              <a:prstGeom prst="rect">
                <a:avLst/>
              </a:prstGeom>
              <a:blipFill>
                <a:blip r:embed="rId7"/>
                <a:stretch>
                  <a:fillRect l="-22222" r="-222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3C877F9-71F3-45D8-826A-16DE3311398A}"/>
              </a:ext>
            </a:extLst>
          </p:cNvPr>
          <p:cNvCxnSpPr/>
          <p:nvPr/>
        </p:nvCxnSpPr>
        <p:spPr>
          <a:xfrm>
            <a:off x="7027817" y="3084171"/>
            <a:ext cx="27170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05AA47BD-4AF8-434A-A9D3-AF8CC767E034}"/>
              </a:ext>
            </a:extLst>
          </p:cNvPr>
          <p:cNvSpPr/>
          <p:nvPr/>
        </p:nvSpPr>
        <p:spPr>
          <a:xfrm>
            <a:off x="9235436" y="2256188"/>
            <a:ext cx="226423" cy="2264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4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F051A18-EE71-4D0A-8CEA-74B5B19E6F58}"/>
              </a:ext>
            </a:extLst>
          </p:cNvPr>
          <p:cNvSpPr/>
          <p:nvPr/>
        </p:nvSpPr>
        <p:spPr>
          <a:xfrm>
            <a:off x="2865120" y="2577736"/>
            <a:ext cx="1419497" cy="8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A61FFA8-2F4A-405F-AFB3-ABE3FAE95A4A}"/>
              </a:ext>
            </a:extLst>
          </p:cNvPr>
          <p:cNvCxnSpPr/>
          <p:nvPr/>
        </p:nvCxnSpPr>
        <p:spPr>
          <a:xfrm flipH="1">
            <a:off x="4284617" y="696686"/>
            <a:ext cx="2290354" cy="5721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CE693C0-C9EE-44E5-9D40-A0459771D3CE}"/>
              </a:ext>
            </a:extLst>
          </p:cNvPr>
          <p:cNvSpPr/>
          <p:nvPr/>
        </p:nvSpPr>
        <p:spPr>
          <a:xfrm>
            <a:off x="5704114" y="2743200"/>
            <a:ext cx="65314" cy="6531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C94DCB-3E03-4CDC-8BC4-D38A8E2D28B7}"/>
              </a:ext>
            </a:extLst>
          </p:cNvPr>
          <p:cNvCxnSpPr/>
          <p:nvPr/>
        </p:nvCxnSpPr>
        <p:spPr>
          <a:xfrm flipH="1">
            <a:off x="2860766" y="853439"/>
            <a:ext cx="2290354" cy="5721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2332236-AA3E-46DA-ADF4-89B314A23DEF}"/>
              </a:ext>
            </a:extLst>
          </p:cNvPr>
          <p:cNvCxnSpPr/>
          <p:nvPr/>
        </p:nvCxnSpPr>
        <p:spPr>
          <a:xfrm flipH="1">
            <a:off x="1436915" y="766353"/>
            <a:ext cx="2290354" cy="5721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9A29F56-9BD0-467E-81CB-76B2BC769759}"/>
              </a:ext>
            </a:extLst>
          </p:cNvPr>
          <p:cNvSpPr/>
          <p:nvPr/>
        </p:nvSpPr>
        <p:spPr>
          <a:xfrm>
            <a:off x="1989909" y="4727664"/>
            <a:ext cx="1419497" cy="8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1065C3-D49B-4755-AFCE-5406BC852DE7}"/>
                  </a:ext>
                </a:extLst>
              </p:cNvPr>
              <p:cNvSpPr txBox="1"/>
              <p:nvPr/>
            </p:nvSpPr>
            <p:spPr>
              <a:xfrm>
                <a:off x="3409406" y="282157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1065C3-D49B-4755-AFCE-5406BC85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6" y="2821575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3529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6A12AA-51EA-4530-A381-0E2BAA524667}"/>
                  </a:ext>
                </a:extLst>
              </p:cNvPr>
              <p:cNvSpPr txBox="1"/>
              <p:nvPr/>
            </p:nvSpPr>
            <p:spPr>
              <a:xfrm>
                <a:off x="5876456" y="2652593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6A12AA-51EA-4530-A381-0E2BAA524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56" y="2652593"/>
                <a:ext cx="291042" cy="276999"/>
              </a:xfrm>
              <a:prstGeom prst="rect">
                <a:avLst/>
              </a:prstGeom>
              <a:blipFill>
                <a:blip r:embed="rId3"/>
                <a:stretch>
                  <a:fillRect l="-10417" r="-41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54B0C3-4135-40CA-A321-D4C9CB985F20}"/>
                  </a:ext>
                </a:extLst>
              </p:cNvPr>
              <p:cNvSpPr txBox="1"/>
              <p:nvPr/>
            </p:nvSpPr>
            <p:spPr>
              <a:xfrm>
                <a:off x="6368490" y="1359370"/>
                <a:ext cx="428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54B0C3-4135-40CA-A321-D4C9CB985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490" y="1359370"/>
                <a:ext cx="428899" cy="276999"/>
              </a:xfrm>
              <a:prstGeom prst="rect">
                <a:avLst/>
              </a:prstGeom>
              <a:blipFill>
                <a:blip r:embed="rId4"/>
                <a:stretch>
                  <a:fillRect l="-7143" r="-428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92F68E8-F2F4-414D-9B8F-4B1A900E5662}"/>
                  </a:ext>
                </a:extLst>
              </p:cNvPr>
              <p:cNvSpPr txBox="1"/>
              <p:nvPr/>
            </p:nvSpPr>
            <p:spPr>
              <a:xfrm>
                <a:off x="1250274" y="1486485"/>
                <a:ext cx="217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92F68E8-F2F4-414D-9B8F-4B1A900E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74" y="1486485"/>
                <a:ext cx="217239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7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1F112-E1ED-4A16-81E0-0EBBC56B9F29}"/>
              </a:ext>
            </a:extLst>
          </p:cNvPr>
          <p:cNvCxnSpPr>
            <a:cxnSpLocks/>
          </p:cNvCxnSpPr>
          <p:nvPr/>
        </p:nvCxnSpPr>
        <p:spPr>
          <a:xfrm>
            <a:off x="942703" y="2098765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EBB0699-669C-4AF2-B376-669F2518FD72}"/>
              </a:ext>
            </a:extLst>
          </p:cNvPr>
          <p:cNvCxnSpPr>
            <a:cxnSpLocks/>
          </p:cNvCxnSpPr>
          <p:nvPr/>
        </p:nvCxnSpPr>
        <p:spPr>
          <a:xfrm>
            <a:off x="942703" y="2371997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C3D1754-C678-4099-8A22-760AB62777AD}"/>
              </a:ext>
            </a:extLst>
          </p:cNvPr>
          <p:cNvCxnSpPr>
            <a:cxnSpLocks/>
          </p:cNvCxnSpPr>
          <p:nvPr/>
        </p:nvCxnSpPr>
        <p:spPr>
          <a:xfrm>
            <a:off x="942703" y="2645229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7877B75-3F4D-49C2-AB4E-5DDC449A6D39}"/>
              </a:ext>
            </a:extLst>
          </p:cNvPr>
          <p:cNvCxnSpPr>
            <a:cxnSpLocks/>
          </p:cNvCxnSpPr>
          <p:nvPr/>
        </p:nvCxnSpPr>
        <p:spPr>
          <a:xfrm>
            <a:off x="942703" y="2918460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DEAEBB2-60C2-4261-A91C-9AA2EC988408}"/>
              </a:ext>
            </a:extLst>
          </p:cNvPr>
          <p:cNvCxnSpPr>
            <a:cxnSpLocks/>
          </p:cNvCxnSpPr>
          <p:nvPr/>
        </p:nvCxnSpPr>
        <p:spPr>
          <a:xfrm>
            <a:off x="942703" y="3191692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1EBA6A-ECF4-4321-8369-D092F50E5500}"/>
              </a:ext>
            </a:extLst>
          </p:cNvPr>
          <p:cNvCxnSpPr>
            <a:cxnSpLocks/>
          </p:cNvCxnSpPr>
          <p:nvPr/>
        </p:nvCxnSpPr>
        <p:spPr>
          <a:xfrm>
            <a:off x="942703" y="3464923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3526E2-35AC-4C43-8731-5C4D29E56CD6}"/>
              </a:ext>
            </a:extLst>
          </p:cNvPr>
          <p:cNvCxnSpPr>
            <a:cxnSpLocks/>
          </p:cNvCxnSpPr>
          <p:nvPr/>
        </p:nvCxnSpPr>
        <p:spPr>
          <a:xfrm>
            <a:off x="942703" y="3738154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29A238C-2268-4D67-AE7D-5792709BA583}"/>
              </a:ext>
            </a:extLst>
          </p:cNvPr>
          <p:cNvCxnSpPr>
            <a:cxnSpLocks/>
          </p:cNvCxnSpPr>
          <p:nvPr/>
        </p:nvCxnSpPr>
        <p:spPr>
          <a:xfrm>
            <a:off x="942703" y="4011385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DCFA655-F4ED-4183-95DB-383D0388FC06}"/>
              </a:ext>
            </a:extLst>
          </p:cNvPr>
          <p:cNvCxnSpPr>
            <a:cxnSpLocks/>
          </p:cNvCxnSpPr>
          <p:nvPr/>
        </p:nvCxnSpPr>
        <p:spPr>
          <a:xfrm>
            <a:off x="942703" y="4284617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7149725-80F8-4D1A-8C86-247FD4A1AEB7}"/>
              </a:ext>
            </a:extLst>
          </p:cNvPr>
          <p:cNvCxnSpPr>
            <a:cxnSpLocks/>
          </p:cNvCxnSpPr>
          <p:nvPr/>
        </p:nvCxnSpPr>
        <p:spPr>
          <a:xfrm>
            <a:off x="381000" y="2804160"/>
            <a:ext cx="75176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48698D-5EC0-47E2-AB5A-8B42303DA88F}"/>
              </a:ext>
            </a:extLst>
          </p:cNvPr>
          <p:cNvCxnSpPr>
            <a:cxnSpLocks/>
          </p:cNvCxnSpPr>
          <p:nvPr/>
        </p:nvCxnSpPr>
        <p:spPr>
          <a:xfrm>
            <a:off x="381000" y="3618412"/>
            <a:ext cx="751767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F5D4F6E-1C52-479C-99E0-DECD2673ACDA}"/>
              </a:ext>
            </a:extLst>
          </p:cNvPr>
          <p:cNvCxnSpPr>
            <a:cxnSpLocks/>
          </p:cNvCxnSpPr>
          <p:nvPr/>
        </p:nvCxnSpPr>
        <p:spPr>
          <a:xfrm>
            <a:off x="3115492" y="1328057"/>
            <a:ext cx="13149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CD6B7B1-78A1-42EC-99C1-4818DB64FDF8}"/>
              </a:ext>
            </a:extLst>
          </p:cNvPr>
          <p:cNvCxnSpPr>
            <a:cxnSpLocks/>
          </p:cNvCxnSpPr>
          <p:nvPr/>
        </p:nvCxnSpPr>
        <p:spPr>
          <a:xfrm>
            <a:off x="3115492" y="1601289"/>
            <a:ext cx="13149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4607F89-CF96-4670-B5CD-106BB53D1E10}"/>
              </a:ext>
            </a:extLst>
          </p:cNvPr>
          <p:cNvCxnSpPr>
            <a:cxnSpLocks/>
          </p:cNvCxnSpPr>
          <p:nvPr/>
        </p:nvCxnSpPr>
        <p:spPr>
          <a:xfrm>
            <a:off x="3115492" y="1874521"/>
            <a:ext cx="13149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5C19C39-9ECF-42BA-BD7C-1DAB8B870CA3}"/>
              </a:ext>
            </a:extLst>
          </p:cNvPr>
          <p:cNvSpPr txBox="1"/>
          <p:nvPr/>
        </p:nvSpPr>
        <p:spPr>
          <a:xfrm>
            <a:off x="815153" y="1416623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in_channels</a:t>
            </a:r>
            <a:r>
              <a:rPr lang="en-US" altLang="zh-CN" dirty="0"/>
              <a:t>=9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F9B709-3537-4C1E-9F0F-9D9654CDF0E9}"/>
              </a:ext>
            </a:extLst>
          </p:cNvPr>
          <p:cNvCxnSpPr>
            <a:cxnSpLocks/>
          </p:cNvCxnSpPr>
          <p:nvPr/>
        </p:nvCxnSpPr>
        <p:spPr>
          <a:xfrm>
            <a:off x="5458098" y="2120535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782D3C2-416E-42D1-8385-E8B3001B72E3}"/>
              </a:ext>
            </a:extLst>
          </p:cNvPr>
          <p:cNvCxnSpPr>
            <a:cxnSpLocks/>
          </p:cNvCxnSpPr>
          <p:nvPr/>
        </p:nvCxnSpPr>
        <p:spPr>
          <a:xfrm>
            <a:off x="5458098" y="2535717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F98759B-CF97-4437-87BC-6E70862AC889}"/>
              </a:ext>
            </a:extLst>
          </p:cNvPr>
          <p:cNvCxnSpPr>
            <a:cxnSpLocks/>
          </p:cNvCxnSpPr>
          <p:nvPr/>
        </p:nvCxnSpPr>
        <p:spPr>
          <a:xfrm>
            <a:off x="5458098" y="3090236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5C39841-2D28-4F24-BDFD-70FA14DFA34D}"/>
              </a:ext>
            </a:extLst>
          </p:cNvPr>
          <p:cNvCxnSpPr>
            <a:cxnSpLocks/>
          </p:cNvCxnSpPr>
          <p:nvPr/>
        </p:nvCxnSpPr>
        <p:spPr>
          <a:xfrm>
            <a:off x="5458098" y="3429000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A1A51ED-7102-4B0F-B77F-C4BE5A2BCEA0}"/>
              </a:ext>
            </a:extLst>
          </p:cNvPr>
          <p:cNvCxnSpPr>
            <a:cxnSpLocks/>
          </p:cNvCxnSpPr>
          <p:nvPr/>
        </p:nvCxnSpPr>
        <p:spPr>
          <a:xfrm>
            <a:off x="5458098" y="3868348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F121787-1853-4C8B-ACE5-20385F134808}"/>
              </a:ext>
            </a:extLst>
          </p:cNvPr>
          <p:cNvCxnSpPr>
            <a:cxnSpLocks/>
          </p:cNvCxnSpPr>
          <p:nvPr/>
        </p:nvCxnSpPr>
        <p:spPr>
          <a:xfrm>
            <a:off x="5458098" y="4161608"/>
            <a:ext cx="13149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8E5B2E8-DC8E-409A-8F9D-167A65162183}"/>
              </a:ext>
            </a:extLst>
          </p:cNvPr>
          <p:cNvCxnSpPr/>
          <p:nvPr/>
        </p:nvCxnSpPr>
        <p:spPr>
          <a:xfrm flipV="1">
            <a:off x="2257697" y="1328057"/>
            <a:ext cx="857795" cy="77070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318EB49-C0F0-4C77-9783-9855B8E66485}"/>
              </a:ext>
            </a:extLst>
          </p:cNvPr>
          <p:cNvCxnSpPr/>
          <p:nvPr/>
        </p:nvCxnSpPr>
        <p:spPr>
          <a:xfrm flipV="1">
            <a:off x="2257697" y="1601289"/>
            <a:ext cx="857795" cy="77070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0E66810-715C-472A-ABEE-2501B2731BE0}"/>
              </a:ext>
            </a:extLst>
          </p:cNvPr>
          <p:cNvCxnSpPr/>
          <p:nvPr/>
        </p:nvCxnSpPr>
        <p:spPr>
          <a:xfrm flipV="1">
            <a:off x="2257697" y="1869732"/>
            <a:ext cx="857795" cy="77549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517D77F-3A1B-45D0-A985-303BE09C2DF8}"/>
              </a:ext>
            </a:extLst>
          </p:cNvPr>
          <p:cNvCxnSpPr/>
          <p:nvPr/>
        </p:nvCxnSpPr>
        <p:spPr>
          <a:xfrm>
            <a:off x="4430486" y="1328057"/>
            <a:ext cx="1027612" cy="77070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DF619FC-A347-4098-83E3-EA1509920ACC}"/>
              </a:ext>
            </a:extLst>
          </p:cNvPr>
          <p:cNvCxnSpPr/>
          <p:nvPr/>
        </p:nvCxnSpPr>
        <p:spPr>
          <a:xfrm>
            <a:off x="4430486" y="1601289"/>
            <a:ext cx="1027612" cy="51924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742CFBA-B79D-4E17-A12D-94D067665C8D}"/>
              </a:ext>
            </a:extLst>
          </p:cNvPr>
          <p:cNvCxnSpPr/>
          <p:nvPr/>
        </p:nvCxnSpPr>
        <p:spPr>
          <a:xfrm>
            <a:off x="4430486" y="1868969"/>
            <a:ext cx="1027612" cy="25156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FE93528-0CD0-4036-B542-00892F8988A4}"/>
              </a:ext>
            </a:extLst>
          </p:cNvPr>
          <p:cNvSpPr txBox="1"/>
          <p:nvPr/>
        </p:nvSpPr>
        <p:spPr>
          <a:xfrm>
            <a:off x="5313131" y="139319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out_channels</a:t>
            </a:r>
            <a:r>
              <a:rPr lang="en-US" altLang="zh-CN" dirty="0"/>
              <a:t>=6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8115162-2C66-42E4-B3A1-DECE3FD65105}"/>
                  </a:ext>
                </a:extLst>
              </p:cNvPr>
              <p:cNvSpPr txBox="1"/>
              <p:nvPr/>
            </p:nvSpPr>
            <p:spPr>
              <a:xfrm>
                <a:off x="2966171" y="690157"/>
                <a:ext cx="1606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核数</a:t>
                </a:r>
                <a:r>
                  <a:rPr lang="en-US" altLang="zh-CN" dirty="0"/>
                  <a:t>=3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6=18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8115162-2C66-42E4-B3A1-DECE3FD6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1" y="690157"/>
                <a:ext cx="1606530" cy="369332"/>
              </a:xfrm>
              <a:prstGeom prst="rect">
                <a:avLst/>
              </a:prstGeom>
              <a:blipFill>
                <a:blip r:embed="rId2"/>
                <a:stretch>
                  <a:fillRect l="-3422" t="-8197" r="-304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5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23DD78-5B5B-4CE0-916C-402ED9A9FC96}"/>
              </a:ext>
            </a:extLst>
          </p:cNvPr>
          <p:cNvSpPr/>
          <p:nvPr/>
        </p:nvSpPr>
        <p:spPr>
          <a:xfrm>
            <a:off x="2699656" y="1236618"/>
            <a:ext cx="6235338" cy="41539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9087A439-081D-4D6A-96EE-9D0FF06DB6D6}"/>
                  </a:ext>
                </a:extLst>
              </p:cNvPr>
              <p:cNvSpPr/>
              <p:nvPr/>
            </p:nvSpPr>
            <p:spPr>
              <a:xfrm>
                <a:off x="3709852" y="1759131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9087A439-081D-4D6A-96EE-9D0FF06DB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52" y="1759131"/>
                <a:ext cx="391886" cy="391886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AAD4CBA4-35D4-4D3E-8862-127CD4CF94DB}"/>
                  </a:ext>
                </a:extLst>
              </p:cNvPr>
              <p:cNvSpPr/>
              <p:nvPr/>
            </p:nvSpPr>
            <p:spPr>
              <a:xfrm>
                <a:off x="5425439" y="1759131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AAD4CBA4-35D4-4D3E-8862-127CD4CF9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39" y="1759131"/>
                <a:ext cx="391886" cy="39188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540230-E09F-45B5-81E0-C2D99903B17E}"/>
                  </a:ext>
                </a:extLst>
              </p:cNvPr>
              <p:cNvSpPr/>
              <p:nvPr/>
            </p:nvSpPr>
            <p:spPr>
              <a:xfrm>
                <a:off x="7661366" y="175913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540230-E09F-45B5-81E0-C2D99903B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366" y="1759131"/>
                <a:ext cx="818606" cy="391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B3153B-EB3B-440B-8D12-0C3662EFC0C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4101738" y="1955074"/>
            <a:ext cx="13237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E8F18D-C16E-4FB4-8CF2-5DF9B0FEA898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5817325" y="1955074"/>
            <a:ext cx="1844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9EE558-CB64-411F-A169-DE5541083958}"/>
                  </a:ext>
                </a:extLst>
              </p:cNvPr>
              <p:cNvSpPr/>
              <p:nvPr/>
            </p:nvSpPr>
            <p:spPr>
              <a:xfrm>
                <a:off x="1219199" y="175913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9EE558-CB64-411F-A169-DE5541083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1759131"/>
                <a:ext cx="818606" cy="391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0F33B0B-3EEB-4093-9774-F102A03807D7}"/>
              </a:ext>
            </a:extLst>
          </p:cNvPr>
          <p:cNvCxnSpPr>
            <a:stCxn id="12" idx="3"/>
            <a:endCxn id="3" idx="2"/>
          </p:cNvCxnSpPr>
          <p:nvPr/>
        </p:nvCxnSpPr>
        <p:spPr>
          <a:xfrm>
            <a:off x="2037805" y="1955074"/>
            <a:ext cx="16720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26E50E-2A2E-4F3B-AC61-02D03E89B85E}"/>
              </a:ext>
            </a:extLst>
          </p:cNvPr>
          <p:cNvCxnSpPr>
            <a:stCxn id="6" idx="3"/>
          </p:cNvCxnSpPr>
          <p:nvPr/>
        </p:nvCxnSpPr>
        <p:spPr>
          <a:xfrm>
            <a:off x="8479972" y="1955074"/>
            <a:ext cx="9775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152F9BF-75FE-4C07-A433-81BB866C6F24}"/>
                  </a:ext>
                </a:extLst>
              </p:cNvPr>
              <p:cNvSpPr/>
              <p:nvPr/>
            </p:nvSpPr>
            <p:spPr>
              <a:xfrm>
                <a:off x="3496492" y="326789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152F9BF-75FE-4C07-A433-81BB866C6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92" y="3267891"/>
                <a:ext cx="818606" cy="39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103C02-0516-4795-B18E-A2F6E2A0EF16}"/>
                  </a:ext>
                </a:extLst>
              </p:cNvPr>
              <p:cNvSpPr/>
              <p:nvPr/>
            </p:nvSpPr>
            <p:spPr>
              <a:xfrm>
                <a:off x="4606833" y="326789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103C02-0516-4795-B18E-A2F6E2A0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33" y="3267891"/>
                <a:ext cx="818606" cy="391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8FE46F1-280A-44B2-BAE8-801063996951}"/>
                  </a:ext>
                </a:extLst>
              </p:cNvPr>
              <p:cNvSpPr/>
              <p:nvPr/>
            </p:nvSpPr>
            <p:spPr>
              <a:xfrm>
                <a:off x="5717174" y="326789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8FE46F1-280A-44B2-BAE8-801063996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174" y="3267891"/>
                <a:ext cx="818606" cy="391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C767D45-F400-4987-9206-1C0E558F3F08}"/>
                  </a:ext>
                </a:extLst>
              </p:cNvPr>
              <p:cNvSpPr/>
              <p:nvPr/>
            </p:nvSpPr>
            <p:spPr>
              <a:xfrm>
                <a:off x="6727371" y="326789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C767D45-F400-4987-9206-1C0E558F3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71" y="3267891"/>
                <a:ext cx="818606" cy="391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1F146CE-E950-42E7-A74B-313DDD46D23D}"/>
              </a:ext>
            </a:extLst>
          </p:cNvPr>
          <p:cNvCxnSpPr>
            <a:stCxn id="18" idx="0"/>
            <a:endCxn id="3" idx="4"/>
          </p:cNvCxnSpPr>
          <p:nvPr/>
        </p:nvCxnSpPr>
        <p:spPr>
          <a:xfrm flipV="1">
            <a:off x="3905795" y="2151017"/>
            <a:ext cx="0" cy="1116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流程图: 接点 27">
                <a:extLst>
                  <a:ext uri="{FF2B5EF4-FFF2-40B4-BE49-F238E27FC236}">
                    <a16:creationId xmlns:a16="http://schemas.microsoft.com/office/drawing/2014/main" id="{80222F98-309A-462F-902F-F0970DC3277E}"/>
                  </a:ext>
                </a:extLst>
              </p:cNvPr>
              <p:cNvSpPr/>
              <p:nvPr/>
            </p:nvSpPr>
            <p:spPr>
              <a:xfrm>
                <a:off x="5425439" y="2530928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流程图: 接点 27">
                <a:extLst>
                  <a:ext uri="{FF2B5EF4-FFF2-40B4-BE49-F238E27FC236}">
                    <a16:creationId xmlns:a16="http://schemas.microsoft.com/office/drawing/2014/main" id="{80222F98-309A-462F-902F-F0970DC32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39" y="2530928"/>
                <a:ext cx="391886" cy="39188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A87D8446-4843-477A-897F-B8CB2E95C6F0}"/>
              </a:ext>
            </a:extLst>
          </p:cNvPr>
          <p:cNvSpPr/>
          <p:nvPr/>
        </p:nvSpPr>
        <p:spPr>
          <a:xfrm>
            <a:off x="7874726" y="2530928"/>
            <a:ext cx="391886" cy="391886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/>
              <a:t>tanh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4D1CF895-2B75-4A51-A443-E0A61B8B9266}"/>
                  </a:ext>
                </a:extLst>
              </p:cNvPr>
              <p:cNvSpPr/>
              <p:nvPr/>
            </p:nvSpPr>
            <p:spPr>
              <a:xfrm>
                <a:off x="7874726" y="3267891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4D1CF895-2B75-4A51-A443-E0A61B8B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726" y="3267891"/>
                <a:ext cx="391886" cy="39188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876B9BB-BB2E-452D-A7C7-A38CD5F7E627}"/>
              </a:ext>
            </a:extLst>
          </p:cNvPr>
          <p:cNvCxnSpPr>
            <a:stCxn id="20" idx="0"/>
            <a:endCxn id="28" idx="3"/>
          </p:cNvCxnSpPr>
          <p:nvPr/>
        </p:nvCxnSpPr>
        <p:spPr>
          <a:xfrm flipV="1">
            <a:off x="5016136" y="2865424"/>
            <a:ext cx="466693" cy="402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A29217-6B7C-4342-BBD6-E8B8EEBA268E}"/>
              </a:ext>
            </a:extLst>
          </p:cNvPr>
          <p:cNvCxnSpPr>
            <a:stCxn id="22" idx="0"/>
            <a:endCxn id="28" idx="5"/>
          </p:cNvCxnSpPr>
          <p:nvPr/>
        </p:nvCxnSpPr>
        <p:spPr>
          <a:xfrm flipH="1" flipV="1">
            <a:off x="5759935" y="2865424"/>
            <a:ext cx="366542" cy="402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17ACB9-8CE2-4E55-9314-4BAE4EB5C603}"/>
              </a:ext>
            </a:extLst>
          </p:cNvPr>
          <p:cNvCxnSpPr>
            <a:stCxn id="28" idx="0"/>
            <a:endCxn id="5" idx="4"/>
          </p:cNvCxnSpPr>
          <p:nvPr/>
        </p:nvCxnSpPr>
        <p:spPr>
          <a:xfrm flipV="1">
            <a:off x="5621382" y="2151017"/>
            <a:ext cx="0" cy="379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3BAB396-95F9-47AF-BC7A-A742825196E2}"/>
              </a:ext>
            </a:extLst>
          </p:cNvPr>
          <p:cNvCxnSpPr>
            <a:stCxn id="24" idx="3"/>
            <a:endCxn id="32" idx="2"/>
          </p:cNvCxnSpPr>
          <p:nvPr/>
        </p:nvCxnSpPr>
        <p:spPr>
          <a:xfrm>
            <a:off x="7545977" y="3463834"/>
            <a:ext cx="3287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0E96A1-38B6-4115-8DA4-3F2EED55E528}"/>
              </a:ext>
            </a:extLst>
          </p:cNvPr>
          <p:cNvCxnSpPr>
            <a:stCxn id="32" idx="0"/>
            <a:endCxn id="30" idx="4"/>
          </p:cNvCxnSpPr>
          <p:nvPr/>
        </p:nvCxnSpPr>
        <p:spPr>
          <a:xfrm flipV="1">
            <a:off x="8070669" y="2922814"/>
            <a:ext cx="0" cy="34507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DCE48B-35F1-43E3-90EC-9B035D210172}"/>
              </a:ext>
            </a:extLst>
          </p:cNvPr>
          <p:cNvCxnSpPr>
            <a:stCxn id="30" idx="0"/>
            <a:endCxn id="6" idx="2"/>
          </p:cNvCxnSpPr>
          <p:nvPr/>
        </p:nvCxnSpPr>
        <p:spPr>
          <a:xfrm flipV="1">
            <a:off x="8070669" y="2151017"/>
            <a:ext cx="0" cy="3799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1B7D3A24-A6EC-4753-81CB-798C815E8959}"/>
                  </a:ext>
                </a:extLst>
              </p:cNvPr>
              <p:cNvSpPr/>
              <p:nvPr/>
            </p:nvSpPr>
            <p:spPr>
              <a:xfrm>
                <a:off x="3709852" y="4041863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1B7D3A24-A6EC-4753-81CB-798C815E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52" y="4041863"/>
                <a:ext cx="391886" cy="39188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FD131597-FDE3-45BA-8996-48F5F1A2898F}"/>
                  </a:ext>
                </a:extLst>
              </p:cNvPr>
              <p:cNvSpPr/>
              <p:nvPr/>
            </p:nvSpPr>
            <p:spPr>
              <a:xfrm>
                <a:off x="4820193" y="4041863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FD131597-FDE3-45BA-8996-48F5F1A28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93" y="4041863"/>
                <a:ext cx="391886" cy="391886"/>
              </a:xfrm>
              <a:prstGeom prst="flowChartConnector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0CB9D48-1141-4CDF-A475-BCD68AAF578E}"/>
              </a:ext>
            </a:extLst>
          </p:cNvPr>
          <p:cNvSpPr/>
          <p:nvPr/>
        </p:nvSpPr>
        <p:spPr>
          <a:xfrm>
            <a:off x="5943206" y="4062244"/>
            <a:ext cx="391886" cy="391886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/>
              <a:t>tanh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流程图: 接点 59">
                <a:extLst>
                  <a:ext uri="{FF2B5EF4-FFF2-40B4-BE49-F238E27FC236}">
                    <a16:creationId xmlns:a16="http://schemas.microsoft.com/office/drawing/2014/main" id="{ADC3A799-2B5C-4B8B-8748-4A06DAF81866}"/>
                  </a:ext>
                </a:extLst>
              </p:cNvPr>
              <p:cNvSpPr/>
              <p:nvPr/>
            </p:nvSpPr>
            <p:spPr>
              <a:xfrm>
                <a:off x="6940731" y="4041863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流程图: 接点 59">
                <a:extLst>
                  <a:ext uri="{FF2B5EF4-FFF2-40B4-BE49-F238E27FC236}">
                    <a16:creationId xmlns:a16="http://schemas.microsoft.com/office/drawing/2014/main" id="{ADC3A799-2B5C-4B8B-8748-4A06DAF81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731" y="4041863"/>
                <a:ext cx="391886" cy="39188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0D29264-DB7B-4933-8716-AD6C2CD5A2D7}"/>
                  </a:ext>
                </a:extLst>
              </p:cNvPr>
              <p:cNvSpPr/>
              <p:nvPr/>
            </p:nvSpPr>
            <p:spPr>
              <a:xfrm>
                <a:off x="7661366" y="4625339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0D29264-DB7B-4933-8716-AD6C2CD5A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366" y="4625339"/>
                <a:ext cx="818606" cy="391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流程图: 接点 63">
                <a:extLst>
                  <a:ext uri="{FF2B5EF4-FFF2-40B4-BE49-F238E27FC236}">
                    <a16:creationId xmlns:a16="http://schemas.microsoft.com/office/drawing/2014/main" id="{76154E8B-2362-4CCC-AF23-EF77B4937CFC}"/>
                  </a:ext>
                </a:extLst>
              </p:cNvPr>
              <p:cNvSpPr/>
              <p:nvPr/>
            </p:nvSpPr>
            <p:spPr>
              <a:xfrm>
                <a:off x="2882537" y="4603566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||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流程图: 接点 63">
                <a:extLst>
                  <a:ext uri="{FF2B5EF4-FFF2-40B4-BE49-F238E27FC236}">
                    <a16:creationId xmlns:a16="http://schemas.microsoft.com/office/drawing/2014/main" id="{76154E8B-2362-4CCC-AF23-EF77B4937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537" y="4603566"/>
                <a:ext cx="391886" cy="391886"/>
              </a:xfrm>
              <a:prstGeom prst="flowChartConnector">
                <a:avLst/>
              </a:prstGeom>
              <a:blipFill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797624-5288-457F-B93E-0F5AE51B63D5}"/>
              </a:ext>
            </a:extLst>
          </p:cNvPr>
          <p:cNvCxnSpPr>
            <a:stCxn id="64" idx="6"/>
            <a:endCxn id="56" idx="4"/>
          </p:cNvCxnSpPr>
          <p:nvPr/>
        </p:nvCxnSpPr>
        <p:spPr>
          <a:xfrm flipV="1">
            <a:off x="3274423" y="4433749"/>
            <a:ext cx="1741713" cy="3657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2D533E91-CB53-4CF4-BE0C-C1730DF7EAE0}"/>
              </a:ext>
            </a:extLst>
          </p:cNvPr>
          <p:cNvCxnSpPr>
            <a:stCxn id="64" idx="6"/>
            <a:endCxn id="54" idx="4"/>
          </p:cNvCxnSpPr>
          <p:nvPr/>
        </p:nvCxnSpPr>
        <p:spPr>
          <a:xfrm flipV="1">
            <a:off x="3274423" y="4433749"/>
            <a:ext cx="631372" cy="3657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D517346-BC30-4F86-A766-E8CCFA931EE8}"/>
              </a:ext>
            </a:extLst>
          </p:cNvPr>
          <p:cNvCxnSpPr>
            <a:stCxn id="64" idx="6"/>
            <a:endCxn id="58" idx="4"/>
          </p:cNvCxnSpPr>
          <p:nvPr/>
        </p:nvCxnSpPr>
        <p:spPr>
          <a:xfrm flipV="1">
            <a:off x="3274423" y="4454130"/>
            <a:ext cx="2864726" cy="3453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DDFD394E-6F0A-499A-9F49-5121248568AA}"/>
              </a:ext>
            </a:extLst>
          </p:cNvPr>
          <p:cNvCxnSpPr>
            <a:endCxn id="60" idx="4"/>
          </p:cNvCxnSpPr>
          <p:nvPr/>
        </p:nvCxnSpPr>
        <p:spPr>
          <a:xfrm flipV="1">
            <a:off x="3274423" y="4433749"/>
            <a:ext cx="3862251" cy="3657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3CAF95C-46A5-44E1-A8DB-61977D39D54F}"/>
              </a:ext>
            </a:extLst>
          </p:cNvPr>
          <p:cNvCxnSpPr>
            <a:stCxn id="54" idx="0"/>
            <a:endCxn id="18" idx="2"/>
          </p:cNvCxnSpPr>
          <p:nvPr/>
        </p:nvCxnSpPr>
        <p:spPr>
          <a:xfrm flipV="1">
            <a:off x="3905795" y="3659777"/>
            <a:ext cx="0" cy="382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76CFCCD-6DFF-43C1-8161-427C5A4225DC}"/>
              </a:ext>
            </a:extLst>
          </p:cNvPr>
          <p:cNvCxnSpPr>
            <a:stCxn id="56" idx="0"/>
            <a:endCxn id="20" idx="2"/>
          </p:cNvCxnSpPr>
          <p:nvPr/>
        </p:nvCxnSpPr>
        <p:spPr>
          <a:xfrm flipV="1">
            <a:off x="5016136" y="3659777"/>
            <a:ext cx="0" cy="382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F7B6579-DC6B-4FD2-8C00-C11AC25F3BC7}"/>
              </a:ext>
            </a:extLst>
          </p:cNvPr>
          <p:cNvCxnSpPr>
            <a:stCxn id="58" idx="0"/>
            <a:endCxn id="22" idx="2"/>
          </p:cNvCxnSpPr>
          <p:nvPr/>
        </p:nvCxnSpPr>
        <p:spPr>
          <a:xfrm flipH="1" flipV="1">
            <a:off x="6126477" y="3659777"/>
            <a:ext cx="12672" cy="402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27F6612-BC30-4123-83DD-D05604D93568}"/>
              </a:ext>
            </a:extLst>
          </p:cNvPr>
          <p:cNvCxnSpPr>
            <a:stCxn id="60" idx="0"/>
            <a:endCxn id="24" idx="2"/>
          </p:cNvCxnSpPr>
          <p:nvPr/>
        </p:nvCxnSpPr>
        <p:spPr>
          <a:xfrm flipV="1">
            <a:off x="7136674" y="3659777"/>
            <a:ext cx="0" cy="382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6CB8A88-3FA5-4915-95A1-F2CEB1734CC8}"/>
              </a:ext>
            </a:extLst>
          </p:cNvPr>
          <p:cNvCxnSpPr>
            <a:stCxn id="32" idx="4"/>
            <a:endCxn id="62" idx="0"/>
          </p:cNvCxnSpPr>
          <p:nvPr/>
        </p:nvCxnSpPr>
        <p:spPr>
          <a:xfrm>
            <a:off x="8070669" y="3659777"/>
            <a:ext cx="0" cy="965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D38D2B1-9EB9-4D05-A070-11BBB7079BF0}"/>
                  </a:ext>
                </a:extLst>
              </p:cNvPr>
              <p:cNvSpPr/>
              <p:nvPr/>
            </p:nvSpPr>
            <p:spPr>
              <a:xfrm>
                <a:off x="1222464" y="4590504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D38D2B1-9EB9-4D05-A070-11BBB7079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64" y="4590504"/>
                <a:ext cx="818606" cy="391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334235E-76A1-49AB-A019-FFB40684362C}"/>
              </a:ext>
            </a:extLst>
          </p:cNvPr>
          <p:cNvCxnSpPr>
            <a:stCxn id="96" idx="3"/>
            <a:endCxn id="64" idx="2"/>
          </p:cNvCxnSpPr>
          <p:nvPr/>
        </p:nvCxnSpPr>
        <p:spPr>
          <a:xfrm>
            <a:off x="2041070" y="4786447"/>
            <a:ext cx="841467" cy="13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8CFE59D-19E9-4E27-9AEF-1320D8336F4B}"/>
                  </a:ext>
                </a:extLst>
              </p:cNvPr>
              <p:cNvSpPr/>
              <p:nvPr/>
            </p:nvSpPr>
            <p:spPr>
              <a:xfrm>
                <a:off x="2669177" y="578575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8CFE59D-19E9-4E27-9AEF-1320D8336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77" y="5785751"/>
                <a:ext cx="818606" cy="391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7A274DF-DA94-4795-AD59-5699C0AFB7A9}"/>
              </a:ext>
            </a:extLst>
          </p:cNvPr>
          <p:cNvCxnSpPr>
            <a:stCxn id="102" idx="0"/>
            <a:endCxn id="64" idx="4"/>
          </p:cNvCxnSpPr>
          <p:nvPr/>
        </p:nvCxnSpPr>
        <p:spPr>
          <a:xfrm flipV="1">
            <a:off x="3078480" y="4995452"/>
            <a:ext cx="0" cy="790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781F503-26A2-4362-9FE4-D71502CA7EE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479972" y="4821282"/>
            <a:ext cx="9792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23DD78-5B5B-4CE0-916C-402ED9A9FC96}"/>
              </a:ext>
            </a:extLst>
          </p:cNvPr>
          <p:cNvSpPr/>
          <p:nvPr/>
        </p:nvSpPr>
        <p:spPr>
          <a:xfrm>
            <a:off x="2699656" y="1236617"/>
            <a:ext cx="6235338" cy="4467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9087A439-081D-4D6A-96EE-9D0FF06DB6D6}"/>
                  </a:ext>
                </a:extLst>
              </p:cNvPr>
              <p:cNvSpPr/>
              <p:nvPr/>
            </p:nvSpPr>
            <p:spPr>
              <a:xfrm>
                <a:off x="5256165" y="1752871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流程图: 接点 2">
                <a:extLst>
                  <a:ext uri="{FF2B5EF4-FFF2-40B4-BE49-F238E27FC236}">
                    <a16:creationId xmlns:a16="http://schemas.microsoft.com/office/drawing/2014/main" id="{9087A439-081D-4D6A-96EE-9D0FF06DB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65" y="1752871"/>
                <a:ext cx="391886" cy="391886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AAD4CBA4-35D4-4D3E-8862-127CD4CF94DB}"/>
                  </a:ext>
                </a:extLst>
              </p:cNvPr>
              <p:cNvSpPr/>
              <p:nvPr/>
            </p:nvSpPr>
            <p:spPr>
              <a:xfrm>
                <a:off x="6674032" y="1752871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AAD4CBA4-35D4-4D3E-8862-127CD4CF9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32" y="1752871"/>
                <a:ext cx="391886" cy="39188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540230-E09F-45B5-81E0-C2D99903B17E}"/>
                  </a:ext>
                </a:extLst>
              </p:cNvPr>
              <p:cNvSpPr/>
              <p:nvPr/>
            </p:nvSpPr>
            <p:spPr>
              <a:xfrm>
                <a:off x="7661366" y="175287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540230-E09F-45B5-81E0-C2D99903B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366" y="1752871"/>
                <a:ext cx="818606" cy="391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B3153B-EB3B-440B-8D12-0C3662EFC0C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5648051" y="1948814"/>
            <a:ext cx="10259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E8F18D-C16E-4FB4-8CF2-5DF9B0FEA898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7065918" y="1948814"/>
            <a:ext cx="595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9EE558-CB64-411F-A169-DE5541083958}"/>
                  </a:ext>
                </a:extLst>
              </p:cNvPr>
              <p:cNvSpPr/>
              <p:nvPr/>
            </p:nvSpPr>
            <p:spPr>
              <a:xfrm>
                <a:off x="1219199" y="175287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9EE558-CB64-411F-A169-DE5541083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1752871"/>
                <a:ext cx="818606" cy="391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0F33B0B-3EEB-4093-9774-F102A03807D7}"/>
              </a:ext>
            </a:extLst>
          </p:cNvPr>
          <p:cNvCxnSpPr>
            <a:stCxn id="12" idx="3"/>
            <a:endCxn id="3" idx="2"/>
          </p:cNvCxnSpPr>
          <p:nvPr/>
        </p:nvCxnSpPr>
        <p:spPr>
          <a:xfrm>
            <a:off x="2037805" y="1948814"/>
            <a:ext cx="3218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26E50E-2A2E-4F3B-AC61-02D03E89B85E}"/>
              </a:ext>
            </a:extLst>
          </p:cNvPr>
          <p:cNvCxnSpPr>
            <a:stCxn id="6" idx="3"/>
          </p:cNvCxnSpPr>
          <p:nvPr/>
        </p:nvCxnSpPr>
        <p:spPr>
          <a:xfrm>
            <a:off x="8479972" y="1948814"/>
            <a:ext cx="977537" cy="6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152F9BF-75FE-4C07-A433-81BB866C6F24}"/>
                  </a:ext>
                </a:extLst>
              </p:cNvPr>
              <p:cNvSpPr/>
              <p:nvPr/>
            </p:nvSpPr>
            <p:spPr>
              <a:xfrm>
                <a:off x="3496492" y="326789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152F9BF-75FE-4C07-A433-81BB866C6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92" y="3267891"/>
                <a:ext cx="818606" cy="39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103C02-0516-4795-B18E-A2F6E2A0EF16}"/>
                  </a:ext>
                </a:extLst>
              </p:cNvPr>
              <p:cNvSpPr/>
              <p:nvPr/>
            </p:nvSpPr>
            <p:spPr>
              <a:xfrm>
                <a:off x="5042805" y="3267891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7103C02-0516-4795-B18E-A2F6E2A0E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05" y="3267891"/>
                <a:ext cx="818606" cy="391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8FE46F1-280A-44B2-BAE8-801063996951}"/>
                  </a:ext>
                </a:extLst>
              </p:cNvPr>
              <p:cNvSpPr/>
              <p:nvPr/>
            </p:nvSpPr>
            <p:spPr>
              <a:xfrm>
                <a:off x="6460672" y="3305445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8FE46F1-280A-44B2-BAE8-801063996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72" y="3305445"/>
                <a:ext cx="818606" cy="391886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流程图: 接点 27">
                <a:extLst>
                  <a:ext uri="{FF2B5EF4-FFF2-40B4-BE49-F238E27FC236}">
                    <a16:creationId xmlns:a16="http://schemas.microsoft.com/office/drawing/2014/main" id="{80222F98-309A-462F-902F-F0970DC3277E}"/>
                  </a:ext>
                </a:extLst>
              </p:cNvPr>
              <p:cNvSpPr/>
              <p:nvPr/>
            </p:nvSpPr>
            <p:spPr>
              <a:xfrm>
                <a:off x="6674032" y="2519498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流程图: 接点 27">
                <a:extLst>
                  <a:ext uri="{FF2B5EF4-FFF2-40B4-BE49-F238E27FC236}">
                    <a16:creationId xmlns:a16="http://schemas.microsoft.com/office/drawing/2014/main" id="{80222F98-309A-462F-902F-F0970DC32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32" y="2519498"/>
                <a:ext cx="391886" cy="39188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0A29217-6B7C-4342-BBD6-E8B8EEBA268E}"/>
              </a:ext>
            </a:extLst>
          </p:cNvPr>
          <p:cNvCxnSpPr>
            <a:cxnSpLocks/>
            <a:stCxn id="22" idx="0"/>
            <a:endCxn id="28" idx="4"/>
          </p:cNvCxnSpPr>
          <p:nvPr/>
        </p:nvCxnSpPr>
        <p:spPr>
          <a:xfrm flipV="1">
            <a:off x="6869975" y="2911384"/>
            <a:ext cx="0" cy="39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17ACB9-8CE2-4E55-9314-4BAE4EB5C603}"/>
              </a:ext>
            </a:extLst>
          </p:cNvPr>
          <p:cNvCxnSpPr>
            <a:stCxn id="28" idx="0"/>
            <a:endCxn id="5" idx="4"/>
          </p:cNvCxnSpPr>
          <p:nvPr/>
        </p:nvCxnSpPr>
        <p:spPr>
          <a:xfrm flipV="1">
            <a:off x="6869975" y="2144757"/>
            <a:ext cx="0" cy="374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1B7D3A24-A6EC-4753-81CB-798C815E8959}"/>
                  </a:ext>
                </a:extLst>
              </p:cNvPr>
              <p:cNvSpPr/>
              <p:nvPr/>
            </p:nvSpPr>
            <p:spPr>
              <a:xfrm>
                <a:off x="3709852" y="4041863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1B7D3A24-A6EC-4753-81CB-798C815E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52" y="4041863"/>
                <a:ext cx="391886" cy="39188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FD131597-FDE3-45BA-8996-48F5F1A2898F}"/>
                  </a:ext>
                </a:extLst>
              </p:cNvPr>
              <p:cNvSpPr/>
              <p:nvPr/>
            </p:nvSpPr>
            <p:spPr>
              <a:xfrm>
                <a:off x="5256165" y="4041863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FD131597-FDE3-45BA-8996-48F5F1A28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65" y="4041863"/>
                <a:ext cx="391886" cy="39188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0CB9D48-1141-4CDF-A475-BCD68AAF578E}"/>
              </a:ext>
            </a:extLst>
          </p:cNvPr>
          <p:cNvSpPr/>
          <p:nvPr/>
        </p:nvSpPr>
        <p:spPr>
          <a:xfrm>
            <a:off x="6674032" y="4102822"/>
            <a:ext cx="391886" cy="391886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/>
              <a:t>tanh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流程图: 接点 63">
                <a:extLst>
                  <a:ext uri="{FF2B5EF4-FFF2-40B4-BE49-F238E27FC236}">
                    <a16:creationId xmlns:a16="http://schemas.microsoft.com/office/drawing/2014/main" id="{76154E8B-2362-4CCC-AF23-EF77B4937CFC}"/>
                  </a:ext>
                </a:extLst>
              </p:cNvPr>
              <p:cNvSpPr/>
              <p:nvPr/>
            </p:nvSpPr>
            <p:spPr>
              <a:xfrm>
                <a:off x="2882537" y="4603566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||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流程图: 接点 63">
                <a:extLst>
                  <a:ext uri="{FF2B5EF4-FFF2-40B4-BE49-F238E27FC236}">
                    <a16:creationId xmlns:a16="http://schemas.microsoft.com/office/drawing/2014/main" id="{76154E8B-2362-4CCC-AF23-EF77B4937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537" y="4603566"/>
                <a:ext cx="391886" cy="391886"/>
              </a:xfrm>
              <a:prstGeom prst="flowChartConnector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797624-5288-457F-B93E-0F5AE51B63D5}"/>
              </a:ext>
            </a:extLst>
          </p:cNvPr>
          <p:cNvCxnSpPr>
            <a:stCxn id="64" idx="6"/>
            <a:endCxn id="56" idx="4"/>
          </p:cNvCxnSpPr>
          <p:nvPr/>
        </p:nvCxnSpPr>
        <p:spPr>
          <a:xfrm flipV="1">
            <a:off x="3274423" y="4433749"/>
            <a:ext cx="2177685" cy="3657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2D533E91-CB53-4CF4-BE0C-C1730DF7EAE0}"/>
              </a:ext>
            </a:extLst>
          </p:cNvPr>
          <p:cNvCxnSpPr>
            <a:stCxn id="64" idx="6"/>
            <a:endCxn id="54" idx="4"/>
          </p:cNvCxnSpPr>
          <p:nvPr/>
        </p:nvCxnSpPr>
        <p:spPr>
          <a:xfrm flipV="1">
            <a:off x="3274423" y="4433749"/>
            <a:ext cx="631372" cy="3657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3CAF95C-46A5-44E1-A8DB-61977D39D54F}"/>
              </a:ext>
            </a:extLst>
          </p:cNvPr>
          <p:cNvCxnSpPr>
            <a:stCxn id="54" idx="0"/>
            <a:endCxn id="18" idx="2"/>
          </p:cNvCxnSpPr>
          <p:nvPr/>
        </p:nvCxnSpPr>
        <p:spPr>
          <a:xfrm flipV="1">
            <a:off x="3905795" y="3659777"/>
            <a:ext cx="0" cy="382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76CFCCD-6DFF-43C1-8161-427C5A4225DC}"/>
              </a:ext>
            </a:extLst>
          </p:cNvPr>
          <p:cNvCxnSpPr>
            <a:stCxn id="56" idx="0"/>
            <a:endCxn id="20" idx="2"/>
          </p:cNvCxnSpPr>
          <p:nvPr/>
        </p:nvCxnSpPr>
        <p:spPr>
          <a:xfrm flipV="1">
            <a:off x="5452108" y="3659777"/>
            <a:ext cx="0" cy="382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F7B6579-DC6B-4FD2-8C00-C11AC25F3BC7}"/>
              </a:ext>
            </a:extLst>
          </p:cNvPr>
          <p:cNvCxnSpPr>
            <a:stCxn id="58" idx="0"/>
            <a:endCxn id="22" idx="2"/>
          </p:cNvCxnSpPr>
          <p:nvPr/>
        </p:nvCxnSpPr>
        <p:spPr>
          <a:xfrm flipV="1">
            <a:off x="6869975" y="3697331"/>
            <a:ext cx="0" cy="405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8CFE59D-19E9-4E27-9AEF-1320D8336F4B}"/>
                  </a:ext>
                </a:extLst>
              </p:cNvPr>
              <p:cNvSpPr/>
              <p:nvPr/>
            </p:nvSpPr>
            <p:spPr>
              <a:xfrm>
                <a:off x="2669177" y="6147152"/>
                <a:ext cx="818606" cy="3918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8CFE59D-19E9-4E27-9AEF-1320D8336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77" y="6147152"/>
                <a:ext cx="818606" cy="391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7A274DF-DA94-4795-AD59-5699C0AFB7A9}"/>
              </a:ext>
            </a:extLst>
          </p:cNvPr>
          <p:cNvCxnSpPr>
            <a:stCxn id="102" idx="0"/>
            <a:endCxn id="64" idx="4"/>
          </p:cNvCxnSpPr>
          <p:nvPr/>
        </p:nvCxnSpPr>
        <p:spPr>
          <a:xfrm flipV="1">
            <a:off x="3078480" y="4995452"/>
            <a:ext cx="0" cy="1151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BCBC5C7-1D5E-40AE-96E6-3DB07E3CA74B}"/>
                  </a:ext>
                </a:extLst>
              </p:cNvPr>
              <p:cNvSpPr/>
              <p:nvPr/>
            </p:nvSpPr>
            <p:spPr>
              <a:xfrm>
                <a:off x="4428307" y="5051511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||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BCBC5C7-1D5E-40AE-96E6-3DB07E3CA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307" y="5051511"/>
                <a:ext cx="391886" cy="391886"/>
              </a:xfrm>
              <a:prstGeom prst="flowChartConnector">
                <a:avLst/>
              </a:prstGeom>
              <a:blipFill>
                <a:blip r:embed="rId1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9CB21160-5CE2-4404-822C-7A3114EC0287}"/>
                  </a:ext>
                </a:extLst>
              </p:cNvPr>
              <p:cNvSpPr/>
              <p:nvPr/>
            </p:nvSpPr>
            <p:spPr>
              <a:xfrm>
                <a:off x="3709852" y="2519498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9CB21160-5CE2-4404-822C-7A3114EC0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52" y="2519498"/>
                <a:ext cx="391886" cy="391886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18DE3B3-C176-47F9-8852-7406E54762EF}"/>
              </a:ext>
            </a:extLst>
          </p:cNvPr>
          <p:cNvCxnSpPr>
            <a:stCxn id="18" idx="0"/>
            <a:endCxn id="37" idx="4"/>
          </p:cNvCxnSpPr>
          <p:nvPr/>
        </p:nvCxnSpPr>
        <p:spPr>
          <a:xfrm flipV="1">
            <a:off x="3905795" y="2911384"/>
            <a:ext cx="0" cy="356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3A3FDD4-88A2-4AF7-A249-C8E0E2B4493A}"/>
              </a:ext>
            </a:extLst>
          </p:cNvPr>
          <p:cNvCxnSpPr>
            <a:stCxn id="12" idx="2"/>
            <a:endCxn id="37" idx="2"/>
          </p:cNvCxnSpPr>
          <p:nvPr/>
        </p:nvCxnSpPr>
        <p:spPr>
          <a:xfrm rot="16200000" flipH="1">
            <a:off x="2383835" y="1389424"/>
            <a:ext cx="570684" cy="20813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92734D0C-DF43-4995-A326-02D1A5772730}"/>
              </a:ext>
            </a:extLst>
          </p:cNvPr>
          <p:cNvCxnSpPr>
            <a:cxnSpLocks/>
            <a:stCxn id="12" idx="2"/>
            <a:endCxn id="64" idx="2"/>
          </p:cNvCxnSpPr>
          <p:nvPr/>
        </p:nvCxnSpPr>
        <p:spPr>
          <a:xfrm rot="16200000" flipH="1">
            <a:off x="928143" y="2845115"/>
            <a:ext cx="2654752" cy="12540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EFCDDFC-CFA3-43E2-9D46-F5B879135C8D}"/>
              </a:ext>
            </a:extLst>
          </p:cNvPr>
          <p:cNvCxnSpPr>
            <a:stCxn id="102" idx="0"/>
            <a:endCxn id="35" idx="2"/>
          </p:cNvCxnSpPr>
          <p:nvPr/>
        </p:nvCxnSpPr>
        <p:spPr>
          <a:xfrm rot="5400000" flipH="1" flipV="1">
            <a:off x="3303544" y="5022390"/>
            <a:ext cx="899698" cy="13498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FD1BD87B-E4D6-4BF8-B787-C3B150A76C13}"/>
              </a:ext>
            </a:extLst>
          </p:cNvPr>
          <p:cNvCxnSpPr>
            <a:stCxn id="35" idx="6"/>
            <a:endCxn id="58" idx="4"/>
          </p:cNvCxnSpPr>
          <p:nvPr/>
        </p:nvCxnSpPr>
        <p:spPr>
          <a:xfrm flipV="1">
            <a:off x="4820193" y="4494708"/>
            <a:ext cx="2049782" cy="752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4C40772-CCD7-48C2-9685-2A0209DCCB24}"/>
              </a:ext>
            </a:extLst>
          </p:cNvPr>
          <p:cNvCxnSpPr>
            <a:stCxn id="37" idx="6"/>
            <a:endCxn id="35" idx="0"/>
          </p:cNvCxnSpPr>
          <p:nvPr/>
        </p:nvCxnSpPr>
        <p:spPr>
          <a:xfrm>
            <a:off x="4101738" y="2715441"/>
            <a:ext cx="522512" cy="233607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流程图: 接点 78">
                <a:extLst>
                  <a:ext uri="{FF2B5EF4-FFF2-40B4-BE49-F238E27FC236}">
                    <a16:creationId xmlns:a16="http://schemas.microsoft.com/office/drawing/2014/main" id="{3052C619-1E5F-4535-B891-18631C708F94}"/>
                  </a:ext>
                </a:extLst>
              </p:cNvPr>
              <p:cNvSpPr/>
              <p:nvPr/>
            </p:nvSpPr>
            <p:spPr>
              <a:xfrm>
                <a:off x="5942512" y="2519498"/>
                <a:ext cx="391886" cy="391886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流程图: 接点 78">
                <a:extLst>
                  <a:ext uri="{FF2B5EF4-FFF2-40B4-BE49-F238E27FC236}">
                    <a16:creationId xmlns:a16="http://schemas.microsoft.com/office/drawing/2014/main" id="{3052C619-1E5F-4535-B891-18631C70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12" y="2519498"/>
                <a:ext cx="391886" cy="391886"/>
              </a:xfrm>
              <a:prstGeom prst="flowChartConnector">
                <a:avLst/>
              </a:prstGeom>
              <a:blipFill>
                <a:blip r:embed="rId16"/>
                <a:stretch>
                  <a:fillRect l="-15152" r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173C08E-D5C8-41B5-9A49-F643A196C5F9}"/>
              </a:ext>
            </a:extLst>
          </p:cNvPr>
          <p:cNvCxnSpPr>
            <a:stCxn id="20" idx="0"/>
            <a:endCxn id="3" idx="4"/>
          </p:cNvCxnSpPr>
          <p:nvPr/>
        </p:nvCxnSpPr>
        <p:spPr>
          <a:xfrm flipV="1">
            <a:off x="5452108" y="2144757"/>
            <a:ext cx="0" cy="1123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2ED95073-AF41-47AE-B5F5-28744F9C8BDB}"/>
              </a:ext>
            </a:extLst>
          </p:cNvPr>
          <p:cNvCxnSpPr>
            <a:endCxn id="79" idx="2"/>
          </p:cNvCxnSpPr>
          <p:nvPr/>
        </p:nvCxnSpPr>
        <p:spPr>
          <a:xfrm rot="5400000" flipH="1" flipV="1">
            <a:off x="5421085" y="2746464"/>
            <a:ext cx="552450" cy="4904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98139DC-6412-453D-A88E-7CDC1D65019A}"/>
              </a:ext>
            </a:extLst>
          </p:cNvPr>
          <p:cNvCxnSpPr>
            <a:stCxn id="79" idx="6"/>
            <a:endCxn id="28" idx="2"/>
          </p:cNvCxnSpPr>
          <p:nvPr/>
        </p:nvCxnSpPr>
        <p:spPr>
          <a:xfrm>
            <a:off x="6334398" y="2715441"/>
            <a:ext cx="339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66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77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瑶 周</dc:creator>
  <cp:lastModifiedBy>瑶 周</cp:lastModifiedBy>
  <cp:revision>16</cp:revision>
  <dcterms:created xsi:type="dcterms:W3CDTF">2020-10-03T17:53:10Z</dcterms:created>
  <dcterms:modified xsi:type="dcterms:W3CDTF">2020-10-13T08:14:11Z</dcterms:modified>
</cp:coreProperties>
</file>