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258" r:id="rId4"/>
    <p:sldId id="298" r:id="rId5"/>
    <p:sldId id="259" r:id="rId6"/>
    <p:sldId id="288" r:id="rId7"/>
    <p:sldId id="292" r:id="rId8"/>
    <p:sldId id="302" r:id="rId9"/>
    <p:sldId id="299" r:id="rId10"/>
    <p:sldId id="303" r:id="rId11"/>
    <p:sldId id="301" r:id="rId12"/>
    <p:sldId id="287" r:id="rId13"/>
    <p:sldId id="307" r:id="rId14"/>
    <p:sldId id="283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5973" autoAdjust="0"/>
  </p:normalViewPr>
  <p:slideViewPr>
    <p:cSldViewPr snapToGrid="0">
      <p:cViewPr varScale="1">
        <p:scale>
          <a:sx n="81" d="100"/>
          <a:sy n="81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6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SScriptAnalyzer" TargetMode="External"/><Relationship Id="rId3" Type="http://schemas.openxmlformats.org/officeDocument/2006/relationships/hyperlink" Target="https://www.youtube.com/watch?v=h2P5Az3vfxk" TargetMode="External"/><Relationship Id="rId7" Type="http://schemas.openxmlformats.org/officeDocument/2006/relationships/hyperlink" Target="https://github.com/pspester/pspester" TargetMode="External"/><Relationship Id="rId2" Type="http://schemas.openxmlformats.org/officeDocument/2006/relationships/hyperlink" Target="https://www.youtube.com/watch?v=gssAtCeMOo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shirwin.wordpress.com/" TargetMode="External"/><Relationship Id="rId5" Type="http://schemas.openxmlformats.org/officeDocument/2006/relationships/hyperlink" Target="http://www.powershellmagazine.com/?s=Pester&amp;x=0&amp;y=0" TargetMode="External"/><Relationship Id="rId4" Type="http://schemas.openxmlformats.org/officeDocument/2006/relationships/hyperlink" Target="https://www.youtube.com/watch?v=SftZCXG0KPA" TargetMode="External"/><Relationship Id="rId9" Type="http://schemas.openxmlformats.org/officeDocument/2006/relationships/hyperlink" Target="https://github.com/kilasuit/ise_c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lasuit.org/" TargetMode="External"/><Relationship Id="rId7" Type="http://schemas.openxmlformats.org/officeDocument/2006/relationships/hyperlink" Target="http://psconf.asia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qlsaturday.com/543" TargetMode="External"/><Relationship Id="rId5" Type="http://schemas.openxmlformats.org/officeDocument/2006/relationships/hyperlink" Target="http://www.get-psuguk.org/" TargetMode="External"/><Relationship Id="rId4" Type="http://schemas.openxmlformats.org/officeDocument/2006/relationships/hyperlink" Target="mailto:ryan.yates@kilasuit.or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Teaching the IT Pro how to Dev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Intro Session</a:t>
            </a:r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2 Additional Tools to start Using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1258368"/>
            <a:ext cx="384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PSScriptAnalyzer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368" y="1999764"/>
            <a:ext cx="4352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Code Analysis of your PowerShell scripts – think SPCAF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C# but can be extended with PowerShell or C#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Continually being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Submits to the PowerShell Gallery get Run through the Script </a:t>
            </a:r>
            <a:r>
              <a:rPr lang="en-GB" dirty="0" err="1"/>
              <a:t>Analyzer</a:t>
            </a:r>
            <a:r>
              <a:rPr lang="en-GB" dirty="0"/>
              <a:t> and fails can mean that a submission gets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Helps you to write better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StyleCop</a:t>
            </a:r>
            <a:r>
              <a:rPr lang="en-GB" dirty="0"/>
              <a:t> and other Code Analysis frameworks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333203"/>
            <a:ext cx="6226620" cy="32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9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……?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Get into a demo of this now</a:t>
            </a:r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3" y="22639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5" y="1758462"/>
            <a:ext cx="1125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PSConfEU - June Blender MVP – Test Driven Development with Pester - </a:t>
            </a:r>
            <a:r>
              <a:rPr lang="en-GB" sz="2000" dirty="0">
                <a:hlinkClick r:id="rId2"/>
              </a:rPr>
              <a:t>https://www.youtube.com/watch?v=gssAtCeMOoo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Steven Murawski MVP - Testing DSC Resources with Test Kitchen &amp; Pester - </a:t>
            </a:r>
            <a:r>
              <a:rPr lang="en-GB" sz="2000" dirty="0">
                <a:hlinkClick r:id="rId3"/>
              </a:rPr>
              <a:t>https://www.youtube.com/watch?v=h2P5Az3vfxk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Dave Wyatt MVP – Automated Testing in Powershell - </a:t>
            </a:r>
            <a:r>
              <a:rPr lang="en-GB" sz="2000" dirty="0">
                <a:hlinkClick r:id="rId4"/>
              </a:rPr>
              <a:t>https://www.youtube.com/watch?v=SftZCXG0KPA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Magazine Articles on Pester - </a:t>
            </a:r>
            <a:r>
              <a:rPr lang="en-GB" sz="2000" dirty="0">
                <a:hlinkClick r:id="rId5"/>
              </a:rPr>
              <a:t>http://www.powershellmagazine.com/?s=Pester&amp;x=0&amp;y=0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Irwin Strachan Blog on OVF with Pester - </a:t>
            </a:r>
            <a:r>
              <a:rPr lang="en-GB" sz="2000" dirty="0">
                <a:hlinkClick r:id="rId6"/>
              </a:rPr>
              <a:t>https://pshirwin.wordpress.com/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Pester Source Code – </a:t>
            </a:r>
            <a:r>
              <a:rPr lang="en-GB" sz="2000" dirty="0">
                <a:hlinkClick r:id="rId7"/>
              </a:rPr>
              <a:t>https://github.com/pspester/pspester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Script </a:t>
            </a:r>
            <a:r>
              <a:rPr lang="en-GB" sz="2000" dirty="0" err="1"/>
              <a:t>Analyzer</a:t>
            </a:r>
            <a:r>
              <a:rPr lang="en-GB" sz="2000" dirty="0"/>
              <a:t> Source Code – </a:t>
            </a:r>
            <a:r>
              <a:rPr lang="en-GB" sz="2000" dirty="0">
                <a:hlinkClick r:id="rId8"/>
              </a:rPr>
              <a:t>https://github.com/powershell/PSScriptAnalyzer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ISE_Cew</a:t>
            </a:r>
            <a:r>
              <a:rPr lang="en-GB" sz="2000" dirty="0"/>
              <a:t> Source Code – </a:t>
            </a:r>
            <a:r>
              <a:rPr lang="en-GB" sz="2000" dirty="0">
                <a:hlinkClick r:id="rId9"/>
              </a:rPr>
              <a:t>https://github.com/kilasuit/ise_cew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63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805" y="1690427"/>
            <a:ext cx="11393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3"/>
              </a:rPr>
              <a:t>blog.kilasuit.org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4"/>
              </a:rPr>
              <a:t>ryan.yates@kilasuit.org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User Group Meetup – Signup is at </a:t>
            </a:r>
            <a:r>
              <a:rPr lang="en-GB" sz="2400" dirty="0">
                <a:hlinkClick r:id="rId5"/>
              </a:rPr>
              <a:t>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SQL Saturday Manchester – Full PowerShell Track – </a:t>
            </a:r>
            <a:r>
              <a:rPr lang="en-GB" sz="2400" dirty="0">
                <a:hlinkClick r:id="rId6"/>
              </a:rPr>
              <a:t>www.sqlsaturday.com/543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Conference Asia – 2 days conference in Singapore – </a:t>
            </a:r>
            <a:r>
              <a:rPr lang="en-GB" sz="2400" dirty="0">
                <a:hlinkClick r:id="rId7"/>
              </a:rPr>
              <a:t>http</a:t>
            </a:r>
            <a:r>
              <a:rPr lang="en-GB" sz="2400">
                <a:hlinkClick r:id="rId7"/>
              </a:rPr>
              <a:t>://psconf.asia</a:t>
            </a:r>
            <a:r>
              <a:rPr lang="en-GB" sz="2400"/>
              <a:t> 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" name="Picture 9" descr="C:\Users\Peter\AppData\Local\Microsoft\Windows\INetCache\Content.Word\SponsorLogo_5_Rectangl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46" y="1412960"/>
            <a:ext cx="2732722" cy="1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eter\AppData\Local\Microsoft\Windows\INetCache\Content.Word\SponsorLogo_14_Rectangl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2" y="1360936"/>
            <a:ext cx="2704797" cy="14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eter\AppData\Local\Microsoft\Windows\INetCache\Content.Word\SponsorLogo_9_Rectangl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99" y="3022647"/>
            <a:ext cx="2617629" cy="136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eter\AppData\Local\Microsoft\Windows\INetCache\Content.Word\SponsorLogo_8_Rectangl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67" y="3064205"/>
            <a:ext cx="2609764" cy="1304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881893" y="4645556"/>
            <a:ext cx="2139938" cy="2145517"/>
            <a:chOff x="4333245" y="4313756"/>
            <a:chExt cx="2139938" cy="2145517"/>
          </a:xfrm>
        </p:grpSpPr>
        <p:pic>
          <p:nvPicPr>
            <p:cNvPr id="22" name="Picture 21" descr="C:\Users\Peter\AppData\Local\Microsoft\Windows\INetCache\Content.Word\SponsorLogo_7_Rectangle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745" y="4313756"/>
              <a:ext cx="1860938" cy="929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C:\Users\Peter\AppData\Local\Microsoft\Windows\INetCache\Content.Word\SponsorLogo_6_Rectangle.jp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45" y="5389978"/>
              <a:ext cx="2139938" cy="10692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9339358" y="4481752"/>
            <a:ext cx="2377853" cy="2001875"/>
            <a:chOff x="7500174" y="4176329"/>
            <a:chExt cx="2377853" cy="2001875"/>
          </a:xfrm>
        </p:grpSpPr>
        <p:pic>
          <p:nvPicPr>
            <p:cNvPr id="20" name="Picture 19" descr="C:\Users\Peter\AppData\Local\Microsoft\Windows\INetCache\Content.Word\SponsorLogo_1_Square.png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174" y="4176329"/>
              <a:ext cx="2377853" cy="121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C:\Users\Peter\AppData\Local\Microsoft\Windows\INetCache\Content.Word\SponsorLogo_3_Rectangle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75" y="5671046"/>
              <a:ext cx="2214451" cy="507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403142" y="4460918"/>
            <a:ext cx="2046923" cy="2217693"/>
            <a:chOff x="964258" y="4313756"/>
            <a:chExt cx="2046923" cy="2217693"/>
          </a:xfrm>
        </p:grpSpPr>
        <p:pic>
          <p:nvPicPr>
            <p:cNvPr id="18" name="Picture 17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58" y="5500894"/>
              <a:ext cx="2046923" cy="1030555"/>
            </a:xfrm>
            <a:prstGeom prst="rect">
              <a:avLst/>
            </a:prstGeom>
          </p:spPr>
        </p:pic>
        <p:pic>
          <p:nvPicPr>
            <p:cNvPr id="19" name="Picture 18" descr="C:\Users\Peter\AppData\Local\Microsoft\Windows\INetCache\Content.Word\SponsorLogo_15_Rectangle.jp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518" y="4313756"/>
              <a:ext cx="1740403" cy="869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itle 18"/>
          <p:cNvSpPr>
            <a:spLocks noGrp="1"/>
          </p:cNvSpPr>
          <p:nvPr/>
        </p:nvSpPr>
        <p:spPr>
          <a:xfrm>
            <a:off x="838200" y="21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to the Sponsors!</a:t>
            </a:r>
          </a:p>
        </p:txBody>
      </p:sp>
    </p:spTree>
    <p:extLst>
      <p:ext uri="{BB962C8B-B14F-4D97-AF65-F5344CB8AC3E}">
        <p14:creationId xmlns:p14="http://schemas.microsoft.com/office/powerpoint/2010/main" val="1968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" name="Picture 9" descr="C:\Users\Peter\AppData\Local\Microsoft\Windows\INetCache\Content.Word\SponsorLogo_5_Rectangl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46" y="1412960"/>
            <a:ext cx="2732722" cy="1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eter\AppData\Local\Microsoft\Windows\INetCache\Content.Word\SponsorLogo_14_Rectangl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2" y="1360936"/>
            <a:ext cx="2704797" cy="14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eter\AppData\Local\Microsoft\Windows\INetCache\Content.Word\SponsorLogo_9_Rectangl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99" y="3022647"/>
            <a:ext cx="2617629" cy="136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eter\AppData\Local\Microsoft\Windows\INetCache\Content.Word\SponsorLogo_8_Rectangl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67" y="3064205"/>
            <a:ext cx="2609764" cy="1304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881893" y="4645556"/>
            <a:ext cx="2139938" cy="2145517"/>
            <a:chOff x="4333245" y="4313756"/>
            <a:chExt cx="2139938" cy="2145517"/>
          </a:xfrm>
        </p:grpSpPr>
        <p:pic>
          <p:nvPicPr>
            <p:cNvPr id="22" name="Picture 21" descr="C:\Users\Peter\AppData\Local\Microsoft\Windows\INetCache\Content.Word\SponsorLogo_7_Rectangle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745" y="4313756"/>
              <a:ext cx="1860938" cy="929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C:\Users\Peter\AppData\Local\Microsoft\Windows\INetCache\Content.Word\SponsorLogo_6_Rectangle.jp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45" y="5389978"/>
              <a:ext cx="2139938" cy="10692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9339358" y="4481752"/>
            <a:ext cx="2377853" cy="2001875"/>
            <a:chOff x="7500174" y="4176329"/>
            <a:chExt cx="2377853" cy="2001875"/>
          </a:xfrm>
        </p:grpSpPr>
        <p:pic>
          <p:nvPicPr>
            <p:cNvPr id="20" name="Picture 19" descr="C:\Users\Peter\AppData\Local\Microsoft\Windows\INetCache\Content.Word\SponsorLogo_1_Square.png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174" y="4176329"/>
              <a:ext cx="2377853" cy="121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C:\Users\Peter\AppData\Local\Microsoft\Windows\INetCache\Content.Word\SponsorLogo_3_Rectangle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75" y="5671046"/>
              <a:ext cx="2214451" cy="507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403142" y="4460918"/>
            <a:ext cx="2046923" cy="2217693"/>
            <a:chOff x="964258" y="4313756"/>
            <a:chExt cx="2046923" cy="2217693"/>
          </a:xfrm>
        </p:grpSpPr>
        <p:pic>
          <p:nvPicPr>
            <p:cNvPr id="18" name="Picture 17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58" y="5500894"/>
              <a:ext cx="2046923" cy="1030555"/>
            </a:xfrm>
            <a:prstGeom prst="rect">
              <a:avLst/>
            </a:prstGeom>
          </p:spPr>
        </p:pic>
        <p:pic>
          <p:nvPicPr>
            <p:cNvPr id="19" name="Picture 18" descr="C:\Users\Peter\AppData\Local\Microsoft\Windows\INetCache\Content.Word\SponsorLogo_15_Rectangle.jp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518" y="4313756"/>
              <a:ext cx="1740403" cy="869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itle 18"/>
          <p:cNvSpPr>
            <a:spLocks noGrp="1"/>
          </p:cNvSpPr>
          <p:nvPr/>
        </p:nvSpPr>
        <p:spPr>
          <a:xfrm>
            <a:off x="838200" y="21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to the Sponsors!</a:t>
            </a:r>
          </a:p>
        </p:txBody>
      </p:sp>
    </p:spTree>
    <p:extLst>
      <p:ext uri="{BB962C8B-B14F-4D97-AF65-F5344CB8AC3E}">
        <p14:creationId xmlns:p14="http://schemas.microsoft.com/office/powerpoint/2010/main" val="31723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and Co-Organiser of </a:t>
            </a:r>
            <a:r>
              <a:rPr lang="en-GB" sz="2400" dirty="0" err="1"/>
              <a:t>PSConfEU</a:t>
            </a:r>
            <a:r>
              <a:rPr lang="en-GB" sz="2400" dirty="0"/>
              <a:t> – the Premier PowerShell Conference of the year</a:t>
            </a:r>
          </a:p>
          <a:p>
            <a:endParaRPr lang="en-GB" sz="2400" dirty="0"/>
          </a:p>
          <a:p>
            <a:r>
              <a:rPr lang="en-GB" sz="2400" u="sng" dirty="0"/>
              <a:t>Currently</a:t>
            </a:r>
          </a:p>
          <a:p>
            <a:r>
              <a:rPr lang="en-GB" sz="2400" dirty="0"/>
              <a:t>MCP – Windows XP</a:t>
            </a:r>
          </a:p>
          <a:p>
            <a:endParaRPr lang="en-GB" sz="2400" dirty="0"/>
          </a:p>
          <a:p>
            <a:r>
              <a:rPr lang="en-GB" sz="2400" u="sng" dirty="0"/>
              <a:t>Planned</a:t>
            </a:r>
          </a:p>
          <a:p>
            <a:endParaRPr lang="en-GB" sz="2400" dirty="0"/>
          </a:p>
          <a:p>
            <a:r>
              <a:rPr lang="en-GB" sz="2400" dirty="0"/>
              <a:t>TBD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3183891" cy="5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Get-PSUGUK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/>
              <a:t>Currently in London &amp; Manchester </a:t>
            </a:r>
          </a:p>
          <a:p>
            <a:endParaRPr lang="en-GB" sz="2400" dirty="0"/>
          </a:p>
          <a:p>
            <a:r>
              <a:rPr lang="en-GB" sz="2400" dirty="0"/>
              <a:t>Will be expanding to other Cities in the UK over 2016 – Exeter, Derby/Nottingham &amp; Glasgow/Edinburgh are currently being planned</a:t>
            </a:r>
          </a:p>
          <a:p>
            <a:endParaRPr lang="en-GB" sz="2400" dirty="0"/>
          </a:p>
          <a:p>
            <a:r>
              <a:rPr lang="en-GB" sz="2400" dirty="0"/>
              <a:t>Meetups are currently being planned for London &amp; Manchester this month.</a:t>
            </a:r>
          </a:p>
          <a:p>
            <a:endParaRPr lang="en-GB" sz="2400" dirty="0"/>
          </a:p>
          <a:p>
            <a:r>
              <a:rPr lang="en-GB" sz="2400" dirty="0"/>
              <a:t>Further details &amp; Slack Signup at </a:t>
            </a:r>
            <a:r>
              <a:rPr lang="en-GB" sz="2400" dirty="0">
                <a:hlinkClick r:id="rId2"/>
              </a:rPr>
              <a:t>www.get-psuguk.org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History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may have some sort of method for dealing with Script Versioning – but is it optimal? Does it work well with OSS PowerShell Projects?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240" y="4582160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is an Alien Topic to most </a:t>
            </a:r>
            <a:r>
              <a:rPr lang="en-GB" sz="2400" dirty="0" err="1"/>
              <a:t>ITPro’s</a:t>
            </a:r>
            <a:r>
              <a:rPr lang="en-GB" sz="2400" dirty="0"/>
              <a:t> and a number of Developers as well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Unit Testing our scripts is something that we all know that we should be doing – but I bet that most aren’t.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120" y="470750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how can me make the transitions to optimal Source Control &amp; carrying out Unit Tests easier?</a:t>
            </a:r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1"/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Making ISE easier for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515" y="1718406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Extending PowerShell ISE with a PowerShell Module called </a:t>
            </a:r>
            <a:r>
              <a:rPr lang="en-GB" sz="3200" dirty="0" err="1"/>
              <a:t>ISE_Cew</a:t>
            </a:r>
            <a:r>
              <a:rPr lang="en-GB" sz="3200" dirty="0"/>
              <a:t> – Available on GitHub or PowerShell 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409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Script / Module Distinction – Building out required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Consistency &amp; Peace of Mind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PowerShellScriptAnalyzer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</a:t>
            </a:r>
            <a:r>
              <a:rPr lang="en-GB" sz="2400" dirty="0" err="1"/>
              <a:t>PSDrives</a:t>
            </a:r>
            <a:r>
              <a:rPr lang="en-GB" sz="2400" dirty="0"/>
              <a:t> Scripts-WIP &amp; Modules-WIP</a:t>
            </a:r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645" y="2083777"/>
            <a:ext cx="49852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latest Builds has an integrated Script Panel – configurable to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ScriptAnalyzer support now built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5485" y="4079631"/>
            <a:ext cx="5829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PowerShell Editor Services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 </a:t>
            </a:r>
            <a:r>
              <a:rPr lang="en-GB" dirty="0" err="1"/>
              <a:t>i.e</a:t>
            </a:r>
            <a:r>
              <a:rPr lang="en-GB" dirty="0"/>
              <a:t>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 continuous development – features may change on future builds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632" y="1999764"/>
            <a:ext cx="4633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 (at least in Community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</a:t>
            </a:r>
            <a:r>
              <a:rPr lang="en-GB" dirty="0" err="1"/>
              <a:t>addon</a:t>
            </a:r>
            <a:r>
              <a:rPr lang="en-GB" dirty="0"/>
              <a:t> by Adam </a:t>
            </a:r>
            <a:r>
              <a:rPr lang="en-GB" dirty="0" err="1"/>
              <a:t>Discoll</a:t>
            </a:r>
            <a:r>
              <a:rPr lang="en-GB" dirty="0"/>
              <a:t> gives </a:t>
            </a:r>
            <a:r>
              <a:rPr lang="en-GB" dirty="0" err="1"/>
              <a:t>Intellisense</a:t>
            </a:r>
            <a:r>
              <a:rPr lang="en-GB" dirty="0"/>
              <a:t> &amp; PowerShell Project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08" y="3877408"/>
            <a:ext cx="56475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</a:t>
            </a:r>
            <a:r>
              <a:rPr lang="en-GB" dirty="0" err="1"/>
              <a:t>clunkly</a:t>
            </a:r>
            <a:r>
              <a:rPr lang="en-GB" dirty="0"/>
              <a:t> for most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bug caused multiple modules to have same GUID in PowerShell Gallery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73" y="1532510"/>
            <a:ext cx="4352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Unit &amp; Integration testing Foundation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Tests Written in Human 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Prerequisite to have Pester Tests for DSC Resources – like </a:t>
            </a:r>
            <a:r>
              <a:rPr lang="en-GB" dirty="0" err="1"/>
              <a:t>SharePointDSC</a:t>
            </a:r>
            <a:r>
              <a:rPr lang="en-GB" dirty="0"/>
              <a:t> to test that code does what we expect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RSpec</a:t>
            </a:r>
            <a:r>
              <a:rPr lang="en-GB" dirty="0"/>
              <a:t> – the Ruby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layers of Frameworks being added – OVF, </a:t>
            </a:r>
            <a:r>
              <a:rPr lang="en-GB" dirty="0" err="1"/>
              <a:t>PoshSpec</a:t>
            </a:r>
            <a:r>
              <a:rPr lang="en-GB" dirty="0"/>
              <a:t> –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Key component for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Makes you not destroy existing scripts as you look to refactor (when tests are written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9" y="1408911"/>
            <a:ext cx="4939788" cy="3344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1"/>
          <a:stretch/>
        </p:blipFill>
        <p:spPr>
          <a:xfrm>
            <a:off x="6513014" y="4877134"/>
            <a:ext cx="441373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838</Words>
  <Application>Microsoft Office PowerPoint</Application>
  <PresentationFormat>Widescreen</PresentationFormat>
  <Paragraphs>132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Teaching the IT Pro how to Dev</vt:lpstr>
      <vt:lpstr>PowerPoint Presentation</vt:lpstr>
      <vt:lpstr>Who Am I?</vt:lpstr>
      <vt:lpstr>Get-PSUGUK ??</vt:lpstr>
      <vt:lpstr>History Lesson</vt:lpstr>
      <vt:lpstr>Making ISE easier for use</vt:lpstr>
      <vt:lpstr>Using VSCode</vt:lpstr>
      <vt:lpstr>Using Visual Studio</vt:lpstr>
      <vt:lpstr>Pester</vt:lpstr>
      <vt:lpstr>2 Additional Tools to start Using </vt:lpstr>
      <vt:lpstr>So ……? </vt:lpstr>
      <vt:lpstr>Any Questions??</vt:lpstr>
      <vt:lpstr>Further references</vt:lpstr>
      <vt:lpstr>Further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153</cp:revision>
  <dcterms:created xsi:type="dcterms:W3CDTF">2015-03-02T13:16:59Z</dcterms:created>
  <dcterms:modified xsi:type="dcterms:W3CDTF">2016-07-09T09:18:17Z</dcterms:modified>
</cp:coreProperties>
</file>