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88" r:id="rId5"/>
    <p:sldId id="291" r:id="rId6"/>
    <p:sldId id="289" r:id="rId7"/>
    <p:sldId id="292" r:id="rId8"/>
    <p:sldId id="287" r:id="rId9"/>
    <p:sldId id="290"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73"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24/11/2015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24/11/2015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24/11/2015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Intro to PowerShell Desired State Configuration</a:t>
            </a:r>
            <a:endParaRPr lang="en-GB" dirty="0"/>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Old Microsoft – not a viable option</a:t>
            </a:r>
          </a:p>
          <a:p>
            <a:pPr marL="342900" indent="-342900">
              <a:buFont typeface="Arial" panose="020B0604020202020204" pitchFamily="34" charset="0"/>
              <a:buChar char="•"/>
            </a:pPr>
            <a:r>
              <a:rPr lang="en-GB" dirty="0" smtClean="0"/>
              <a:t>New Microsoft – Still a work in progress but its getting there!</a:t>
            </a:r>
          </a:p>
          <a:p>
            <a:pPr marL="342900" indent="-342900">
              <a:buFont typeface="Arial" panose="020B0604020202020204" pitchFamily="34" charset="0"/>
              <a:buChar char="•"/>
            </a:pPr>
            <a:r>
              <a:rPr lang="en-GB" dirty="0" smtClean="0"/>
              <a:t>PowerShell is the platform enabling this change </a:t>
            </a:r>
            <a:endParaRPr lang="en-GB" dirty="0"/>
          </a:p>
        </p:txBody>
      </p:sp>
      <p:sp>
        <p:nvSpPr>
          <p:cNvPr id="5" name="TextBox 4"/>
          <p:cNvSpPr txBox="1"/>
          <p:nvPr/>
        </p:nvSpPr>
        <p:spPr>
          <a:xfrm>
            <a:off x="8666480" y="5892800"/>
            <a:ext cx="3525520" cy="923330"/>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 </a:t>
            </a:r>
            <a:r>
              <a:rPr lang="en-GB" sz="2400" dirty="0" smtClean="0">
                <a:hlinkClick r:id="rId3"/>
              </a:rPr>
              <a:t>www.kilasuit.org/blog</a:t>
            </a:r>
            <a:r>
              <a:rPr lang="en-GB" sz="2400" dirty="0" smtClean="0"/>
              <a:t> </a:t>
            </a:r>
          </a:p>
          <a:p>
            <a:endParaRPr lang="en-GB" sz="2400" dirty="0"/>
          </a:p>
          <a:p>
            <a:r>
              <a:rPr lang="en-GB" sz="2400" dirty="0" smtClean="0"/>
              <a:t>Email/Lync – </a:t>
            </a:r>
            <a:r>
              <a:rPr lang="en-GB" sz="2400" dirty="0" smtClean="0">
                <a:hlinkClick r:id="rId4"/>
              </a:rPr>
              <a:t>ryan.yates@kilasuit.org</a:t>
            </a:r>
            <a:endParaRPr lang="en-GB" sz="2400" dirty="0" smtClean="0"/>
          </a:p>
          <a:p>
            <a:endParaRPr lang="en-GB" sz="2400" dirty="0"/>
          </a:p>
          <a:p>
            <a:r>
              <a:rPr lang="en-GB" sz="2400" dirty="0" smtClean="0"/>
              <a:t>PowerShell User Group Meetup – Extended session on DSC &amp; intro to PowerShell on November 24</a:t>
            </a:r>
            <a:r>
              <a:rPr lang="en-GB" sz="2400" baseline="30000" dirty="0" smtClean="0"/>
              <a:t>th</a:t>
            </a:r>
            <a:r>
              <a:rPr lang="en-GB" sz="2400" dirty="0" smtClean="0"/>
              <a:t> Here at </a:t>
            </a:r>
            <a:r>
              <a:rPr lang="en-GB" sz="2400" dirty="0" err="1" smtClean="0"/>
              <a:t>SpacePort</a:t>
            </a:r>
            <a:r>
              <a:rPr lang="en-GB" sz="2400" dirty="0" smtClean="0"/>
              <a:t> – Signup is at </a:t>
            </a:r>
            <a:r>
              <a:rPr lang="en-GB" sz="2400" dirty="0" smtClean="0">
                <a:hlinkClick r:id="rId5"/>
              </a:rPr>
              <a:t>www.get-psuguk.eventbrite.co.uk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05798" y="1945496"/>
            <a:ext cx="4851919" cy="5262979"/>
          </a:xfrm>
          <a:prstGeom prst="rect">
            <a:avLst/>
          </a:prstGeom>
          <a:noFill/>
        </p:spPr>
        <p:txBody>
          <a:bodyPr wrap="square" rtlCol="0">
            <a:spAutoFit/>
          </a:bodyPr>
          <a:lstStyle/>
          <a:p>
            <a:r>
              <a:rPr lang="en-GB" sz="2400" dirty="0" smtClean="0"/>
              <a:t>Ryan Yates – 25 &amp; a Microsoft Product user – Mainly Windows 10, SharePoint &amp; PowerShell </a:t>
            </a:r>
          </a:p>
          <a:p>
            <a:endParaRPr lang="en-GB" sz="2400" dirty="0" smtClean="0"/>
          </a:p>
          <a:p>
            <a:r>
              <a:rPr lang="en-GB" sz="2400" u="sng" dirty="0" smtClean="0"/>
              <a:t>Currently</a:t>
            </a:r>
          </a:p>
          <a:p>
            <a:r>
              <a:rPr lang="en-GB" sz="2400" dirty="0" smtClean="0"/>
              <a:t>MCP – Windows XP</a:t>
            </a:r>
          </a:p>
          <a:p>
            <a:endParaRPr lang="en-GB" sz="2400" dirty="0" smtClean="0"/>
          </a:p>
          <a:p>
            <a:r>
              <a:rPr lang="en-GB" sz="2400" u="sng" dirty="0" smtClean="0"/>
              <a:t>Planned</a:t>
            </a:r>
          </a:p>
          <a:p>
            <a:r>
              <a:rPr lang="en-GB" sz="2400" dirty="0" smtClean="0"/>
              <a:t>MCSA Office 365</a:t>
            </a:r>
          </a:p>
          <a:p>
            <a:r>
              <a:rPr lang="en-GB" sz="2400" dirty="0" smtClean="0"/>
              <a:t>MCITP SharePoint 2010 &amp; MCSE SharePoint 2013 </a:t>
            </a:r>
          </a:p>
          <a:p>
            <a:r>
              <a:rPr lang="en-GB" sz="2400" dirty="0" smtClean="0"/>
              <a:t>MCSA Server 2008 -&gt; Server 2012</a:t>
            </a:r>
          </a:p>
          <a:p>
            <a:r>
              <a:rPr lang="en-GB" sz="2400" dirty="0" smtClean="0"/>
              <a:t>MCSE Private Cloud</a:t>
            </a:r>
            <a:endParaRPr lang="en-GB" sz="2400" dirty="0"/>
          </a:p>
          <a:p>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
        <p:nvSpPr>
          <p:cNvPr id="8" name="Rectangle 7"/>
          <p:cNvSpPr/>
          <p:nvPr/>
        </p:nvSpPr>
        <p:spPr>
          <a:xfrm>
            <a:off x="103517" y="4975744"/>
            <a:ext cx="4950330" cy="1754326"/>
          </a:xfrm>
          <a:prstGeom prst="rect">
            <a:avLst/>
          </a:prstGeom>
          <a:solidFill>
            <a:schemeClr val="accent1">
              <a:lumMod val="60000"/>
              <a:lumOff val="40000"/>
            </a:schemeClr>
          </a:solid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 Exams</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245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 fill="hold"/>
                                        <p:tgtEl>
                                          <p:spTgt spid="8"/>
                                        </p:tgtEl>
                                        <p:attrNameLst>
                                          <p:attrName>ppt_x</p:attrName>
                                        </p:attrNameLst>
                                      </p:cBhvr>
                                      <p:tavLst>
                                        <p:tav tm="0">
                                          <p:val>
                                            <p:strVal val="#ppt_x"/>
                                          </p:val>
                                        </p:tav>
                                        <p:tav tm="100000">
                                          <p:val>
                                            <p:strVal val="#ppt_x"/>
                                          </p:val>
                                        </p:tav>
                                      </p:tavLst>
                                    </p:anim>
                                    <p:anim calcmode="lin" valueType="num">
                                      <p:cBhvr additive="base">
                                        <p:cTn id="32" dur="1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Core Components</a:t>
            </a:r>
            <a:endParaRPr lang="en-GB" dirty="0"/>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a:t>
            </a:r>
            <a:r>
              <a:rPr lang="en-GB" sz="2800" dirty="0" smtClean="0"/>
              <a:t>v4 on Windows Machines to be subject to configurations</a:t>
            </a:r>
            <a:endParaRPr lang="en-GB" sz="2800" dirty="0"/>
          </a:p>
          <a:p>
            <a:pPr marL="457200" indent="-457200">
              <a:buFont typeface="Arial" panose="020B0604020202020204" pitchFamily="34" charset="0"/>
              <a:buChar char="•"/>
            </a:pPr>
            <a:r>
              <a:rPr lang="en-GB" sz="2800" dirty="0" smtClean="0"/>
              <a:t>LCM (Local Configuration Manager) – a component of DSC installed with PowerShell v4</a:t>
            </a:r>
          </a:p>
          <a:p>
            <a:pPr marL="457200" indent="-457200">
              <a:buFont typeface="Arial" panose="020B0604020202020204" pitchFamily="34" charset="0"/>
              <a:buChar char="•"/>
            </a:pPr>
            <a:r>
              <a:rPr lang="en-GB" sz="2800" dirty="0"/>
              <a:t>MOF (Managed Object </a:t>
            </a:r>
            <a:r>
              <a:rPr lang="en-GB" sz="2800" dirty="0" smtClean="0"/>
              <a:t>Format) files – LCM uses these to make the configuration</a:t>
            </a:r>
          </a:p>
          <a:p>
            <a:pPr marL="457200" indent="-457200">
              <a:buFont typeface="Arial" panose="020B0604020202020204" pitchFamily="34" charset="0"/>
              <a:buChar char="•"/>
            </a:pPr>
            <a:r>
              <a:rPr lang="en-GB" sz="2800" dirty="0" smtClean="0"/>
              <a:t>Core DSC Resources </a:t>
            </a:r>
            <a:r>
              <a:rPr lang="en-GB" sz="2800" dirty="0"/>
              <a:t>include – </a:t>
            </a:r>
            <a:r>
              <a:rPr lang="en-GB" dirty="0" smtClean="0"/>
              <a:t>Archive, Environment, Group, </a:t>
            </a:r>
            <a:r>
              <a:rPr lang="en-GB" dirty="0" err="1" smtClean="0"/>
              <a:t>GroupSet</a:t>
            </a:r>
            <a:r>
              <a:rPr lang="en-GB" dirty="0" smtClean="0"/>
              <a:t>, Log, Package, </a:t>
            </a:r>
            <a:r>
              <a:rPr lang="en-GB" dirty="0" err="1" smtClean="0"/>
              <a:t>ProcessSet</a:t>
            </a:r>
            <a:r>
              <a:rPr lang="en-GB" dirty="0" smtClean="0"/>
              <a:t>, Registry,</a:t>
            </a:r>
            <a:r>
              <a:rPr lang="en-GB" dirty="0"/>
              <a:t> </a:t>
            </a:r>
            <a:r>
              <a:rPr lang="en-GB" dirty="0" smtClean="0"/>
              <a:t>Script, Service, </a:t>
            </a:r>
            <a:r>
              <a:rPr lang="en-GB" dirty="0" err="1" smtClean="0"/>
              <a:t>ServiceSet</a:t>
            </a:r>
            <a:r>
              <a:rPr lang="en-GB" dirty="0" smtClean="0"/>
              <a:t>, User, </a:t>
            </a:r>
            <a:r>
              <a:rPr lang="en-GB" dirty="0" err="1" smtClean="0"/>
              <a:t>WindowsFeature</a:t>
            </a:r>
            <a:r>
              <a:rPr lang="en-GB" dirty="0" smtClean="0"/>
              <a:t>, </a:t>
            </a:r>
            <a:r>
              <a:rPr lang="en-GB" dirty="0" err="1" smtClean="0"/>
              <a:t>WindowsFeatureSet</a:t>
            </a:r>
            <a:r>
              <a:rPr lang="en-GB" dirty="0" smtClean="0"/>
              <a:t>, </a:t>
            </a:r>
            <a:r>
              <a:rPr lang="en-GB" dirty="0" err="1" smtClean="0"/>
              <a:t>WindowsOptionalFeature</a:t>
            </a:r>
            <a:r>
              <a:rPr lang="en-GB" dirty="0" smtClean="0"/>
              <a:t>, </a:t>
            </a:r>
            <a:r>
              <a:rPr lang="en-GB" dirty="0" err="1" smtClean="0"/>
              <a:t>WindowsOptionalFeatureSet</a:t>
            </a:r>
            <a:r>
              <a:rPr lang="en-GB" dirty="0" smtClean="0"/>
              <a:t>, </a:t>
            </a:r>
            <a:r>
              <a:rPr lang="en-GB" dirty="0" err="1" smtClean="0"/>
              <a:t>WindowsProcess</a:t>
            </a:r>
            <a:endParaRPr lang="en-GB" dirty="0"/>
          </a:p>
          <a:p>
            <a:pPr marL="457200" indent="-457200">
              <a:buFont typeface="Arial" panose="020B0604020202020204" pitchFamily="34" charset="0"/>
              <a:buChar char="•"/>
            </a:pPr>
            <a:r>
              <a:rPr lang="en-GB" sz="2800" dirty="0" smtClean="0"/>
              <a:t>Custom Resources on </a:t>
            </a:r>
            <a:r>
              <a:rPr lang="en-GB" sz="2800" dirty="0" err="1" smtClean="0"/>
              <a:t>Github</a:t>
            </a:r>
            <a:r>
              <a:rPr lang="en-GB" sz="2800" dirty="0" smtClean="0"/>
              <a:t> under PowerShell – Lots there including – </a:t>
            </a:r>
            <a:r>
              <a:rPr lang="en-GB" dirty="0" err="1" smtClean="0"/>
              <a:t>xActiveDirectory</a:t>
            </a:r>
            <a:r>
              <a:rPr lang="en-GB" dirty="0" smtClean="0"/>
              <a:t>, </a:t>
            </a:r>
            <a:r>
              <a:rPr lang="en-GB" dirty="0" err="1" smtClean="0"/>
              <a:t>xExchange</a:t>
            </a:r>
            <a:r>
              <a:rPr lang="en-GB" dirty="0" smtClean="0"/>
              <a:t>, </a:t>
            </a:r>
            <a:r>
              <a:rPr lang="en-GB" dirty="0" err="1" smtClean="0"/>
              <a:t>xComputerManagement</a:t>
            </a:r>
            <a:r>
              <a:rPr lang="en-GB" dirty="0" smtClean="0"/>
              <a:t>, </a:t>
            </a:r>
            <a:r>
              <a:rPr lang="en-GB" dirty="0" err="1" smtClean="0"/>
              <a:t>xSharePoint</a:t>
            </a:r>
            <a:r>
              <a:rPr lang="en-GB" dirty="0" smtClean="0"/>
              <a:t> and many more</a:t>
            </a:r>
            <a:endParaRPr lang="en-GB" dirty="0"/>
          </a:p>
          <a:p>
            <a:pPr marL="457200" indent="-457200">
              <a:buFont typeface="Arial" panose="020B0604020202020204" pitchFamily="34" charset="0"/>
              <a:buChar char="•"/>
            </a:pPr>
            <a:endParaRPr lang="en-GB" sz="2800" dirty="0" smtClean="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a:t>
            </a:r>
            <a:r>
              <a:rPr lang="en-GB" dirty="0" smtClean="0"/>
              <a:t>OMI </a:t>
            </a:r>
            <a:r>
              <a:rPr lang="en-GB" dirty="0" smtClean="0"/>
              <a:t>to ease Configuration Management.</a:t>
            </a:r>
            <a:endParaRPr lang="en-GB" dirty="0"/>
          </a:p>
        </p:txBody>
      </p:sp>
    </p:spTree>
    <p:extLst>
      <p:ext uri="{BB962C8B-B14F-4D97-AF65-F5344CB8AC3E}">
        <p14:creationId xmlns:p14="http://schemas.microsoft.com/office/powerpoint/2010/main" val="3960272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But what makes a DSC Configuration?</a:t>
            </a:r>
            <a:endParaRPr lang="en-GB" dirty="0"/>
          </a:p>
        </p:txBody>
      </p:sp>
      <p:sp>
        <p:nvSpPr>
          <p:cNvPr id="5" name="TextBox 4"/>
          <p:cNvSpPr txBox="1"/>
          <p:nvPr/>
        </p:nvSpPr>
        <p:spPr>
          <a:xfrm>
            <a:off x="518160" y="1676400"/>
            <a:ext cx="11267440"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Well its just PowerShell – Just using a new Keyword, similar to Function &amp; Workflow – the magic is in what happens when you run the configuration as it spits out the </a:t>
            </a:r>
            <a:r>
              <a:rPr lang="en-GB" sz="2800" dirty="0" err="1" smtClean="0"/>
              <a:t>mof</a:t>
            </a:r>
            <a:r>
              <a:rPr lang="en-GB" sz="2800" dirty="0" smtClean="0"/>
              <a:t> file for you.</a:t>
            </a:r>
            <a:endParaRPr lang="en-GB" sz="2800" dirty="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Can include inline scripts</a:t>
            </a:r>
          </a:p>
          <a:p>
            <a:pPr marL="285750" indent="-285750">
              <a:buFont typeface="Arial" panose="020B0604020202020204" pitchFamily="34" charset="0"/>
              <a:buChar char="•"/>
            </a:pPr>
            <a:r>
              <a:rPr lang="en-GB" sz="2800" dirty="0" smtClean="0"/>
              <a:t>Can include functions</a:t>
            </a:r>
          </a:p>
          <a:p>
            <a:pPr marL="285750" indent="-285750">
              <a:buFont typeface="Arial" panose="020B0604020202020204" pitchFamily="34" charset="0"/>
              <a:buChar char="•"/>
            </a:pPr>
            <a:r>
              <a:rPr lang="en-GB" sz="2800" dirty="0" smtClean="0"/>
              <a:t>Can include .NET methods</a:t>
            </a:r>
          </a:p>
          <a:p>
            <a:pPr marL="285750" indent="-285750">
              <a:buFont typeface="Arial" panose="020B0604020202020204" pitchFamily="34" charset="0"/>
              <a:buChar char="•"/>
            </a:pPr>
            <a:r>
              <a:rPr lang="en-GB" sz="2800" dirty="0" smtClean="0"/>
              <a:t>When used with Source Control this allows small configuration changes to make Configuration Management simpler and more repeatable.</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94460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14073</TotalTime>
  <Words>613</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 to PowerShell Desired State Configuration</vt:lpstr>
      <vt:lpstr>Who Am I?</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121</cp:revision>
  <dcterms:created xsi:type="dcterms:W3CDTF">2015-03-02T13:16:59Z</dcterms:created>
  <dcterms:modified xsi:type="dcterms:W3CDTF">2015-11-24T17:48:01Z</dcterms:modified>
</cp:coreProperties>
</file>