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sigs" ContentType="application/vnd.openxmlformats-package.digital-signature-origin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93" r:id="rId5"/>
    <p:sldId id="260" r:id="rId6"/>
    <p:sldId id="261" r:id="rId7"/>
    <p:sldId id="287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73" autoAdjust="0"/>
  </p:normalViewPr>
  <p:slideViewPr>
    <p:cSldViewPr snapToGrid="0">
      <p:cViewPr varScale="1">
        <p:scale>
          <a:sx n="75" d="100"/>
          <a:sy n="75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68E2-82AA-4A5C-9CBF-886E427DDC4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5574-47E6-4262-A62F-628BCD983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8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2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0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03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02/11/2015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4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02/11/2015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02/11/2015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73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02/11/2015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02/11/2015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20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02/11/2015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58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02/11/2015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34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02/11/2015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9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02/11/2015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7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02/11/2015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5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02/11/2015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2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4B1-36E8-4293-89C8-B45A6D7B3AE1}" type="datetimeFigureOut">
              <a:rPr lang="en-GB" smtClean="0"/>
              <a:t>02/11/2015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9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mmer.com/sharepointusergroupukcommunity/" TargetMode="External"/><Relationship Id="rId2" Type="http://schemas.openxmlformats.org/officeDocument/2006/relationships/hyperlink" Target="http://uk.linkedin.com/in/ryanyates9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yan.yates@kilasuit.org" TargetMode="External"/><Relationship Id="rId4" Type="http://schemas.openxmlformats.org/officeDocument/2006/relationships/hyperlink" Target="http://www.kilasuit.org/b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6553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DevOps </a:t>
            </a:r>
            <a:r>
              <a:rPr lang="en-GB" dirty="0"/>
              <a:t>for a Microsoft guy - is it really possible?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4694" y="2057090"/>
            <a:ext cx="4760198" cy="4282750"/>
          </a:xfrm>
        </p:spPr>
        <p:txBody>
          <a:bodyPr>
            <a:normAutofit/>
          </a:bodyPr>
          <a:lstStyle/>
          <a:p>
            <a:r>
              <a:rPr lang="en-GB" sz="3000" dirty="0" smtClean="0"/>
              <a:t>Points to Consider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Old Microsoft – not a viable option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New Microsoft – Still a work in progress but its getting there!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PowerShell is the platform enabling this change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666480" y="589280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Ryan Yates - @ryanyates1990</a:t>
            </a:r>
          </a:p>
          <a:p>
            <a:r>
              <a:rPr lang="en-GB" dirty="0" smtClean="0"/>
              <a:t>User Group lead for Manchester PowerShell User Group</a:t>
            </a:r>
            <a:endParaRPr lang="en-GB" dirty="0"/>
          </a:p>
        </p:txBody>
      </p:sp>
      <p:pic>
        <p:nvPicPr>
          <p:cNvPr id="1026" name="Picture 2" descr="https://openclipart.org/image/800px/svg_to_png/191890/powershel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30" y="2262027"/>
            <a:ext cx="4558341" cy="34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en-GB" dirty="0" smtClean="0"/>
              <a:t>ho Am I?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5798" y="1945496"/>
            <a:ext cx="48519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Ryan Yates – 25 </a:t>
            </a:r>
            <a:r>
              <a:rPr lang="en-GB" sz="2400" dirty="0" smtClean="0"/>
              <a:t>&amp; a Microsoft Product user – Mainly Windows 10, SharePoint &amp; PowerShell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u="sng" dirty="0" smtClean="0"/>
              <a:t>Currently</a:t>
            </a:r>
            <a:endParaRPr lang="en-GB" sz="2400" u="sng" dirty="0" smtClean="0"/>
          </a:p>
          <a:p>
            <a:r>
              <a:rPr lang="en-GB" sz="2400" dirty="0" smtClean="0"/>
              <a:t>MCP – Windows XP</a:t>
            </a:r>
          </a:p>
          <a:p>
            <a:endParaRPr lang="en-GB" sz="2400" dirty="0" smtClean="0"/>
          </a:p>
          <a:p>
            <a:r>
              <a:rPr lang="en-GB" sz="2400" u="sng" dirty="0" smtClean="0"/>
              <a:t>Planned</a:t>
            </a:r>
          </a:p>
          <a:p>
            <a:r>
              <a:rPr lang="en-GB" sz="2400" dirty="0" smtClean="0"/>
              <a:t>MCSA Office 365</a:t>
            </a:r>
          </a:p>
          <a:p>
            <a:r>
              <a:rPr lang="en-GB" sz="2400" dirty="0" smtClean="0"/>
              <a:t>MCITP SharePoint 2010 &amp; MCSE SharePoint 2013 </a:t>
            </a:r>
          </a:p>
          <a:p>
            <a:r>
              <a:rPr lang="en-GB" sz="2400" dirty="0" smtClean="0"/>
              <a:t>MCSA Server 2008 -&gt; Server 2012</a:t>
            </a:r>
          </a:p>
          <a:p>
            <a:r>
              <a:rPr lang="en-GB" sz="2400" dirty="0" smtClean="0"/>
              <a:t>MCSE Private Cloud</a:t>
            </a:r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15" y="1057423"/>
            <a:ext cx="3183891" cy="55153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3517" y="4975744"/>
            <a:ext cx="4950330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Other 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Microsoft Exams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5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3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Background to this Session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983893" y="2192694"/>
            <a:ext cx="3586065" cy="3152602"/>
          </a:xfrm>
        </p:spPr>
        <p:txBody>
          <a:bodyPr>
            <a:normAutofit/>
          </a:bodyPr>
          <a:lstStyle/>
          <a:p>
            <a:r>
              <a:rPr lang="en-GB" dirty="0" smtClean="0"/>
              <a:t>How can we get round this issue?</a:t>
            </a:r>
          </a:p>
          <a:p>
            <a:r>
              <a:rPr lang="en-GB" dirty="0" smtClean="0"/>
              <a:t>How can we make things easier?</a:t>
            </a:r>
          </a:p>
          <a:p>
            <a:r>
              <a:rPr lang="en-GB" dirty="0" smtClean="0"/>
              <a:t>How can we ensure that we have a robust and scalable method for service delivery 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9248" y="1595021"/>
            <a:ext cx="70726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Tasks that take 2 or 3 minutes to do can take 3-4 days to get authorised and then actioned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IT is </a:t>
            </a:r>
            <a:r>
              <a:rPr lang="en-GB" sz="2400" b="1" u="sng" dirty="0" smtClean="0"/>
              <a:t>ALWAYS</a:t>
            </a:r>
            <a:r>
              <a:rPr lang="en-GB" sz="2400" dirty="0" smtClean="0"/>
              <a:t> the blocker – Whether it be People or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Items of work get lost in 1 persons Inbox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No mitigation plans in place for holidays/sickness result in project delays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Business users </a:t>
            </a:r>
            <a:r>
              <a:rPr lang="en-GB" sz="2400" b="1" u="sng" dirty="0" smtClean="0"/>
              <a:t>will bypass</a:t>
            </a:r>
            <a:r>
              <a:rPr lang="en-GB" sz="2400" dirty="0" smtClean="0"/>
              <a:t> IT processes so that the work gets done – Dropbox is a common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8643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3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Service Delivery 101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9247" y="1595021"/>
            <a:ext cx="11744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is Service Delivery?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Service Delivery can be simplified into 3 streams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Standard Work Requests – New Accounts , Mailboxes, SharePoint Sites, Virtual Servers (</a:t>
            </a:r>
            <a:r>
              <a:rPr lang="en-GB" sz="2400" dirty="0" err="1" smtClean="0">
                <a:solidFill>
                  <a:srgbClr val="C00000"/>
                </a:solidFill>
              </a:rPr>
              <a:t>std</a:t>
            </a:r>
            <a:r>
              <a:rPr lang="en-GB" sz="2400" dirty="0" smtClean="0">
                <a:solidFill>
                  <a:srgbClr val="C00000"/>
                </a:solidFill>
              </a:rPr>
              <a:t>)</a:t>
            </a:r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 smtClean="0">
                <a:solidFill>
                  <a:srgbClr val="C00000"/>
                </a:solidFill>
              </a:rPr>
              <a:t>Bespoke Work Requests –  Small Variations to the above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Projects – New functionality implementations – CRM, Project Server, In-house Applications</a:t>
            </a:r>
          </a:p>
          <a:p>
            <a:endParaRPr lang="en-GB" sz="2400" dirty="0" smtClean="0">
              <a:solidFill>
                <a:srgbClr val="C00000"/>
              </a:solidFill>
            </a:endParaRPr>
          </a:p>
          <a:p>
            <a:r>
              <a:rPr lang="en-GB" sz="2400" dirty="0" smtClean="0"/>
              <a:t>Why should we worry about not delivering within our own environment?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Imagine the inability to withdraw cash or that Credit\Debit cards no longer existed or Online Shopping Sites didn’t exist – How would you cope day to day? – That is how the business users will continue to view IT – Behind the times inefficient and the </a:t>
            </a:r>
            <a:r>
              <a:rPr lang="en-GB" sz="2400" b="1" u="sng" dirty="0" smtClean="0">
                <a:solidFill>
                  <a:srgbClr val="C00000"/>
                </a:solidFill>
              </a:rPr>
              <a:t>LAST</a:t>
            </a:r>
            <a:r>
              <a:rPr lang="en-GB" sz="2400" dirty="0" smtClean="0">
                <a:solidFill>
                  <a:srgbClr val="C00000"/>
                </a:solidFill>
              </a:rPr>
              <a:t> resort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689" y="5532699"/>
            <a:ext cx="1150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So what can we look to do to mitigate these Issues?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Round the Room Votes!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58815" y="1909823"/>
            <a:ext cx="11539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Company size – Under 100 FTE’s = ??  100 to 200 FTE’s = ??  200 to 500 FTE’s = ?? 500-1000 FTE’s = ?? 1000+ FTE’s =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Do you have SharePoint??   Yes = ?? %  No = ??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If yes then is it – 2003 = ??  2007 = ??  2010 = ??  2013 = ??  Online = ??  Not Sure =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37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9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247722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Any Questions??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8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51" y="300956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Further Details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2920" y="1874520"/>
            <a:ext cx="11393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Twitter - @ryanyates1990</a:t>
            </a:r>
          </a:p>
          <a:p>
            <a:endParaRPr lang="en-GB" sz="2400" dirty="0" smtClean="0"/>
          </a:p>
          <a:p>
            <a:r>
              <a:rPr lang="en-GB" sz="2400" dirty="0" smtClean="0"/>
              <a:t>LinkedIn </a:t>
            </a:r>
            <a:r>
              <a:rPr lang="en-GB" sz="2400" dirty="0"/>
              <a:t>- </a:t>
            </a:r>
            <a:r>
              <a:rPr lang="en-GB" sz="2400" dirty="0">
                <a:hlinkClick r:id="rId2"/>
              </a:rPr>
              <a:t>http://</a:t>
            </a:r>
            <a:r>
              <a:rPr lang="en-GB" sz="2400" dirty="0" smtClean="0">
                <a:hlinkClick r:id="rId2"/>
              </a:rPr>
              <a:t>uk.linkedin.com/in/ryanyates90</a:t>
            </a:r>
            <a:r>
              <a:rPr lang="en-GB" sz="2400" dirty="0" smtClean="0"/>
              <a:t> </a:t>
            </a:r>
          </a:p>
          <a:p>
            <a:endParaRPr lang="en-GB" sz="2400" dirty="0" smtClean="0"/>
          </a:p>
          <a:p>
            <a:r>
              <a:rPr lang="en-GB" sz="2400" dirty="0" smtClean="0"/>
              <a:t>SUG </a:t>
            </a:r>
            <a:r>
              <a:rPr lang="en-GB" sz="2400" dirty="0"/>
              <a:t>Yammer </a:t>
            </a:r>
            <a:r>
              <a:rPr lang="en-GB" sz="2400" dirty="0" smtClean="0"/>
              <a:t>network -  </a:t>
            </a:r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://www.yammer.com/sharepointusergroupukcommunity</a:t>
            </a:r>
            <a:r>
              <a:rPr lang="en-GB" sz="2400" dirty="0" smtClean="0">
                <a:hlinkClick r:id="rId3"/>
              </a:rPr>
              <a:t>/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Blog – </a:t>
            </a:r>
            <a:r>
              <a:rPr lang="en-GB" sz="2400" dirty="0" smtClean="0">
                <a:hlinkClick r:id="rId4"/>
              </a:rPr>
              <a:t>www.kilasuit.org/blog</a:t>
            </a:r>
            <a:r>
              <a:rPr lang="en-GB" sz="2400" dirty="0" smtClean="0"/>
              <a:t> </a:t>
            </a:r>
          </a:p>
          <a:p>
            <a:endParaRPr lang="en-GB" sz="2400" dirty="0"/>
          </a:p>
          <a:p>
            <a:r>
              <a:rPr lang="en-GB" sz="2400" dirty="0" smtClean="0"/>
              <a:t>Email/Lync – </a:t>
            </a:r>
            <a:r>
              <a:rPr lang="en-GB" sz="2400" dirty="0" smtClean="0">
                <a:hlinkClick r:id="rId5"/>
              </a:rPr>
              <a:t>ryan.yates@kilasuit.org</a:t>
            </a:r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68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12857</TotalTime>
  <Words>440</Words>
  <Application>Microsoft Office PowerPoint</Application>
  <PresentationFormat>Widescreen</PresentationFormat>
  <Paragraphs>66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DevOps for a Microsoft guy - is it really possible?</vt:lpstr>
      <vt:lpstr>Who Am I?</vt:lpstr>
      <vt:lpstr>Background to this Session</vt:lpstr>
      <vt:lpstr>Service Delivery 101</vt:lpstr>
      <vt:lpstr>Round the Room Votes!</vt:lpstr>
      <vt:lpstr>DEMO</vt:lpstr>
      <vt:lpstr>Any Questions??</vt:lpstr>
      <vt:lpstr>Further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for a Microsoft guy - is it really possible?</dc:title>
  <dc:creator>Ryan Yates</dc:creator>
  <cp:lastModifiedBy>Ryan Yates</cp:lastModifiedBy>
  <cp:revision>104</cp:revision>
  <dcterms:created xsi:type="dcterms:W3CDTF">2015-03-02T13:16:59Z</dcterms:created>
  <dcterms:modified xsi:type="dcterms:W3CDTF">2015-11-02T01:08:35Z</dcterms:modified>
</cp:coreProperties>
</file>