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 id="2147484909" r:id="rId7"/>
  </p:sldMasterIdLst>
  <p:notesMasterIdLst>
    <p:notesMasterId r:id="rId28"/>
  </p:notesMasterIdLst>
  <p:handoutMasterIdLst>
    <p:handoutMasterId r:id="rId29"/>
  </p:handoutMasterIdLst>
  <p:sldIdLst>
    <p:sldId id="2020" r:id="rId8"/>
    <p:sldId id="2022" r:id="rId9"/>
    <p:sldId id="2037" r:id="rId10"/>
    <p:sldId id="2042" r:id="rId11"/>
    <p:sldId id="2043" r:id="rId12"/>
    <p:sldId id="2044" r:id="rId13"/>
    <p:sldId id="2045" r:id="rId14"/>
    <p:sldId id="2048" r:id="rId15"/>
    <p:sldId id="2049" r:id="rId16"/>
    <p:sldId id="2046" r:id="rId17"/>
    <p:sldId id="2050" r:id="rId18"/>
    <p:sldId id="2057" r:id="rId19"/>
    <p:sldId id="2047" r:id="rId20"/>
    <p:sldId id="2053" r:id="rId21"/>
    <p:sldId id="2051" r:id="rId22"/>
    <p:sldId id="2054" r:id="rId23"/>
    <p:sldId id="2055" r:id="rId24"/>
    <p:sldId id="2056" r:id="rId25"/>
    <p:sldId id="2059" r:id="rId26"/>
    <p:sldId id="257"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lack" id="{CC80F8C8-EE4D-4D76-85E3-9D04C9AF18F9}">
          <p14:sldIdLst>
            <p14:sldId id="2020"/>
            <p14:sldId id="2022"/>
            <p14:sldId id="2037"/>
            <p14:sldId id="2042"/>
            <p14:sldId id="2043"/>
            <p14:sldId id="2044"/>
            <p14:sldId id="2045"/>
            <p14:sldId id="2048"/>
            <p14:sldId id="2049"/>
            <p14:sldId id="2046"/>
            <p14:sldId id="2050"/>
            <p14:sldId id="2057"/>
            <p14:sldId id="2047"/>
            <p14:sldId id="2053"/>
            <p14:sldId id="2051"/>
            <p14:sldId id="2054"/>
            <p14:sldId id="2055"/>
            <p14:sldId id="2056"/>
            <p14:sldId id="2059"/>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83B01"/>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2FE780-2D26-4649-9D0A-28AE1D4ABC67}" v="285" dt="2019-11-05T20:54:26.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73939" autoAdjust="0"/>
  </p:normalViewPr>
  <p:slideViewPr>
    <p:cSldViewPr snapToGrid="0">
      <p:cViewPr varScale="1">
        <p:scale>
          <a:sx n="88" d="100"/>
          <a:sy n="88" d="100"/>
        </p:scale>
        <p:origin x="850" y="51"/>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Yates" userId="eff17335-7dde-4eb5-a623-0cdc11640c5f" providerId="ADAL" clId="{E12FE780-2D26-4649-9D0A-28AE1D4ABC67}"/>
    <pc:docChg chg="undo redo custSel addSld delSld modSld sldOrd delSection modSection">
      <pc:chgData name="Ryan Yates" userId="eff17335-7dde-4eb5-a623-0cdc11640c5f" providerId="ADAL" clId="{E12FE780-2D26-4649-9D0A-28AE1D4ABC67}" dt="2019-11-05T20:56:58.562" v="5033" actId="20577"/>
      <pc:docMkLst>
        <pc:docMk/>
      </pc:docMkLst>
      <pc:sldChg chg="add ord">
        <pc:chgData name="Ryan Yates" userId="eff17335-7dde-4eb5-a623-0cdc11640c5f" providerId="ADAL" clId="{E12FE780-2D26-4649-9D0A-28AE1D4ABC67}" dt="2019-11-03T15:53:32.691" v="4079"/>
        <pc:sldMkLst>
          <pc:docMk/>
          <pc:sldMk cId="2335380686" sldId="257"/>
        </pc:sldMkLst>
      </pc:sldChg>
      <pc:sldChg chg="addSp add del">
        <pc:chgData name="Ryan Yates" userId="eff17335-7dde-4eb5-a623-0cdc11640c5f" providerId="ADAL" clId="{E12FE780-2D26-4649-9D0A-28AE1D4ABC67}" dt="2019-11-03T15:53:33.999" v="4080" actId="47"/>
        <pc:sldMkLst>
          <pc:docMk/>
          <pc:sldMk cId="3231829474" sldId="258"/>
        </pc:sldMkLst>
        <pc:picChg chg="add">
          <ac:chgData name="Ryan Yates" userId="eff17335-7dde-4eb5-a623-0cdc11640c5f" providerId="ADAL" clId="{E12FE780-2D26-4649-9D0A-28AE1D4ABC67}" dt="2019-11-03T15:50:02.497" v="4071"/>
          <ac:picMkLst>
            <pc:docMk/>
            <pc:sldMk cId="3231829474" sldId="258"/>
            <ac:picMk id="2" creationId="{420B7897-3B50-4524-8867-228DAEFC9215}"/>
          </ac:picMkLst>
        </pc:picChg>
      </pc:sldChg>
      <pc:sldChg chg="add del">
        <pc:chgData name="Ryan Yates" userId="eff17335-7dde-4eb5-a623-0cdc11640c5f" providerId="ADAL" clId="{E12FE780-2D26-4649-9D0A-28AE1D4ABC67}" dt="2019-11-03T15:53:26.768" v="4076" actId="47"/>
        <pc:sldMkLst>
          <pc:docMk/>
          <pc:sldMk cId="901113798" sldId="259"/>
        </pc:sldMkLst>
      </pc:sldChg>
      <pc:sldChg chg="add del">
        <pc:chgData name="Ryan Yates" userId="eff17335-7dde-4eb5-a623-0cdc11640c5f" providerId="ADAL" clId="{E12FE780-2D26-4649-9D0A-28AE1D4ABC67}" dt="2019-11-03T15:53:26.768" v="4076" actId="47"/>
        <pc:sldMkLst>
          <pc:docMk/>
          <pc:sldMk cId="3841076727" sldId="260"/>
        </pc:sldMkLst>
      </pc:sldChg>
      <pc:sldChg chg="del">
        <pc:chgData name="Ryan Yates" userId="eff17335-7dde-4eb5-a623-0cdc11640c5f" providerId="ADAL" clId="{E12FE780-2D26-4649-9D0A-28AE1D4ABC67}" dt="2019-10-23T22:40:52.017" v="1" actId="18676"/>
        <pc:sldMkLst>
          <pc:docMk/>
          <pc:sldMk cId="1995050349" sldId="1523"/>
        </pc:sldMkLst>
      </pc:sldChg>
      <pc:sldChg chg="del">
        <pc:chgData name="Ryan Yates" userId="eff17335-7dde-4eb5-a623-0cdc11640c5f" providerId="ADAL" clId="{E12FE780-2D26-4649-9D0A-28AE1D4ABC67}" dt="2019-10-23T22:40:52.017" v="1" actId="18676"/>
        <pc:sldMkLst>
          <pc:docMk/>
          <pc:sldMk cId="1811665972" sldId="1524"/>
        </pc:sldMkLst>
      </pc:sldChg>
      <pc:sldChg chg="del">
        <pc:chgData name="Ryan Yates" userId="eff17335-7dde-4eb5-a623-0cdc11640c5f" providerId="ADAL" clId="{E12FE780-2D26-4649-9D0A-28AE1D4ABC67}" dt="2019-10-23T22:40:52.017" v="1" actId="18676"/>
        <pc:sldMkLst>
          <pc:docMk/>
          <pc:sldMk cId="203203085" sldId="1527"/>
        </pc:sldMkLst>
      </pc:sldChg>
      <pc:sldChg chg="del">
        <pc:chgData name="Ryan Yates" userId="eff17335-7dde-4eb5-a623-0cdc11640c5f" providerId="ADAL" clId="{E12FE780-2D26-4649-9D0A-28AE1D4ABC67}" dt="2019-10-23T22:40:52.017" v="1" actId="18676"/>
        <pc:sldMkLst>
          <pc:docMk/>
          <pc:sldMk cId="3249496989" sldId="1529"/>
        </pc:sldMkLst>
      </pc:sldChg>
      <pc:sldChg chg="del">
        <pc:chgData name="Ryan Yates" userId="eff17335-7dde-4eb5-a623-0cdc11640c5f" providerId="ADAL" clId="{E12FE780-2D26-4649-9D0A-28AE1D4ABC67}" dt="2019-10-23T22:40:52.017" v="1" actId="18676"/>
        <pc:sldMkLst>
          <pc:docMk/>
          <pc:sldMk cId="1041029672" sldId="1530"/>
        </pc:sldMkLst>
      </pc:sldChg>
      <pc:sldChg chg="del">
        <pc:chgData name="Ryan Yates" userId="eff17335-7dde-4eb5-a623-0cdc11640c5f" providerId="ADAL" clId="{E12FE780-2D26-4649-9D0A-28AE1D4ABC67}" dt="2019-10-23T22:40:52.017" v="1" actId="18676"/>
        <pc:sldMkLst>
          <pc:docMk/>
          <pc:sldMk cId="1789865309" sldId="1531"/>
        </pc:sldMkLst>
      </pc:sldChg>
      <pc:sldChg chg="del">
        <pc:chgData name="Ryan Yates" userId="eff17335-7dde-4eb5-a623-0cdc11640c5f" providerId="ADAL" clId="{E12FE780-2D26-4649-9D0A-28AE1D4ABC67}" dt="2019-10-23T22:40:52.017" v="1" actId="18676"/>
        <pc:sldMkLst>
          <pc:docMk/>
          <pc:sldMk cId="2402828649" sldId="1532"/>
        </pc:sldMkLst>
      </pc:sldChg>
      <pc:sldChg chg="del">
        <pc:chgData name="Ryan Yates" userId="eff17335-7dde-4eb5-a623-0cdc11640c5f" providerId="ADAL" clId="{E12FE780-2D26-4649-9D0A-28AE1D4ABC67}" dt="2019-10-23T22:40:52.017" v="1" actId="18676"/>
        <pc:sldMkLst>
          <pc:docMk/>
          <pc:sldMk cId="895908902" sldId="1548"/>
        </pc:sldMkLst>
      </pc:sldChg>
      <pc:sldChg chg="del">
        <pc:chgData name="Ryan Yates" userId="eff17335-7dde-4eb5-a623-0cdc11640c5f" providerId="ADAL" clId="{E12FE780-2D26-4649-9D0A-28AE1D4ABC67}" dt="2019-10-23T22:40:52.017" v="1" actId="18676"/>
        <pc:sldMkLst>
          <pc:docMk/>
          <pc:sldMk cId="3188989622" sldId="1635"/>
        </pc:sldMkLst>
      </pc:sldChg>
      <pc:sldChg chg="del">
        <pc:chgData name="Ryan Yates" userId="eff17335-7dde-4eb5-a623-0cdc11640c5f" providerId="ADAL" clId="{E12FE780-2D26-4649-9D0A-28AE1D4ABC67}" dt="2019-10-23T22:40:52.017" v="1" actId="18676"/>
        <pc:sldMkLst>
          <pc:docMk/>
          <pc:sldMk cId="3957722359" sldId="1660"/>
        </pc:sldMkLst>
      </pc:sldChg>
      <pc:sldChg chg="del">
        <pc:chgData name="Ryan Yates" userId="eff17335-7dde-4eb5-a623-0cdc11640c5f" providerId="ADAL" clId="{E12FE780-2D26-4649-9D0A-28AE1D4ABC67}" dt="2019-10-23T22:40:52.017" v="1" actId="18676"/>
        <pc:sldMkLst>
          <pc:docMk/>
          <pc:sldMk cId="1793706927" sldId="1670"/>
        </pc:sldMkLst>
      </pc:sldChg>
      <pc:sldChg chg="del">
        <pc:chgData name="Ryan Yates" userId="eff17335-7dde-4eb5-a623-0cdc11640c5f" providerId="ADAL" clId="{E12FE780-2D26-4649-9D0A-28AE1D4ABC67}" dt="2019-10-23T22:40:52.017" v="1" actId="18676"/>
        <pc:sldMkLst>
          <pc:docMk/>
          <pc:sldMk cId="1490695021" sldId="1716"/>
        </pc:sldMkLst>
      </pc:sldChg>
      <pc:sldChg chg="del">
        <pc:chgData name="Ryan Yates" userId="eff17335-7dde-4eb5-a623-0cdc11640c5f" providerId="ADAL" clId="{E12FE780-2D26-4649-9D0A-28AE1D4ABC67}" dt="2019-10-23T22:40:52.017" v="1" actId="18676"/>
        <pc:sldMkLst>
          <pc:docMk/>
          <pc:sldMk cId="2639379867" sldId="1720"/>
        </pc:sldMkLst>
      </pc:sldChg>
      <pc:sldChg chg="del">
        <pc:chgData name="Ryan Yates" userId="eff17335-7dde-4eb5-a623-0cdc11640c5f" providerId="ADAL" clId="{E12FE780-2D26-4649-9D0A-28AE1D4ABC67}" dt="2019-10-23T22:40:52.017" v="1" actId="18676"/>
        <pc:sldMkLst>
          <pc:docMk/>
          <pc:sldMk cId="737538867" sldId="1804"/>
        </pc:sldMkLst>
      </pc:sldChg>
      <pc:sldChg chg="del">
        <pc:chgData name="Ryan Yates" userId="eff17335-7dde-4eb5-a623-0cdc11640c5f" providerId="ADAL" clId="{E12FE780-2D26-4649-9D0A-28AE1D4ABC67}" dt="2019-10-23T22:40:52.017" v="1" actId="18676"/>
        <pc:sldMkLst>
          <pc:docMk/>
          <pc:sldMk cId="2694731678" sldId="1841"/>
        </pc:sldMkLst>
      </pc:sldChg>
      <pc:sldChg chg="del">
        <pc:chgData name="Ryan Yates" userId="eff17335-7dde-4eb5-a623-0cdc11640c5f" providerId="ADAL" clId="{E12FE780-2D26-4649-9D0A-28AE1D4ABC67}" dt="2019-10-23T22:40:52.017" v="1" actId="18676"/>
        <pc:sldMkLst>
          <pc:docMk/>
          <pc:sldMk cId="1351745267" sldId="1849"/>
        </pc:sldMkLst>
      </pc:sldChg>
      <pc:sldChg chg="del">
        <pc:chgData name="Ryan Yates" userId="eff17335-7dde-4eb5-a623-0cdc11640c5f" providerId="ADAL" clId="{E12FE780-2D26-4649-9D0A-28AE1D4ABC67}" dt="2019-10-23T22:40:52.017" v="1" actId="18676"/>
        <pc:sldMkLst>
          <pc:docMk/>
          <pc:sldMk cId="4107298689" sldId="1941"/>
        </pc:sldMkLst>
      </pc:sldChg>
      <pc:sldChg chg="del">
        <pc:chgData name="Ryan Yates" userId="eff17335-7dde-4eb5-a623-0cdc11640c5f" providerId="ADAL" clId="{E12FE780-2D26-4649-9D0A-28AE1D4ABC67}" dt="2019-10-23T22:40:52.017" v="1" actId="18676"/>
        <pc:sldMkLst>
          <pc:docMk/>
          <pc:sldMk cId="568571793" sldId="1991"/>
        </pc:sldMkLst>
      </pc:sldChg>
      <pc:sldChg chg="del">
        <pc:chgData name="Ryan Yates" userId="eff17335-7dde-4eb5-a623-0cdc11640c5f" providerId="ADAL" clId="{E12FE780-2D26-4649-9D0A-28AE1D4ABC67}" dt="2019-10-23T22:40:52.017" v="1" actId="18676"/>
        <pc:sldMkLst>
          <pc:docMk/>
          <pc:sldMk cId="3117013438" sldId="1994"/>
        </pc:sldMkLst>
      </pc:sldChg>
      <pc:sldChg chg="del">
        <pc:chgData name="Ryan Yates" userId="eff17335-7dde-4eb5-a623-0cdc11640c5f" providerId="ADAL" clId="{E12FE780-2D26-4649-9D0A-28AE1D4ABC67}" dt="2019-10-23T22:40:52.017" v="1" actId="18676"/>
        <pc:sldMkLst>
          <pc:docMk/>
          <pc:sldMk cId="666734175" sldId="1995"/>
        </pc:sldMkLst>
      </pc:sldChg>
      <pc:sldChg chg="del">
        <pc:chgData name="Ryan Yates" userId="eff17335-7dde-4eb5-a623-0cdc11640c5f" providerId="ADAL" clId="{E12FE780-2D26-4649-9D0A-28AE1D4ABC67}" dt="2019-10-23T22:40:52.017" v="1" actId="18676"/>
        <pc:sldMkLst>
          <pc:docMk/>
          <pc:sldMk cId="1128009066" sldId="1996"/>
        </pc:sldMkLst>
      </pc:sldChg>
      <pc:sldChg chg="del">
        <pc:chgData name="Ryan Yates" userId="eff17335-7dde-4eb5-a623-0cdc11640c5f" providerId="ADAL" clId="{E12FE780-2D26-4649-9D0A-28AE1D4ABC67}" dt="2019-10-23T22:40:52.017" v="1" actId="18676"/>
        <pc:sldMkLst>
          <pc:docMk/>
          <pc:sldMk cId="563321703" sldId="1997"/>
        </pc:sldMkLst>
      </pc:sldChg>
      <pc:sldChg chg="del">
        <pc:chgData name="Ryan Yates" userId="eff17335-7dde-4eb5-a623-0cdc11640c5f" providerId="ADAL" clId="{E12FE780-2D26-4649-9D0A-28AE1D4ABC67}" dt="2019-10-23T22:40:45.640" v="0" actId="18676"/>
        <pc:sldMkLst>
          <pc:docMk/>
          <pc:sldMk cId="1415559667" sldId="1998"/>
        </pc:sldMkLst>
      </pc:sldChg>
      <pc:sldChg chg="del">
        <pc:chgData name="Ryan Yates" userId="eff17335-7dde-4eb5-a623-0cdc11640c5f" providerId="ADAL" clId="{E12FE780-2D26-4649-9D0A-28AE1D4ABC67}" dt="2019-10-23T22:40:45.640" v="0" actId="18676"/>
        <pc:sldMkLst>
          <pc:docMk/>
          <pc:sldMk cId="2188209508" sldId="1999"/>
        </pc:sldMkLst>
      </pc:sldChg>
      <pc:sldChg chg="del">
        <pc:chgData name="Ryan Yates" userId="eff17335-7dde-4eb5-a623-0cdc11640c5f" providerId="ADAL" clId="{E12FE780-2D26-4649-9D0A-28AE1D4ABC67}" dt="2019-10-23T22:40:45.640" v="0" actId="18676"/>
        <pc:sldMkLst>
          <pc:docMk/>
          <pc:sldMk cId="3759403315" sldId="2000"/>
        </pc:sldMkLst>
      </pc:sldChg>
      <pc:sldChg chg="del">
        <pc:chgData name="Ryan Yates" userId="eff17335-7dde-4eb5-a623-0cdc11640c5f" providerId="ADAL" clId="{E12FE780-2D26-4649-9D0A-28AE1D4ABC67}" dt="2019-10-23T22:40:45.640" v="0" actId="18676"/>
        <pc:sldMkLst>
          <pc:docMk/>
          <pc:sldMk cId="2894887297" sldId="2001"/>
        </pc:sldMkLst>
      </pc:sldChg>
      <pc:sldChg chg="del">
        <pc:chgData name="Ryan Yates" userId="eff17335-7dde-4eb5-a623-0cdc11640c5f" providerId="ADAL" clId="{E12FE780-2D26-4649-9D0A-28AE1D4ABC67}" dt="2019-10-23T22:40:45.640" v="0" actId="18676"/>
        <pc:sldMkLst>
          <pc:docMk/>
          <pc:sldMk cId="3638564771" sldId="2002"/>
        </pc:sldMkLst>
      </pc:sldChg>
      <pc:sldChg chg="del">
        <pc:chgData name="Ryan Yates" userId="eff17335-7dde-4eb5-a623-0cdc11640c5f" providerId="ADAL" clId="{E12FE780-2D26-4649-9D0A-28AE1D4ABC67}" dt="2019-10-23T22:40:45.640" v="0" actId="18676"/>
        <pc:sldMkLst>
          <pc:docMk/>
          <pc:sldMk cId="1933712735" sldId="2003"/>
        </pc:sldMkLst>
      </pc:sldChg>
      <pc:sldChg chg="del">
        <pc:chgData name="Ryan Yates" userId="eff17335-7dde-4eb5-a623-0cdc11640c5f" providerId="ADAL" clId="{E12FE780-2D26-4649-9D0A-28AE1D4ABC67}" dt="2019-10-23T22:40:45.640" v="0" actId="18676"/>
        <pc:sldMkLst>
          <pc:docMk/>
          <pc:sldMk cId="1359946017" sldId="2004"/>
        </pc:sldMkLst>
      </pc:sldChg>
      <pc:sldChg chg="del">
        <pc:chgData name="Ryan Yates" userId="eff17335-7dde-4eb5-a623-0cdc11640c5f" providerId="ADAL" clId="{E12FE780-2D26-4649-9D0A-28AE1D4ABC67}" dt="2019-10-23T22:40:45.640" v="0" actId="18676"/>
        <pc:sldMkLst>
          <pc:docMk/>
          <pc:sldMk cId="3455526989" sldId="2005"/>
        </pc:sldMkLst>
      </pc:sldChg>
      <pc:sldChg chg="del">
        <pc:chgData name="Ryan Yates" userId="eff17335-7dde-4eb5-a623-0cdc11640c5f" providerId="ADAL" clId="{E12FE780-2D26-4649-9D0A-28AE1D4ABC67}" dt="2019-10-23T22:40:45.640" v="0" actId="18676"/>
        <pc:sldMkLst>
          <pc:docMk/>
          <pc:sldMk cId="3310538064" sldId="2006"/>
        </pc:sldMkLst>
      </pc:sldChg>
      <pc:sldChg chg="del">
        <pc:chgData name="Ryan Yates" userId="eff17335-7dde-4eb5-a623-0cdc11640c5f" providerId="ADAL" clId="{E12FE780-2D26-4649-9D0A-28AE1D4ABC67}" dt="2019-10-23T22:40:45.640" v="0" actId="18676"/>
        <pc:sldMkLst>
          <pc:docMk/>
          <pc:sldMk cId="3420027638" sldId="2007"/>
        </pc:sldMkLst>
      </pc:sldChg>
      <pc:sldChg chg="del">
        <pc:chgData name="Ryan Yates" userId="eff17335-7dde-4eb5-a623-0cdc11640c5f" providerId="ADAL" clId="{E12FE780-2D26-4649-9D0A-28AE1D4ABC67}" dt="2019-10-23T22:40:45.640" v="0" actId="18676"/>
        <pc:sldMkLst>
          <pc:docMk/>
          <pc:sldMk cId="701880630" sldId="2008"/>
        </pc:sldMkLst>
      </pc:sldChg>
      <pc:sldChg chg="del">
        <pc:chgData name="Ryan Yates" userId="eff17335-7dde-4eb5-a623-0cdc11640c5f" providerId="ADAL" clId="{E12FE780-2D26-4649-9D0A-28AE1D4ABC67}" dt="2019-10-23T22:40:45.640" v="0" actId="18676"/>
        <pc:sldMkLst>
          <pc:docMk/>
          <pc:sldMk cId="2927822654" sldId="2009"/>
        </pc:sldMkLst>
      </pc:sldChg>
      <pc:sldChg chg="del">
        <pc:chgData name="Ryan Yates" userId="eff17335-7dde-4eb5-a623-0cdc11640c5f" providerId="ADAL" clId="{E12FE780-2D26-4649-9D0A-28AE1D4ABC67}" dt="2019-10-23T22:40:45.640" v="0" actId="18676"/>
        <pc:sldMkLst>
          <pc:docMk/>
          <pc:sldMk cId="1568408798" sldId="2010"/>
        </pc:sldMkLst>
      </pc:sldChg>
      <pc:sldChg chg="del">
        <pc:chgData name="Ryan Yates" userId="eff17335-7dde-4eb5-a623-0cdc11640c5f" providerId="ADAL" clId="{E12FE780-2D26-4649-9D0A-28AE1D4ABC67}" dt="2019-10-23T22:40:45.640" v="0" actId="18676"/>
        <pc:sldMkLst>
          <pc:docMk/>
          <pc:sldMk cId="2936429004" sldId="2011"/>
        </pc:sldMkLst>
      </pc:sldChg>
      <pc:sldChg chg="del">
        <pc:chgData name="Ryan Yates" userId="eff17335-7dde-4eb5-a623-0cdc11640c5f" providerId="ADAL" clId="{E12FE780-2D26-4649-9D0A-28AE1D4ABC67}" dt="2019-10-23T22:40:45.640" v="0" actId="18676"/>
        <pc:sldMkLst>
          <pc:docMk/>
          <pc:sldMk cId="575106364" sldId="2012"/>
        </pc:sldMkLst>
      </pc:sldChg>
      <pc:sldChg chg="del">
        <pc:chgData name="Ryan Yates" userId="eff17335-7dde-4eb5-a623-0cdc11640c5f" providerId="ADAL" clId="{E12FE780-2D26-4649-9D0A-28AE1D4ABC67}" dt="2019-10-23T22:40:45.640" v="0" actId="18676"/>
        <pc:sldMkLst>
          <pc:docMk/>
          <pc:sldMk cId="366562820" sldId="2013"/>
        </pc:sldMkLst>
      </pc:sldChg>
      <pc:sldChg chg="del">
        <pc:chgData name="Ryan Yates" userId="eff17335-7dde-4eb5-a623-0cdc11640c5f" providerId="ADAL" clId="{E12FE780-2D26-4649-9D0A-28AE1D4ABC67}" dt="2019-10-23T22:40:45.640" v="0" actId="18676"/>
        <pc:sldMkLst>
          <pc:docMk/>
          <pc:sldMk cId="1061941213" sldId="2014"/>
        </pc:sldMkLst>
      </pc:sldChg>
      <pc:sldChg chg="del">
        <pc:chgData name="Ryan Yates" userId="eff17335-7dde-4eb5-a623-0cdc11640c5f" providerId="ADAL" clId="{E12FE780-2D26-4649-9D0A-28AE1D4ABC67}" dt="2019-10-23T22:40:45.640" v="0" actId="18676"/>
        <pc:sldMkLst>
          <pc:docMk/>
          <pc:sldMk cId="505626703" sldId="2015"/>
        </pc:sldMkLst>
      </pc:sldChg>
      <pc:sldChg chg="del">
        <pc:chgData name="Ryan Yates" userId="eff17335-7dde-4eb5-a623-0cdc11640c5f" providerId="ADAL" clId="{E12FE780-2D26-4649-9D0A-28AE1D4ABC67}" dt="2019-10-23T22:40:45.640" v="0" actId="18676"/>
        <pc:sldMkLst>
          <pc:docMk/>
          <pc:sldMk cId="396577989" sldId="2016"/>
        </pc:sldMkLst>
      </pc:sldChg>
      <pc:sldChg chg="del">
        <pc:chgData name="Ryan Yates" userId="eff17335-7dde-4eb5-a623-0cdc11640c5f" providerId="ADAL" clId="{E12FE780-2D26-4649-9D0A-28AE1D4ABC67}" dt="2019-10-23T22:40:45.640" v="0" actId="18676"/>
        <pc:sldMkLst>
          <pc:docMk/>
          <pc:sldMk cId="948522632" sldId="2017"/>
        </pc:sldMkLst>
      </pc:sldChg>
      <pc:sldChg chg="del">
        <pc:chgData name="Ryan Yates" userId="eff17335-7dde-4eb5-a623-0cdc11640c5f" providerId="ADAL" clId="{E12FE780-2D26-4649-9D0A-28AE1D4ABC67}" dt="2019-10-23T22:40:45.640" v="0" actId="18676"/>
        <pc:sldMkLst>
          <pc:docMk/>
          <pc:sldMk cId="1258022920" sldId="2018"/>
        </pc:sldMkLst>
      </pc:sldChg>
      <pc:sldChg chg="del">
        <pc:chgData name="Ryan Yates" userId="eff17335-7dde-4eb5-a623-0cdc11640c5f" providerId="ADAL" clId="{E12FE780-2D26-4649-9D0A-28AE1D4ABC67}" dt="2019-10-23T22:40:45.640" v="0" actId="18676"/>
        <pc:sldMkLst>
          <pc:docMk/>
          <pc:sldMk cId="1241161789" sldId="2019"/>
        </pc:sldMkLst>
      </pc:sldChg>
      <pc:sldChg chg="modSp del">
        <pc:chgData name="Ryan Yates" userId="eff17335-7dde-4eb5-a623-0cdc11640c5f" providerId="ADAL" clId="{E12FE780-2D26-4649-9D0A-28AE1D4ABC67}" dt="2019-10-25T23:41:07.969" v="105" actId="47"/>
        <pc:sldMkLst>
          <pc:docMk/>
          <pc:sldMk cId="4034185524" sldId="2021"/>
        </pc:sldMkLst>
        <pc:spChg chg="mod">
          <ac:chgData name="Ryan Yates" userId="eff17335-7dde-4eb5-a623-0cdc11640c5f" providerId="ADAL" clId="{E12FE780-2D26-4649-9D0A-28AE1D4ABC67}" dt="2019-10-23T22:40:59.680" v="16" actId="20577"/>
          <ac:spMkLst>
            <pc:docMk/>
            <pc:sldMk cId="4034185524" sldId="2021"/>
            <ac:spMk id="4" creationId="{57142998-EA94-4FA2-A6F3-9EB067C25E21}"/>
          </ac:spMkLst>
        </pc:spChg>
      </pc:sldChg>
      <pc:sldChg chg="addSp modSp">
        <pc:chgData name="Ryan Yates" userId="eff17335-7dde-4eb5-a623-0cdc11640c5f" providerId="ADAL" clId="{E12FE780-2D26-4649-9D0A-28AE1D4ABC67}" dt="2019-11-02T14:15:05.237" v="3457" actId="20577"/>
        <pc:sldMkLst>
          <pc:docMk/>
          <pc:sldMk cId="1686727136" sldId="2022"/>
        </pc:sldMkLst>
        <pc:spChg chg="mod">
          <ac:chgData name="Ryan Yates" userId="eff17335-7dde-4eb5-a623-0cdc11640c5f" providerId="ADAL" clId="{E12FE780-2D26-4649-9D0A-28AE1D4ABC67}" dt="2019-10-23T22:41:11.287" v="33" actId="20577"/>
          <ac:spMkLst>
            <pc:docMk/>
            <pc:sldMk cId="1686727136" sldId="2022"/>
            <ac:spMk id="4" creationId="{57142998-EA94-4FA2-A6F3-9EB067C25E21}"/>
          </ac:spMkLst>
        </pc:spChg>
        <pc:spChg chg="mod">
          <ac:chgData name="Ryan Yates" userId="eff17335-7dde-4eb5-a623-0cdc11640c5f" providerId="ADAL" clId="{E12FE780-2D26-4649-9D0A-28AE1D4ABC67}" dt="2019-11-02T14:15:05.237" v="3457" actId="20577"/>
          <ac:spMkLst>
            <pc:docMk/>
            <pc:sldMk cId="1686727136" sldId="2022"/>
            <ac:spMk id="5" creationId="{6F88C36C-D184-4AF5-92D2-A0DBD6B7A82C}"/>
          </ac:spMkLst>
        </pc:spChg>
        <pc:inkChg chg="add">
          <ac:chgData name="Ryan Yates" userId="eff17335-7dde-4eb5-a623-0cdc11640c5f" providerId="ADAL" clId="{E12FE780-2D26-4649-9D0A-28AE1D4ABC67}" dt="2019-11-02T14:15:00.879" v="3455" actId="9405"/>
          <ac:inkMkLst>
            <pc:docMk/>
            <pc:sldMk cId="1686727136" sldId="2022"/>
            <ac:inkMk id="2" creationId="{B931BDFC-2396-45DF-8BFF-D203D383CBF2}"/>
          </ac:inkMkLst>
        </pc:inkChg>
        <pc:inkChg chg="add">
          <ac:chgData name="Ryan Yates" userId="eff17335-7dde-4eb5-a623-0cdc11640c5f" providerId="ADAL" clId="{E12FE780-2D26-4649-9D0A-28AE1D4ABC67}" dt="2019-11-02T14:15:01.642" v="3456" actId="9405"/>
          <ac:inkMkLst>
            <pc:docMk/>
            <pc:sldMk cId="1686727136" sldId="2022"/>
            <ac:inkMk id="3" creationId="{0393AE3D-D02F-4C51-A5F3-254ED29CAF0F}"/>
          </ac:inkMkLst>
        </pc:inkChg>
      </pc:sldChg>
      <pc:sldChg chg="del">
        <pc:chgData name="Ryan Yates" userId="eff17335-7dde-4eb5-a623-0cdc11640c5f" providerId="ADAL" clId="{E12FE780-2D26-4649-9D0A-28AE1D4ABC67}" dt="2019-10-26T14:31:11.454" v="107" actId="47"/>
        <pc:sldMkLst>
          <pc:docMk/>
          <pc:sldMk cId="4241021749" sldId="2023"/>
        </pc:sldMkLst>
      </pc:sldChg>
      <pc:sldChg chg="del">
        <pc:chgData name="Ryan Yates" userId="eff17335-7dde-4eb5-a623-0cdc11640c5f" providerId="ADAL" clId="{E12FE780-2D26-4649-9D0A-28AE1D4ABC67}" dt="2019-10-26T14:31:27.537" v="108" actId="47"/>
        <pc:sldMkLst>
          <pc:docMk/>
          <pc:sldMk cId="823083185" sldId="2024"/>
        </pc:sldMkLst>
      </pc:sldChg>
      <pc:sldChg chg="del">
        <pc:chgData name="Ryan Yates" userId="eff17335-7dde-4eb5-a623-0cdc11640c5f" providerId="ADAL" clId="{E12FE780-2D26-4649-9D0A-28AE1D4ABC67}" dt="2019-10-28T14:34:05.290" v="109" actId="47"/>
        <pc:sldMkLst>
          <pc:docMk/>
          <pc:sldMk cId="1612499396" sldId="2025"/>
        </pc:sldMkLst>
      </pc:sldChg>
      <pc:sldChg chg="del">
        <pc:chgData name="Ryan Yates" userId="eff17335-7dde-4eb5-a623-0cdc11640c5f" providerId="ADAL" clId="{E12FE780-2D26-4649-9D0A-28AE1D4ABC67}" dt="2019-10-28T14:34:05.290" v="109" actId="47"/>
        <pc:sldMkLst>
          <pc:docMk/>
          <pc:sldMk cId="3229852247" sldId="2026"/>
        </pc:sldMkLst>
      </pc:sldChg>
      <pc:sldChg chg="del">
        <pc:chgData name="Ryan Yates" userId="eff17335-7dde-4eb5-a623-0cdc11640c5f" providerId="ADAL" clId="{E12FE780-2D26-4649-9D0A-28AE1D4ABC67}" dt="2019-10-28T14:34:05.290" v="109" actId="47"/>
        <pc:sldMkLst>
          <pc:docMk/>
          <pc:sldMk cId="683219894" sldId="2027"/>
        </pc:sldMkLst>
      </pc:sldChg>
      <pc:sldChg chg="del">
        <pc:chgData name="Ryan Yates" userId="eff17335-7dde-4eb5-a623-0cdc11640c5f" providerId="ADAL" clId="{E12FE780-2D26-4649-9D0A-28AE1D4ABC67}" dt="2019-10-28T14:34:05.290" v="109" actId="47"/>
        <pc:sldMkLst>
          <pc:docMk/>
          <pc:sldMk cId="962887685" sldId="2028"/>
        </pc:sldMkLst>
      </pc:sldChg>
      <pc:sldChg chg="del">
        <pc:chgData name="Ryan Yates" userId="eff17335-7dde-4eb5-a623-0cdc11640c5f" providerId="ADAL" clId="{E12FE780-2D26-4649-9D0A-28AE1D4ABC67}" dt="2019-10-28T14:34:05.290" v="109" actId="47"/>
        <pc:sldMkLst>
          <pc:docMk/>
          <pc:sldMk cId="1603555103" sldId="2029"/>
        </pc:sldMkLst>
      </pc:sldChg>
      <pc:sldChg chg="del">
        <pc:chgData name="Ryan Yates" userId="eff17335-7dde-4eb5-a623-0cdc11640c5f" providerId="ADAL" clId="{E12FE780-2D26-4649-9D0A-28AE1D4ABC67}" dt="2019-10-28T14:34:05.290" v="109" actId="47"/>
        <pc:sldMkLst>
          <pc:docMk/>
          <pc:sldMk cId="2689110620" sldId="2030"/>
        </pc:sldMkLst>
      </pc:sldChg>
      <pc:sldChg chg="del">
        <pc:chgData name="Ryan Yates" userId="eff17335-7dde-4eb5-a623-0cdc11640c5f" providerId="ADAL" clId="{E12FE780-2D26-4649-9D0A-28AE1D4ABC67}" dt="2019-10-28T14:34:05.290" v="109" actId="47"/>
        <pc:sldMkLst>
          <pc:docMk/>
          <pc:sldMk cId="3760491350" sldId="2031"/>
        </pc:sldMkLst>
      </pc:sldChg>
      <pc:sldChg chg="del">
        <pc:chgData name="Ryan Yates" userId="eff17335-7dde-4eb5-a623-0cdc11640c5f" providerId="ADAL" clId="{E12FE780-2D26-4649-9D0A-28AE1D4ABC67}" dt="2019-10-28T14:34:05.290" v="109" actId="47"/>
        <pc:sldMkLst>
          <pc:docMk/>
          <pc:sldMk cId="3648265750" sldId="2032"/>
        </pc:sldMkLst>
      </pc:sldChg>
      <pc:sldChg chg="del">
        <pc:chgData name="Ryan Yates" userId="eff17335-7dde-4eb5-a623-0cdc11640c5f" providerId="ADAL" clId="{E12FE780-2D26-4649-9D0A-28AE1D4ABC67}" dt="2019-10-28T14:34:05.290" v="109" actId="47"/>
        <pc:sldMkLst>
          <pc:docMk/>
          <pc:sldMk cId="2678951752" sldId="2033"/>
        </pc:sldMkLst>
      </pc:sldChg>
      <pc:sldChg chg="del">
        <pc:chgData name="Ryan Yates" userId="eff17335-7dde-4eb5-a623-0cdc11640c5f" providerId="ADAL" clId="{E12FE780-2D26-4649-9D0A-28AE1D4ABC67}" dt="2019-10-28T14:34:05.290" v="109" actId="47"/>
        <pc:sldMkLst>
          <pc:docMk/>
          <pc:sldMk cId="2505331862" sldId="2034"/>
        </pc:sldMkLst>
      </pc:sldChg>
      <pc:sldChg chg="del">
        <pc:chgData name="Ryan Yates" userId="eff17335-7dde-4eb5-a623-0cdc11640c5f" providerId="ADAL" clId="{E12FE780-2D26-4649-9D0A-28AE1D4ABC67}" dt="2019-10-28T14:34:05.290" v="109" actId="47"/>
        <pc:sldMkLst>
          <pc:docMk/>
          <pc:sldMk cId="2617144379" sldId="2035"/>
        </pc:sldMkLst>
      </pc:sldChg>
      <pc:sldChg chg="del">
        <pc:chgData name="Ryan Yates" userId="eff17335-7dde-4eb5-a623-0cdc11640c5f" providerId="ADAL" clId="{E12FE780-2D26-4649-9D0A-28AE1D4ABC67}" dt="2019-10-28T14:34:05.290" v="109" actId="47"/>
        <pc:sldMkLst>
          <pc:docMk/>
          <pc:sldMk cId="3386755854" sldId="2036"/>
        </pc:sldMkLst>
      </pc:sldChg>
      <pc:sldChg chg="modSp modTransition modAnim">
        <pc:chgData name="Ryan Yates" userId="eff17335-7dde-4eb5-a623-0cdc11640c5f" providerId="ADAL" clId="{E12FE780-2D26-4649-9D0A-28AE1D4ABC67}" dt="2019-11-05T20:54:11.614" v="4701" actId="20577"/>
        <pc:sldMkLst>
          <pc:docMk/>
          <pc:sldMk cId="935792446" sldId="2037"/>
        </pc:sldMkLst>
        <pc:spChg chg="mod">
          <ac:chgData name="Ryan Yates" userId="eff17335-7dde-4eb5-a623-0cdc11640c5f" providerId="ADAL" clId="{E12FE780-2D26-4649-9D0A-28AE1D4ABC67}" dt="2019-10-28T14:34:22.057" v="121" actId="20577"/>
          <ac:spMkLst>
            <pc:docMk/>
            <pc:sldMk cId="935792446" sldId="2037"/>
            <ac:spMk id="3" creationId="{00000000-0000-0000-0000-000000000000}"/>
          </ac:spMkLst>
        </pc:spChg>
        <pc:spChg chg="mod">
          <ac:chgData name="Ryan Yates" userId="eff17335-7dde-4eb5-a623-0cdc11640c5f" providerId="ADAL" clId="{E12FE780-2D26-4649-9D0A-28AE1D4ABC67}" dt="2019-11-05T20:54:11.614" v="4701" actId="20577"/>
          <ac:spMkLst>
            <pc:docMk/>
            <pc:sldMk cId="935792446" sldId="2037"/>
            <ac:spMk id="4" creationId="{00000000-0000-0000-0000-000000000000}"/>
          </ac:spMkLst>
        </pc:spChg>
      </pc:sldChg>
      <pc:sldChg chg="del">
        <pc:chgData name="Ryan Yates" userId="eff17335-7dde-4eb5-a623-0cdc11640c5f" providerId="ADAL" clId="{E12FE780-2D26-4649-9D0A-28AE1D4ABC67}" dt="2019-10-28T14:34:05.290" v="109" actId="47"/>
        <pc:sldMkLst>
          <pc:docMk/>
          <pc:sldMk cId="592433603" sldId="2038"/>
        </pc:sldMkLst>
      </pc:sldChg>
      <pc:sldChg chg="del">
        <pc:chgData name="Ryan Yates" userId="eff17335-7dde-4eb5-a623-0cdc11640c5f" providerId="ADAL" clId="{E12FE780-2D26-4649-9D0A-28AE1D4ABC67}" dt="2019-10-28T14:34:05.290" v="109" actId="47"/>
        <pc:sldMkLst>
          <pc:docMk/>
          <pc:sldMk cId="3773110794" sldId="2039"/>
        </pc:sldMkLst>
      </pc:sldChg>
      <pc:sldChg chg="del">
        <pc:chgData name="Ryan Yates" userId="eff17335-7dde-4eb5-a623-0cdc11640c5f" providerId="ADAL" clId="{E12FE780-2D26-4649-9D0A-28AE1D4ABC67}" dt="2019-10-28T14:34:05.290" v="109" actId="47"/>
        <pc:sldMkLst>
          <pc:docMk/>
          <pc:sldMk cId="2563603440" sldId="2040"/>
        </pc:sldMkLst>
      </pc:sldChg>
      <pc:sldChg chg="delSp del">
        <pc:chgData name="Ryan Yates" userId="eff17335-7dde-4eb5-a623-0cdc11640c5f" providerId="ADAL" clId="{E12FE780-2D26-4649-9D0A-28AE1D4ABC67}" dt="2019-11-05T20:46:32.996" v="4553" actId="47"/>
        <pc:sldMkLst>
          <pc:docMk/>
          <pc:sldMk cId="3410975195" sldId="2041"/>
        </pc:sldMkLst>
        <pc:picChg chg="del">
          <ac:chgData name="Ryan Yates" userId="eff17335-7dde-4eb5-a623-0cdc11640c5f" providerId="ADAL" clId="{E12FE780-2D26-4649-9D0A-28AE1D4ABC67}" dt="2019-11-03T15:50:08.596" v="4072" actId="478"/>
          <ac:picMkLst>
            <pc:docMk/>
            <pc:sldMk cId="3410975195" sldId="2041"/>
            <ac:picMk id="2" creationId="{2F3A0786-6313-449E-97D3-81CF74777052}"/>
          </ac:picMkLst>
        </pc:picChg>
      </pc:sldChg>
      <pc:sldChg chg="delSp modSp add">
        <pc:chgData name="Ryan Yates" userId="eff17335-7dde-4eb5-a623-0cdc11640c5f" providerId="ADAL" clId="{E12FE780-2D26-4649-9D0A-28AE1D4ABC67}" dt="2019-11-02T13:21:19.817" v="290" actId="478"/>
        <pc:sldMkLst>
          <pc:docMk/>
          <pc:sldMk cId="1832581903" sldId="2042"/>
        </pc:sldMkLst>
        <pc:spChg chg="mod">
          <ac:chgData name="Ryan Yates" userId="eff17335-7dde-4eb5-a623-0cdc11640c5f" providerId="ADAL" clId="{E12FE780-2D26-4649-9D0A-28AE1D4ABC67}" dt="2019-11-02T13:21:14.745" v="289" actId="20577"/>
          <ac:spMkLst>
            <pc:docMk/>
            <pc:sldMk cId="1832581903" sldId="2042"/>
            <ac:spMk id="3" creationId="{00000000-0000-0000-0000-000000000000}"/>
          </ac:spMkLst>
        </pc:spChg>
        <pc:spChg chg="del">
          <ac:chgData name="Ryan Yates" userId="eff17335-7dde-4eb5-a623-0cdc11640c5f" providerId="ADAL" clId="{E12FE780-2D26-4649-9D0A-28AE1D4ABC67}" dt="2019-11-02T13:21:19.817" v="290" actId="478"/>
          <ac:spMkLst>
            <pc:docMk/>
            <pc:sldMk cId="1832581903" sldId="2042"/>
            <ac:spMk id="4" creationId="{00000000-0000-0000-0000-000000000000}"/>
          </ac:spMkLst>
        </pc:spChg>
      </pc:sldChg>
      <pc:sldChg chg="addSp modSp add modTransition modAnim">
        <pc:chgData name="Ryan Yates" userId="eff17335-7dde-4eb5-a623-0cdc11640c5f" providerId="ADAL" clId="{E12FE780-2D26-4649-9D0A-28AE1D4ABC67}" dt="2019-11-03T19:34:27.913" v="4386"/>
        <pc:sldMkLst>
          <pc:docMk/>
          <pc:sldMk cId="4216182971" sldId="2043"/>
        </pc:sldMkLst>
        <pc:spChg chg="add mod">
          <ac:chgData name="Ryan Yates" userId="eff17335-7dde-4eb5-a623-0cdc11640c5f" providerId="ADAL" clId="{E12FE780-2D26-4649-9D0A-28AE1D4ABC67}" dt="2019-11-03T19:34:27.913" v="4386"/>
          <ac:spMkLst>
            <pc:docMk/>
            <pc:sldMk cId="4216182971" sldId="2043"/>
            <ac:spMk id="2" creationId="{3AEB5F82-BE8B-43AD-B07F-A6E01F13D38E}"/>
          </ac:spMkLst>
        </pc:spChg>
      </pc:sldChg>
      <pc:sldChg chg="modSp add">
        <pc:chgData name="Ryan Yates" userId="eff17335-7dde-4eb5-a623-0cdc11640c5f" providerId="ADAL" clId="{E12FE780-2D26-4649-9D0A-28AE1D4ABC67}" dt="2019-11-02T13:35:27.207" v="771" actId="20577"/>
        <pc:sldMkLst>
          <pc:docMk/>
          <pc:sldMk cId="2884737860" sldId="2044"/>
        </pc:sldMkLst>
        <pc:spChg chg="mod">
          <ac:chgData name="Ryan Yates" userId="eff17335-7dde-4eb5-a623-0cdc11640c5f" providerId="ADAL" clId="{E12FE780-2D26-4649-9D0A-28AE1D4ABC67}" dt="2019-11-02T13:35:27.207" v="771" actId="20577"/>
          <ac:spMkLst>
            <pc:docMk/>
            <pc:sldMk cId="2884737860" sldId="2044"/>
            <ac:spMk id="3" creationId="{00000000-0000-0000-0000-000000000000}"/>
          </ac:spMkLst>
        </pc:spChg>
      </pc:sldChg>
      <pc:sldChg chg="addSp modSp add modTransition modAnim">
        <pc:chgData name="Ryan Yates" userId="eff17335-7dde-4eb5-a623-0cdc11640c5f" providerId="ADAL" clId="{E12FE780-2D26-4649-9D0A-28AE1D4ABC67}" dt="2019-11-03T19:17:15.398" v="4334" actId="6549"/>
        <pc:sldMkLst>
          <pc:docMk/>
          <pc:sldMk cId="928107924" sldId="2045"/>
        </pc:sldMkLst>
        <pc:spChg chg="add mod">
          <ac:chgData name="Ryan Yates" userId="eff17335-7dde-4eb5-a623-0cdc11640c5f" providerId="ADAL" clId="{E12FE780-2D26-4649-9D0A-28AE1D4ABC67}" dt="2019-11-03T19:17:15.398" v="4334" actId="6549"/>
          <ac:spMkLst>
            <pc:docMk/>
            <pc:sldMk cId="928107924" sldId="2045"/>
            <ac:spMk id="2" creationId="{31A447E1-B174-4380-A0FD-851093879973}"/>
          </ac:spMkLst>
        </pc:spChg>
        <pc:spChg chg="mod">
          <ac:chgData name="Ryan Yates" userId="eff17335-7dde-4eb5-a623-0cdc11640c5f" providerId="ADAL" clId="{E12FE780-2D26-4649-9D0A-28AE1D4ABC67}" dt="2019-11-03T18:56:39.247" v="4141" actId="20577"/>
          <ac:spMkLst>
            <pc:docMk/>
            <pc:sldMk cId="928107924" sldId="2045"/>
            <ac:spMk id="3" creationId="{00000000-0000-0000-0000-000000000000}"/>
          </ac:spMkLst>
        </pc:spChg>
      </pc:sldChg>
      <pc:sldChg chg="addSp delSp modSp add">
        <pc:chgData name="Ryan Yates" userId="eff17335-7dde-4eb5-a623-0cdc11640c5f" providerId="ADAL" clId="{E12FE780-2D26-4649-9D0A-28AE1D4ABC67}" dt="2019-11-02T13:56:30.700" v="3052"/>
        <pc:sldMkLst>
          <pc:docMk/>
          <pc:sldMk cId="3812752571" sldId="2046"/>
        </pc:sldMkLst>
        <pc:spChg chg="add del">
          <ac:chgData name="Ryan Yates" userId="eff17335-7dde-4eb5-a623-0cdc11640c5f" providerId="ADAL" clId="{E12FE780-2D26-4649-9D0A-28AE1D4ABC67}" dt="2019-11-02T13:56:30.700" v="3052"/>
          <ac:spMkLst>
            <pc:docMk/>
            <pc:sldMk cId="3812752571" sldId="2046"/>
            <ac:spMk id="2" creationId="{045F2911-271A-43B0-96A8-5A664286A08C}"/>
          </ac:spMkLst>
        </pc:spChg>
        <pc:spChg chg="mod">
          <ac:chgData name="Ryan Yates" userId="eff17335-7dde-4eb5-a623-0cdc11640c5f" providerId="ADAL" clId="{E12FE780-2D26-4649-9D0A-28AE1D4ABC67}" dt="2019-11-02T13:56:20.536" v="3050" actId="242"/>
          <ac:spMkLst>
            <pc:docMk/>
            <pc:sldMk cId="3812752571" sldId="2046"/>
            <ac:spMk id="3" creationId="{00000000-0000-0000-0000-000000000000}"/>
          </ac:spMkLst>
        </pc:spChg>
      </pc:sldChg>
      <pc:sldChg chg="modSp add">
        <pc:chgData name="Ryan Yates" userId="eff17335-7dde-4eb5-a623-0cdc11640c5f" providerId="ADAL" clId="{E12FE780-2D26-4649-9D0A-28AE1D4ABC67}" dt="2019-11-02T14:16:23.534" v="3519" actId="20577"/>
        <pc:sldMkLst>
          <pc:docMk/>
          <pc:sldMk cId="283572339" sldId="2047"/>
        </pc:sldMkLst>
        <pc:spChg chg="mod">
          <ac:chgData name="Ryan Yates" userId="eff17335-7dde-4eb5-a623-0cdc11640c5f" providerId="ADAL" clId="{E12FE780-2D26-4649-9D0A-28AE1D4ABC67}" dt="2019-11-02T14:16:23.534" v="3519" actId="20577"/>
          <ac:spMkLst>
            <pc:docMk/>
            <pc:sldMk cId="283572339" sldId="2047"/>
            <ac:spMk id="3" creationId="{00000000-0000-0000-0000-000000000000}"/>
          </ac:spMkLst>
        </pc:spChg>
      </pc:sldChg>
      <pc:sldChg chg="modSp add">
        <pc:chgData name="Ryan Yates" userId="eff17335-7dde-4eb5-a623-0cdc11640c5f" providerId="ADAL" clId="{E12FE780-2D26-4649-9D0A-28AE1D4ABC67}" dt="2019-11-02T13:37:06.614" v="900" actId="20577"/>
        <pc:sldMkLst>
          <pc:docMk/>
          <pc:sldMk cId="2799059873" sldId="2048"/>
        </pc:sldMkLst>
        <pc:spChg chg="mod">
          <ac:chgData name="Ryan Yates" userId="eff17335-7dde-4eb5-a623-0cdc11640c5f" providerId="ADAL" clId="{E12FE780-2D26-4649-9D0A-28AE1D4ABC67}" dt="2019-11-02T13:37:06.614" v="900" actId="20577"/>
          <ac:spMkLst>
            <pc:docMk/>
            <pc:sldMk cId="2799059873" sldId="2048"/>
            <ac:spMk id="3" creationId="{00000000-0000-0000-0000-000000000000}"/>
          </ac:spMkLst>
        </pc:spChg>
      </pc:sldChg>
      <pc:sldChg chg="addSp modSp add modTransition">
        <pc:chgData name="Ryan Yates" userId="eff17335-7dde-4eb5-a623-0cdc11640c5f" providerId="ADAL" clId="{E12FE780-2D26-4649-9D0A-28AE1D4ABC67}" dt="2019-11-02T14:39:48.383" v="4069" actId="20577"/>
        <pc:sldMkLst>
          <pc:docMk/>
          <pc:sldMk cId="4264997572" sldId="2049"/>
        </pc:sldMkLst>
        <pc:spChg chg="add mod">
          <ac:chgData name="Ryan Yates" userId="eff17335-7dde-4eb5-a623-0cdc11640c5f" providerId="ADAL" clId="{E12FE780-2D26-4649-9D0A-28AE1D4ABC67}" dt="2019-11-02T14:39:48.383" v="4069" actId="20577"/>
          <ac:spMkLst>
            <pc:docMk/>
            <pc:sldMk cId="4264997572" sldId="2049"/>
            <ac:spMk id="2" creationId="{911840C8-FD01-4785-AFE1-6457B8403E20}"/>
          </ac:spMkLst>
        </pc:spChg>
        <pc:spChg chg="mod">
          <ac:chgData name="Ryan Yates" userId="eff17335-7dde-4eb5-a623-0cdc11640c5f" providerId="ADAL" clId="{E12FE780-2D26-4649-9D0A-28AE1D4ABC67}" dt="2019-11-02T13:37:31.775" v="903" actId="20577"/>
          <ac:spMkLst>
            <pc:docMk/>
            <pc:sldMk cId="4264997572" sldId="2049"/>
            <ac:spMk id="3" creationId="{00000000-0000-0000-0000-000000000000}"/>
          </ac:spMkLst>
        </pc:spChg>
        <pc:inkChg chg="add mod">
          <ac:chgData name="Ryan Yates" userId="eff17335-7dde-4eb5-a623-0cdc11640c5f" providerId="ADAL" clId="{E12FE780-2D26-4649-9D0A-28AE1D4ABC67}" dt="2019-11-02T14:39:27.883" v="4050" actId="14100"/>
          <ac:inkMkLst>
            <pc:docMk/>
            <pc:sldMk cId="4264997572" sldId="2049"/>
            <ac:inkMk id="4" creationId="{D26E4856-22F7-4322-AD24-D103BDD19E53}"/>
          </ac:inkMkLst>
        </pc:inkChg>
      </pc:sldChg>
      <pc:sldChg chg="addSp modSp add modTransition">
        <pc:chgData name="Ryan Yates" userId="eff17335-7dde-4eb5-a623-0cdc11640c5f" providerId="ADAL" clId="{E12FE780-2D26-4649-9D0A-28AE1D4ABC67}" dt="2019-11-02T14:13:27.940" v="3433" actId="20577"/>
        <pc:sldMkLst>
          <pc:docMk/>
          <pc:sldMk cId="3185405840" sldId="2050"/>
        </pc:sldMkLst>
        <pc:spChg chg="add mod">
          <ac:chgData name="Ryan Yates" userId="eff17335-7dde-4eb5-a623-0cdc11640c5f" providerId="ADAL" clId="{E12FE780-2D26-4649-9D0A-28AE1D4ABC67}" dt="2019-11-02T14:13:27.940" v="3433" actId="20577"/>
          <ac:spMkLst>
            <pc:docMk/>
            <pc:sldMk cId="3185405840" sldId="2050"/>
            <ac:spMk id="2" creationId="{96765FF2-7A5C-43D8-80F0-18C889D194E5}"/>
          </ac:spMkLst>
        </pc:spChg>
        <pc:spChg chg="mod">
          <ac:chgData name="Ryan Yates" userId="eff17335-7dde-4eb5-a623-0cdc11640c5f" providerId="ADAL" clId="{E12FE780-2D26-4649-9D0A-28AE1D4ABC67}" dt="2019-11-02T13:57:05.742" v="3055" actId="120"/>
          <ac:spMkLst>
            <pc:docMk/>
            <pc:sldMk cId="3185405840" sldId="2050"/>
            <ac:spMk id="3" creationId="{00000000-0000-0000-0000-000000000000}"/>
          </ac:spMkLst>
        </pc:spChg>
      </pc:sldChg>
      <pc:sldChg chg="modSp add ord">
        <pc:chgData name="Ryan Yates" userId="eff17335-7dde-4eb5-a623-0cdc11640c5f" providerId="ADAL" clId="{E12FE780-2D26-4649-9D0A-28AE1D4ABC67}" dt="2019-11-05T20:54:23.489" v="4704"/>
        <pc:sldMkLst>
          <pc:docMk/>
          <pc:sldMk cId="2508581690" sldId="2051"/>
        </pc:sldMkLst>
        <pc:spChg chg="mod">
          <ac:chgData name="Ryan Yates" userId="eff17335-7dde-4eb5-a623-0cdc11640c5f" providerId="ADAL" clId="{E12FE780-2D26-4649-9D0A-28AE1D4ABC67}" dt="2019-11-02T14:16:48.427" v="3544" actId="20577"/>
          <ac:spMkLst>
            <pc:docMk/>
            <pc:sldMk cId="2508581690" sldId="2051"/>
            <ac:spMk id="3" creationId="{00000000-0000-0000-0000-000000000000}"/>
          </ac:spMkLst>
        </pc:spChg>
      </pc:sldChg>
      <pc:sldChg chg="add del">
        <pc:chgData name="Ryan Yates" userId="eff17335-7dde-4eb5-a623-0cdc11640c5f" providerId="ADAL" clId="{E12FE780-2D26-4649-9D0A-28AE1D4ABC67}" dt="2019-11-02T14:16:56.470" v="3548" actId="47"/>
        <pc:sldMkLst>
          <pc:docMk/>
          <pc:sldMk cId="3378498643" sldId="2052"/>
        </pc:sldMkLst>
      </pc:sldChg>
      <pc:sldChg chg="addSp modSp add modTransition">
        <pc:chgData name="Ryan Yates" userId="eff17335-7dde-4eb5-a623-0cdc11640c5f" providerId="ADAL" clId="{E12FE780-2D26-4649-9D0A-28AE1D4ABC67}" dt="2019-11-05T20:45:26.774" v="4551" actId="20577"/>
        <pc:sldMkLst>
          <pc:docMk/>
          <pc:sldMk cId="2599545616" sldId="2053"/>
        </pc:sldMkLst>
        <pc:spChg chg="add mod">
          <ac:chgData name="Ryan Yates" userId="eff17335-7dde-4eb5-a623-0cdc11640c5f" providerId="ADAL" clId="{E12FE780-2D26-4649-9D0A-28AE1D4ABC67}" dt="2019-11-05T20:45:26.774" v="4551" actId="20577"/>
          <ac:spMkLst>
            <pc:docMk/>
            <pc:sldMk cId="2599545616" sldId="2053"/>
            <ac:spMk id="2" creationId="{44791838-70C4-4746-AA3F-EEB367008831}"/>
          </ac:spMkLst>
        </pc:spChg>
      </pc:sldChg>
      <pc:sldChg chg="addSp modSp add modTransition">
        <pc:chgData name="Ryan Yates" userId="eff17335-7dde-4eb5-a623-0cdc11640c5f" providerId="ADAL" clId="{E12FE780-2D26-4649-9D0A-28AE1D4ABC67}" dt="2019-11-03T19:18:06.145" v="4383" actId="20577"/>
        <pc:sldMkLst>
          <pc:docMk/>
          <pc:sldMk cId="2108413815" sldId="2054"/>
        </pc:sldMkLst>
        <pc:spChg chg="add mod">
          <ac:chgData name="Ryan Yates" userId="eff17335-7dde-4eb5-a623-0cdc11640c5f" providerId="ADAL" clId="{E12FE780-2D26-4649-9D0A-28AE1D4ABC67}" dt="2019-11-03T19:18:06.145" v="4383" actId="20577"/>
          <ac:spMkLst>
            <pc:docMk/>
            <pc:sldMk cId="2108413815" sldId="2054"/>
            <ac:spMk id="2" creationId="{1CF40B12-2182-402C-82AD-B5AEC232E3E8}"/>
          </ac:spMkLst>
        </pc:spChg>
        <pc:spChg chg="mod">
          <ac:chgData name="Ryan Yates" userId="eff17335-7dde-4eb5-a623-0cdc11640c5f" providerId="ADAL" clId="{E12FE780-2D26-4649-9D0A-28AE1D4ABC67}" dt="2019-11-02T14:17:22.269" v="3550" actId="120"/>
          <ac:spMkLst>
            <pc:docMk/>
            <pc:sldMk cId="2108413815" sldId="2054"/>
            <ac:spMk id="3" creationId="{00000000-0000-0000-0000-000000000000}"/>
          </ac:spMkLst>
        </pc:spChg>
      </pc:sldChg>
      <pc:sldChg chg="addSp modSp add">
        <pc:chgData name="Ryan Yates" userId="eff17335-7dde-4eb5-a623-0cdc11640c5f" providerId="ADAL" clId="{E12FE780-2D26-4649-9D0A-28AE1D4ABC67}" dt="2019-11-05T20:53:07.665" v="4674" actId="20577"/>
        <pc:sldMkLst>
          <pc:docMk/>
          <pc:sldMk cId="208086836" sldId="2055"/>
        </pc:sldMkLst>
        <pc:spChg chg="mod">
          <ac:chgData name="Ryan Yates" userId="eff17335-7dde-4eb5-a623-0cdc11640c5f" providerId="ADAL" clId="{E12FE780-2D26-4649-9D0A-28AE1D4ABC67}" dt="2019-11-05T20:53:07.665" v="4674" actId="20577"/>
          <ac:spMkLst>
            <pc:docMk/>
            <pc:sldMk cId="208086836" sldId="2055"/>
            <ac:spMk id="2" creationId="{1CF40B12-2182-402C-82AD-B5AEC232E3E8}"/>
          </ac:spMkLst>
        </pc:spChg>
        <pc:picChg chg="add mod">
          <ac:chgData name="Ryan Yates" userId="eff17335-7dde-4eb5-a623-0cdc11640c5f" providerId="ADAL" clId="{E12FE780-2D26-4649-9D0A-28AE1D4ABC67}" dt="2019-11-05T20:48:31.794" v="4556" actId="27614"/>
          <ac:picMkLst>
            <pc:docMk/>
            <pc:sldMk cId="208086836" sldId="2055"/>
            <ac:picMk id="5" creationId="{2FB08361-1117-4CC0-8999-9A51E5D15836}"/>
          </ac:picMkLst>
        </pc:picChg>
      </pc:sldChg>
      <pc:sldChg chg="add del">
        <pc:chgData name="Ryan Yates" userId="eff17335-7dde-4eb5-a623-0cdc11640c5f" providerId="ADAL" clId="{E12FE780-2D26-4649-9D0A-28AE1D4ABC67}" dt="2019-11-03T15:53:30.469" v="4077" actId="47"/>
        <pc:sldMkLst>
          <pc:docMk/>
          <pc:sldMk cId="458866747" sldId="2056"/>
        </pc:sldMkLst>
      </pc:sldChg>
      <pc:sldChg chg="addSp delSp modSp add">
        <pc:chgData name="Ryan Yates" userId="eff17335-7dde-4eb5-a623-0cdc11640c5f" providerId="ADAL" clId="{E12FE780-2D26-4649-9D0A-28AE1D4ABC67}" dt="2019-11-05T18:58:51.539" v="4391" actId="1076"/>
        <pc:sldMkLst>
          <pc:docMk/>
          <pc:sldMk cId="1760466200" sldId="2056"/>
        </pc:sldMkLst>
        <pc:spChg chg="del">
          <ac:chgData name="Ryan Yates" userId="eff17335-7dde-4eb5-a623-0cdc11640c5f" providerId="ADAL" clId="{E12FE780-2D26-4649-9D0A-28AE1D4ABC67}" dt="2019-11-05T18:58:45.838" v="4388" actId="478"/>
          <ac:spMkLst>
            <pc:docMk/>
            <pc:sldMk cId="1760466200" sldId="2056"/>
            <ac:spMk id="2" creationId="{1CF40B12-2182-402C-82AD-B5AEC232E3E8}"/>
          </ac:spMkLst>
        </pc:spChg>
        <pc:spChg chg="add del mod">
          <ac:chgData name="Ryan Yates" userId="eff17335-7dde-4eb5-a623-0cdc11640c5f" providerId="ADAL" clId="{E12FE780-2D26-4649-9D0A-28AE1D4ABC67}" dt="2019-11-05T18:58:49.272" v="4390" actId="478"/>
          <ac:spMkLst>
            <pc:docMk/>
            <pc:sldMk cId="1760466200" sldId="2056"/>
            <ac:spMk id="5" creationId="{4846FB1D-9952-43FB-A1AE-43395F773ACF}"/>
          </ac:spMkLst>
        </pc:spChg>
        <pc:picChg chg="add mod">
          <ac:chgData name="Ryan Yates" userId="eff17335-7dde-4eb5-a623-0cdc11640c5f" providerId="ADAL" clId="{E12FE780-2D26-4649-9D0A-28AE1D4ABC67}" dt="2019-11-05T18:58:51.539" v="4391" actId="1076"/>
          <ac:picMkLst>
            <pc:docMk/>
            <pc:sldMk cId="1760466200" sldId="2056"/>
            <ac:picMk id="6" creationId="{52CB4EF9-F91E-4B96-8A81-29773DB36FBA}"/>
          </ac:picMkLst>
        </pc:picChg>
      </pc:sldChg>
      <pc:sldChg chg="add">
        <pc:chgData name="Ryan Yates" userId="eff17335-7dde-4eb5-a623-0cdc11640c5f" providerId="ADAL" clId="{E12FE780-2D26-4649-9D0A-28AE1D4ABC67}" dt="2019-11-05T20:46:10.371" v="4552"/>
        <pc:sldMkLst>
          <pc:docMk/>
          <pc:sldMk cId="2663857808" sldId="2057"/>
        </pc:sldMkLst>
      </pc:sldChg>
      <pc:sldChg chg="add del">
        <pc:chgData name="Ryan Yates" userId="eff17335-7dde-4eb5-a623-0cdc11640c5f" providerId="ADAL" clId="{E12FE780-2D26-4649-9D0A-28AE1D4ABC67}" dt="2019-11-05T20:54:40.109" v="4722" actId="47"/>
        <pc:sldMkLst>
          <pc:docMk/>
          <pc:sldMk cId="230336381" sldId="2058"/>
        </pc:sldMkLst>
      </pc:sldChg>
      <pc:sldChg chg="modSp add modNotesTx">
        <pc:chgData name="Ryan Yates" userId="eff17335-7dde-4eb5-a623-0cdc11640c5f" providerId="ADAL" clId="{E12FE780-2D26-4649-9D0A-28AE1D4ABC67}" dt="2019-11-05T20:56:58.562" v="5033" actId="20577"/>
        <pc:sldMkLst>
          <pc:docMk/>
          <pc:sldMk cId="1112594836" sldId="2059"/>
        </pc:sldMkLst>
        <pc:spChg chg="mod">
          <ac:chgData name="Ryan Yates" userId="eff17335-7dde-4eb5-a623-0cdc11640c5f" providerId="ADAL" clId="{E12FE780-2D26-4649-9D0A-28AE1D4ABC67}" dt="2019-11-05T20:54:32.963" v="4721" actId="20577"/>
          <ac:spMkLst>
            <pc:docMk/>
            <pc:sldMk cId="1112594836" sldId="2059"/>
            <ac:spMk id="3" creationId="{00000000-0000-0000-0000-000000000000}"/>
          </ac:spMkLst>
        </pc:spChg>
      </pc:sldChg>
      <pc:sldMasterChg chg="delSldLayout">
        <pc:chgData name="Ryan Yates" userId="eff17335-7dde-4eb5-a623-0cdc11640c5f" providerId="ADAL" clId="{E12FE780-2D26-4649-9D0A-28AE1D4ABC67}" dt="2019-11-03T15:53:33.999" v="4080" actId="47"/>
        <pc:sldMasterMkLst>
          <pc:docMk/>
          <pc:sldMasterMk cId="79163514" sldId="2147484872"/>
        </pc:sldMasterMkLst>
        <pc:sldLayoutChg chg="del">
          <pc:chgData name="Ryan Yates" userId="eff17335-7dde-4eb5-a623-0cdc11640c5f" providerId="ADAL" clId="{E12FE780-2D26-4649-9D0A-28AE1D4ABC67}" dt="2019-11-03T15:53:33.999" v="4080" actId="47"/>
          <pc:sldLayoutMkLst>
            <pc:docMk/>
            <pc:sldMasterMk cId="79163514" sldId="2147484872"/>
            <pc:sldLayoutMk cId="206245214" sldId="214748490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11/5/2019 1:58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14:15:00.870"/>
    </inkml:context>
    <inkml:brush xml:id="br0">
      <inkml:brushProperty name="width" value="0.05" units="cm"/>
      <inkml:brushProperty name="height" value="0.05" units="cm"/>
    </inkml:brush>
  </inkml:definitions>
  <inkml:trace contextRef="#ctx0" brushRef="#br0">69 5 13072 0 0,'-32'-5'368'0'0,"22"5"88"0"0,-1 5-360 0 0,6-5-96 0 0,-5 6 0 0 0,10-6 0 0 0,0 0-288 0 0,0 0-64 0 0,0 0-24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14:15:01.638"/>
    </inkml:context>
    <inkml:brush xml:id="br0">
      <inkml:brushProperty name="width" value="0.05" units="cm"/>
      <inkml:brushProperty name="height" value="0.05" units="cm"/>
    </inkml:brush>
  </inkml:definitions>
  <inkml:trace contextRef="#ctx0" brushRef="#br0">37 0 7936 0 0,'-15'20'224'0'0,"9"-12"56"0"0,1 7-280 0 0,0-1 0 0 0,-1 0 0 0 0,6 3 0 0 0,0 6 0 0 0,0 2 0 0 0,0-3 0 0 0,0 1-2256 0 0,6-3-448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14:39:23.414"/>
    </inkml:context>
    <inkml:brush xml:id="br0">
      <inkml:brushProperty name="width" value="0.05" units="cm"/>
      <inkml:brushProperty name="height" value="0.05" units="cm"/>
    </inkml:brush>
  </inkml:definitions>
  <inkml:trace contextRef="#ctx0" brushRef="#br0">126 124 16815 0 0,'0'0'368'0'0,"0"0"80"0"0,0 0 8 0 0,-9-46 24 0 0,0 18-384 0 0,-5 0-96 0 0,-4 9 0 0 0,1 19 0 0 0,-1 47-136 0 0,0-47-48 0 0,4 28-8 0 0,5 18-7087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11/5/2019 1:55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46617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29564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91488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60029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61176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15757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47034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46073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14807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of my stories having had both Direct &amp; Indirect Mentors</a:t>
            </a:r>
          </a:p>
          <a:p>
            <a:endParaRPr lang="en-US" dirty="0"/>
          </a:p>
          <a:p>
            <a:r>
              <a:rPr lang="en-US" dirty="0"/>
              <a:t>Martyn S –  Direct - Finance</a:t>
            </a:r>
          </a:p>
          <a:p>
            <a:r>
              <a:rPr lang="en-US" dirty="0"/>
              <a:t>Matt H –  Indirect - Finance, Community</a:t>
            </a:r>
          </a:p>
          <a:p>
            <a:r>
              <a:rPr lang="en-US" dirty="0"/>
              <a:t>Mark S – Direct - Community</a:t>
            </a:r>
          </a:p>
          <a:p>
            <a:r>
              <a:rPr lang="en-US" dirty="0"/>
              <a:t>Tobias W – Indirect - Community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3:54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8096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9821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083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2078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754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6055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0576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1680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11/5/2019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3404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D47C6F66-CC29-4F66-9643-C652E6794768}"/>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icrosoft Ignite cube graphic">
            <a:extLst>
              <a:ext uri="{FF2B5EF4-FFF2-40B4-BE49-F238E27FC236}">
                <a16:creationId xmlns:a16="http://schemas.microsoft.com/office/drawing/2014/main" id="{5FE3E21F-3B29-45AF-A62E-40AAF2B12C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76054" y="0"/>
            <a:ext cx="8115946"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descr="Microsoft Ignite cube graphic">
            <a:extLst>
              <a:ext uri="{FF2B5EF4-FFF2-40B4-BE49-F238E27FC236}">
                <a16:creationId xmlns:a16="http://schemas.microsoft.com/office/drawing/2014/main" id="{87E693D7-9346-4760-B3C6-BF5E7E96456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163E2A-0F0F-4D30-BA3B-64D7F94B8B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5505" y="-10888"/>
            <a:ext cx="7666496" cy="6881401"/>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8B979EA3-9237-4885-9E01-A134FAE63F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457201E-9DAE-41FA-A3D5-E845A60E44BE}"/>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C89205E0-1FE0-2147-A567-C941C5AA176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80D4BB00-622A-BD4E-A722-AD10CF5FFE4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descr="Microsoft Ignite cube graphic">
            <a:extLst>
              <a:ext uri="{FF2B5EF4-FFF2-40B4-BE49-F238E27FC236}">
                <a16:creationId xmlns:a16="http://schemas.microsoft.com/office/drawing/2014/main" id="{3AD0DC0A-7B9F-4357-8D47-F407E99ED68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cube graphic">
            <a:extLst>
              <a:ext uri="{FF2B5EF4-FFF2-40B4-BE49-F238E27FC236}">
                <a16:creationId xmlns:a16="http://schemas.microsoft.com/office/drawing/2014/main" id="{DDF24A8E-E5A8-4838-91D5-F11134AF6A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843" name="Rectangle 842">
            <a:extLst>
              <a:ext uri="{FF2B5EF4-FFF2-40B4-BE49-F238E27FC236}">
                <a16:creationId xmlns:a16="http://schemas.microsoft.com/office/drawing/2014/main" id="{1CA3D44E-A23F-43D1-B7A2-1D4A9B2A92E7}"/>
              </a:ext>
            </a:extLst>
          </p:cNvPr>
          <p:cNvSpPr/>
          <p:nvPr userDrawn="1"/>
        </p:nvSpPr>
        <p:spPr bwMode="auto">
          <a:xfrm>
            <a:off x="-1423" y="-5751"/>
            <a:ext cx="12192000" cy="6652910"/>
          </a:xfrm>
          <a:prstGeom prst="rect">
            <a:avLst/>
          </a:prstGeom>
          <a:solidFill>
            <a:srgbClr val="4C596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612" name="Group 611">
            <a:extLst>
              <a:ext uri="{FF2B5EF4-FFF2-40B4-BE49-F238E27FC236}">
                <a16:creationId xmlns:a16="http://schemas.microsoft.com/office/drawing/2014/main" id="{D3FF9B1B-E0D6-488C-912F-3F5DB95F1072}"/>
              </a:ext>
            </a:extLst>
          </p:cNvPr>
          <p:cNvGrpSpPr/>
          <p:nvPr userDrawn="1"/>
        </p:nvGrpSpPr>
        <p:grpSpPr>
          <a:xfrm>
            <a:off x="10483208" y="3949518"/>
            <a:ext cx="804133" cy="217870"/>
            <a:chOff x="7458381" y="5575585"/>
            <a:chExt cx="830083" cy="225342"/>
          </a:xfrm>
          <a:solidFill>
            <a:srgbClr val="FFFFFF"/>
          </a:solidFill>
          <a:effectLst/>
        </p:grpSpPr>
        <p:sp>
          <p:nvSpPr>
            <p:cNvPr id="613" name="Freeform 21">
              <a:extLst>
                <a:ext uri="{FF2B5EF4-FFF2-40B4-BE49-F238E27FC236}">
                  <a16:creationId xmlns:a16="http://schemas.microsoft.com/office/drawing/2014/main" id="{27A4F1A7-CF1D-4936-962C-729979C8BF7E}"/>
                </a:ext>
              </a:extLst>
            </p:cNvPr>
            <p:cNvSpPr>
              <a:spLocks noEditPoints="1"/>
            </p:cNvSpPr>
            <p:nvPr/>
          </p:nvSpPr>
          <p:spPr bwMode="invGray">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4" name="Freeform 22">
              <a:extLst>
                <a:ext uri="{FF2B5EF4-FFF2-40B4-BE49-F238E27FC236}">
                  <a16:creationId xmlns:a16="http://schemas.microsoft.com/office/drawing/2014/main" id="{4545ED85-4873-4B16-A9EC-5999DF817A38}"/>
                </a:ext>
              </a:extLst>
            </p:cNvPr>
            <p:cNvSpPr>
              <a:spLocks/>
            </p:cNvSpPr>
            <p:nvPr/>
          </p:nvSpPr>
          <p:spPr bwMode="invGray">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5" name="Freeform 23">
              <a:extLst>
                <a:ext uri="{FF2B5EF4-FFF2-40B4-BE49-F238E27FC236}">
                  <a16:creationId xmlns:a16="http://schemas.microsoft.com/office/drawing/2014/main" id="{93F01407-95C0-42A6-9139-4D90D769692D}"/>
                </a:ext>
              </a:extLst>
            </p:cNvPr>
            <p:cNvSpPr>
              <a:spLocks noEditPoints="1"/>
            </p:cNvSpPr>
            <p:nvPr/>
          </p:nvSpPr>
          <p:spPr bwMode="invGray">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6" name="Freeform 24">
              <a:extLst>
                <a:ext uri="{FF2B5EF4-FFF2-40B4-BE49-F238E27FC236}">
                  <a16:creationId xmlns:a16="http://schemas.microsoft.com/office/drawing/2014/main" id="{4A051516-950E-4A78-B43A-F5B90D5CC91B}"/>
                </a:ext>
              </a:extLst>
            </p:cNvPr>
            <p:cNvSpPr>
              <a:spLocks noEditPoints="1"/>
            </p:cNvSpPr>
            <p:nvPr/>
          </p:nvSpPr>
          <p:spPr bwMode="invGray">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7" name="Freeform 25">
              <a:extLst>
                <a:ext uri="{FF2B5EF4-FFF2-40B4-BE49-F238E27FC236}">
                  <a16:creationId xmlns:a16="http://schemas.microsoft.com/office/drawing/2014/main" id="{D4789BFF-967D-43F8-9712-62A3CF486F0B}"/>
                </a:ext>
              </a:extLst>
            </p:cNvPr>
            <p:cNvSpPr>
              <a:spLocks/>
            </p:cNvSpPr>
            <p:nvPr/>
          </p:nvSpPr>
          <p:spPr bwMode="invGray">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8" name="Freeform 26">
              <a:extLst>
                <a:ext uri="{FF2B5EF4-FFF2-40B4-BE49-F238E27FC236}">
                  <a16:creationId xmlns:a16="http://schemas.microsoft.com/office/drawing/2014/main" id="{2609A727-E6AD-4969-8197-CFA50B986919}"/>
                </a:ext>
              </a:extLst>
            </p:cNvPr>
            <p:cNvSpPr>
              <a:spLocks/>
            </p:cNvSpPr>
            <p:nvPr/>
          </p:nvSpPr>
          <p:spPr bwMode="invGray">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9" name="Freeform 27">
              <a:extLst>
                <a:ext uri="{FF2B5EF4-FFF2-40B4-BE49-F238E27FC236}">
                  <a16:creationId xmlns:a16="http://schemas.microsoft.com/office/drawing/2014/main" id="{70F12BB3-0237-4753-869D-8AB77A9F2AC9}"/>
                </a:ext>
              </a:extLst>
            </p:cNvPr>
            <p:cNvSpPr>
              <a:spLocks noEditPoints="1"/>
            </p:cNvSpPr>
            <p:nvPr/>
          </p:nvSpPr>
          <p:spPr bwMode="invGray">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20" name="Freeform 28">
              <a:extLst>
                <a:ext uri="{FF2B5EF4-FFF2-40B4-BE49-F238E27FC236}">
                  <a16:creationId xmlns:a16="http://schemas.microsoft.com/office/drawing/2014/main" id="{D194510C-BF90-4167-8DAF-1522E3144862}"/>
                </a:ext>
              </a:extLst>
            </p:cNvPr>
            <p:cNvSpPr>
              <a:spLocks noEditPoints="1"/>
            </p:cNvSpPr>
            <p:nvPr/>
          </p:nvSpPr>
          <p:spPr bwMode="invGray">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659" name="Group 658">
            <a:extLst>
              <a:ext uri="{FF2B5EF4-FFF2-40B4-BE49-F238E27FC236}">
                <a16:creationId xmlns:a16="http://schemas.microsoft.com/office/drawing/2014/main" id="{B5595030-9A19-4019-8538-345B304A1E69}"/>
              </a:ext>
            </a:extLst>
          </p:cNvPr>
          <p:cNvGrpSpPr/>
          <p:nvPr userDrawn="1"/>
        </p:nvGrpSpPr>
        <p:grpSpPr>
          <a:xfrm>
            <a:off x="10401030" y="2546318"/>
            <a:ext cx="968489" cy="190312"/>
            <a:chOff x="1502088" y="4970205"/>
            <a:chExt cx="999744" cy="196837"/>
          </a:xfrm>
          <a:solidFill>
            <a:srgbClr val="FFFFFF"/>
          </a:solidFill>
          <a:effectLst/>
        </p:grpSpPr>
        <p:sp>
          <p:nvSpPr>
            <p:cNvPr id="660" name="Freeform 19">
              <a:extLst>
                <a:ext uri="{FF2B5EF4-FFF2-40B4-BE49-F238E27FC236}">
                  <a16:creationId xmlns:a16="http://schemas.microsoft.com/office/drawing/2014/main" id="{049DA511-DDFB-41AA-A300-F1913CCB038C}"/>
                </a:ext>
              </a:extLst>
            </p:cNvPr>
            <p:cNvSpPr>
              <a:spLocks noEditPoints="1"/>
            </p:cNvSpPr>
            <p:nvPr/>
          </p:nvSpPr>
          <p:spPr bwMode="invGray">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1" name="Freeform 20">
              <a:extLst>
                <a:ext uri="{FF2B5EF4-FFF2-40B4-BE49-F238E27FC236}">
                  <a16:creationId xmlns:a16="http://schemas.microsoft.com/office/drawing/2014/main" id="{0AE9BB1B-F5E7-4371-BEC7-E659E279E73B}"/>
                </a:ext>
              </a:extLst>
            </p:cNvPr>
            <p:cNvSpPr>
              <a:spLocks noEditPoints="1"/>
            </p:cNvSpPr>
            <p:nvPr/>
          </p:nvSpPr>
          <p:spPr bwMode="invGray">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2" name="Freeform 21">
              <a:extLst>
                <a:ext uri="{FF2B5EF4-FFF2-40B4-BE49-F238E27FC236}">
                  <a16:creationId xmlns:a16="http://schemas.microsoft.com/office/drawing/2014/main" id="{82B8CE0A-C9A5-4778-B755-BD04508AADEB}"/>
                </a:ext>
              </a:extLst>
            </p:cNvPr>
            <p:cNvSpPr>
              <a:spLocks noEditPoints="1"/>
            </p:cNvSpPr>
            <p:nvPr/>
          </p:nvSpPr>
          <p:spPr bwMode="invGray">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3" name="Freeform 22">
              <a:extLst>
                <a:ext uri="{FF2B5EF4-FFF2-40B4-BE49-F238E27FC236}">
                  <a16:creationId xmlns:a16="http://schemas.microsoft.com/office/drawing/2014/main" id="{5F82216A-62A5-4A60-A23A-43DC699490CD}"/>
                </a:ext>
              </a:extLst>
            </p:cNvPr>
            <p:cNvSpPr>
              <a:spLocks/>
            </p:cNvSpPr>
            <p:nvPr/>
          </p:nvSpPr>
          <p:spPr bwMode="invGray">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4" name="Freeform 23">
              <a:extLst>
                <a:ext uri="{FF2B5EF4-FFF2-40B4-BE49-F238E27FC236}">
                  <a16:creationId xmlns:a16="http://schemas.microsoft.com/office/drawing/2014/main" id="{5AC9E70D-4B65-49CC-BD41-C61E77FA8189}"/>
                </a:ext>
              </a:extLst>
            </p:cNvPr>
            <p:cNvSpPr>
              <a:spLocks/>
            </p:cNvSpPr>
            <p:nvPr/>
          </p:nvSpPr>
          <p:spPr bwMode="invGray">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687" name="Group 686">
            <a:extLst>
              <a:ext uri="{FF2B5EF4-FFF2-40B4-BE49-F238E27FC236}">
                <a16:creationId xmlns:a16="http://schemas.microsoft.com/office/drawing/2014/main" id="{7E4151D7-473C-4DE3-A73F-9EF80158B102}"/>
              </a:ext>
            </a:extLst>
          </p:cNvPr>
          <p:cNvGrpSpPr/>
          <p:nvPr userDrawn="1"/>
        </p:nvGrpSpPr>
        <p:grpSpPr>
          <a:xfrm>
            <a:off x="10699887" y="1813267"/>
            <a:ext cx="338971" cy="183295"/>
            <a:chOff x="2772926" y="4973833"/>
            <a:chExt cx="349910" cy="189581"/>
          </a:xfrm>
          <a:solidFill>
            <a:srgbClr val="FFFFFF"/>
          </a:solidFill>
          <a:effectLst/>
        </p:grpSpPr>
        <p:sp>
          <p:nvSpPr>
            <p:cNvPr id="688" name="Freeform 21">
              <a:extLst>
                <a:ext uri="{FF2B5EF4-FFF2-40B4-BE49-F238E27FC236}">
                  <a16:creationId xmlns:a16="http://schemas.microsoft.com/office/drawing/2014/main" id="{21F10634-BD6E-4520-A9B5-90E5438EC701}"/>
                </a:ext>
              </a:extLst>
            </p:cNvPr>
            <p:cNvSpPr>
              <a:spLocks/>
            </p:cNvSpPr>
            <p:nvPr/>
          </p:nvSpPr>
          <p:spPr bwMode="invGray">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89" name="Freeform 22">
              <a:extLst>
                <a:ext uri="{FF2B5EF4-FFF2-40B4-BE49-F238E27FC236}">
                  <a16:creationId xmlns:a16="http://schemas.microsoft.com/office/drawing/2014/main" id="{810975E0-9D8C-4741-B349-C850DE512780}"/>
                </a:ext>
              </a:extLst>
            </p:cNvPr>
            <p:cNvSpPr>
              <a:spLocks noEditPoints="1"/>
            </p:cNvSpPr>
            <p:nvPr/>
          </p:nvSpPr>
          <p:spPr bwMode="invGray">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90" name="Freeform 23">
              <a:extLst>
                <a:ext uri="{FF2B5EF4-FFF2-40B4-BE49-F238E27FC236}">
                  <a16:creationId xmlns:a16="http://schemas.microsoft.com/office/drawing/2014/main" id="{51144B70-A614-4797-9F94-5A39DFF27B00}"/>
                </a:ext>
              </a:extLst>
            </p:cNvPr>
            <p:cNvSpPr>
              <a:spLocks/>
            </p:cNvSpPr>
            <p:nvPr/>
          </p:nvSpPr>
          <p:spPr bwMode="invGray">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49" name="Group 748">
            <a:extLst>
              <a:ext uri="{FF2B5EF4-FFF2-40B4-BE49-F238E27FC236}">
                <a16:creationId xmlns:a16="http://schemas.microsoft.com/office/drawing/2014/main" id="{F665E3C8-96DB-47F4-8E01-D3DCB31E02FF}"/>
              </a:ext>
            </a:extLst>
          </p:cNvPr>
          <p:cNvGrpSpPr/>
          <p:nvPr userDrawn="1"/>
        </p:nvGrpSpPr>
        <p:grpSpPr>
          <a:xfrm>
            <a:off x="10422061" y="1152469"/>
            <a:ext cx="926426" cy="190552"/>
            <a:chOff x="4381738" y="6174707"/>
            <a:chExt cx="1235264" cy="254570"/>
          </a:xfrm>
          <a:solidFill>
            <a:srgbClr val="FFFFFF"/>
          </a:solidFill>
          <a:effectLst/>
        </p:grpSpPr>
        <p:sp>
          <p:nvSpPr>
            <p:cNvPr id="750" name="Freeform 5">
              <a:extLst>
                <a:ext uri="{FF2B5EF4-FFF2-40B4-BE49-F238E27FC236}">
                  <a16:creationId xmlns:a16="http://schemas.microsoft.com/office/drawing/2014/main" id="{F06F1213-8C2B-43B5-A24C-D35168E58B16}"/>
                </a:ext>
              </a:extLst>
            </p:cNvPr>
            <p:cNvSpPr>
              <a:spLocks noEditPoints="1"/>
            </p:cNvSpPr>
            <p:nvPr/>
          </p:nvSpPr>
          <p:spPr bwMode="invGray">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1" name="Freeform 6">
              <a:extLst>
                <a:ext uri="{FF2B5EF4-FFF2-40B4-BE49-F238E27FC236}">
                  <a16:creationId xmlns:a16="http://schemas.microsoft.com/office/drawing/2014/main" id="{2BD03DD3-B0F3-4FA6-BDA7-360408F688B8}"/>
                </a:ext>
              </a:extLst>
            </p:cNvPr>
            <p:cNvSpPr>
              <a:spLocks noEditPoints="1"/>
            </p:cNvSpPr>
            <p:nvPr/>
          </p:nvSpPr>
          <p:spPr bwMode="invGray">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2" name="Freeform 7">
              <a:extLst>
                <a:ext uri="{FF2B5EF4-FFF2-40B4-BE49-F238E27FC236}">
                  <a16:creationId xmlns:a16="http://schemas.microsoft.com/office/drawing/2014/main" id="{0F4A0A7E-3CD5-40DE-9A7C-BC28BE8D00BC}"/>
                </a:ext>
              </a:extLst>
            </p:cNvPr>
            <p:cNvSpPr>
              <a:spLocks/>
            </p:cNvSpPr>
            <p:nvPr/>
          </p:nvSpPr>
          <p:spPr bwMode="invGray">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3" name="Freeform 8">
              <a:extLst>
                <a:ext uri="{FF2B5EF4-FFF2-40B4-BE49-F238E27FC236}">
                  <a16:creationId xmlns:a16="http://schemas.microsoft.com/office/drawing/2014/main" id="{35E9F128-0D78-4C76-9937-A6620EA0149F}"/>
                </a:ext>
              </a:extLst>
            </p:cNvPr>
            <p:cNvSpPr>
              <a:spLocks/>
            </p:cNvSpPr>
            <p:nvPr/>
          </p:nvSpPr>
          <p:spPr bwMode="invGray">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4" name="Freeform 9">
              <a:extLst>
                <a:ext uri="{FF2B5EF4-FFF2-40B4-BE49-F238E27FC236}">
                  <a16:creationId xmlns:a16="http://schemas.microsoft.com/office/drawing/2014/main" id="{BBBFC804-BB63-4316-99F2-29FD1D787D57}"/>
                </a:ext>
              </a:extLst>
            </p:cNvPr>
            <p:cNvSpPr>
              <a:spLocks noEditPoints="1"/>
            </p:cNvSpPr>
            <p:nvPr/>
          </p:nvSpPr>
          <p:spPr bwMode="invGray">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5" name="Freeform 10">
              <a:extLst>
                <a:ext uri="{FF2B5EF4-FFF2-40B4-BE49-F238E27FC236}">
                  <a16:creationId xmlns:a16="http://schemas.microsoft.com/office/drawing/2014/main" id="{75493B5F-38F6-4ECB-8B25-1E6843038B04}"/>
                </a:ext>
              </a:extLst>
            </p:cNvPr>
            <p:cNvSpPr>
              <a:spLocks noEditPoints="1"/>
            </p:cNvSpPr>
            <p:nvPr/>
          </p:nvSpPr>
          <p:spPr bwMode="invGray">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6" name="Freeform 11">
              <a:extLst>
                <a:ext uri="{FF2B5EF4-FFF2-40B4-BE49-F238E27FC236}">
                  <a16:creationId xmlns:a16="http://schemas.microsoft.com/office/drawing/2014/main" id="{FF26099E-AE67-4A0F-BF12-0DFB23D36C7C}"/>
                </a:ext>
              </a:extLst>
            </p:cNvPr>
            <p:cNvSpPr>
              <a:spLocks noEditPoints="1"/>
            </p:cNvSpPr>
            <p:nvPr/>
          </p:nvSpPr>
          <p:spPr bwMode="invGray">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7" name="Freeform 12">
              <a:extLst>
                <a:ext uri="{FF2B5EF4-FFF2-40B4-BE49-F238E27FC236}">
                  <a16:creationId xmlns:a16="http://schemas.microsoft.com/office/drawing/2014/main" id="{42E2832B-7698-42C3-803D-5FCA8212E92F}"/>
                </a:ext>
              </a:extLst>
            </p:cNvPr>
            <p:cNvSpPr>
              <a:spLocks noEditPoints="1"/>
            </p:cNvSpPr>
            <p:nvPr/>
          </p:nvSpPr>
          <p:spPr bwMode="invGray">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8" name="Freeform 13">
              <a:extLst>
                <a:ext uri="{FF2B5EF4-FFF2-40B4-BE49-F238E27FC236}">
                  <a16:creationId xmlns:a16="http://schemas.microsoft.com/office/drawing/2014/main" id="{9888A551-CA61-4D91-9C09-5B0F1273474E}"/>
                </a:ext>
              </a:extLst>
            </p:cNvPr>
            <p:cNvSpPr>
              <a:spLocks noEditPoints="1"/>
            </p:cNvSpPr>
            <p:nvPr/>
          </p:nvSpPr>
          <p:spPr bwMode="invGray">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59" name="Group 758">
            <a:extLst>
              <a:ext uri="{FF2B5EF4-FFF2-40B4-BE49-F238E27FC236}">
                <a16:creationId xmlns:a16="http://schemas.microsoft.com/office/drawing/2014/main" id="{900EABF0-A790-4E36-9A4D-0F68CF124860}"/>
              </a:ext>
            </a:extLst>
          </p:cNvPr>
          <p:cNvGrpSpPr/>
          <p:nvPr userDrawn="1"/>
        </p:nvGrpSpPr>
        <p:grpSpPr>
          <a:xfrm>
            <a:off x="10555790" y="3222778"/>
            <a:ext cx="643066" cy="240591"/>
            <a:chOff x="11218145" y="6191686"/>
            <a:chExt cx="663815" cy="248839"/>
          </a:xfrm>
          <a:solidFill>
            <a:srgbClr val="FFFFFF"/>
          </a:solidFill>
          <a:effectLst/>
        </p:grpSpPr>
        <p:sp>
          <p:nvSpPr>
            <p:cNvPr id="760" name="Freeform 18">
              <a:extLst>
                <a:ext uri="{FF2B5EF4-FFF2-40B4-BE49-F238E27FC236}">
                  <a16:creationId xmlns:a16="http://schemas.microsoft.com/office/drawing/2014/main" id="{E373C23D-0885-404D-94FF-963C72A50F9D}"/>
                </a:ext>
              </a:extLst>
            </p:cNvPr>
            <p:cNvSpPr>
              <a:spLocks noEditPoints="1"/>
            </p:cNvSpPr>
            <p:nvPr/>
          </p:nvSpPr>
          <p:spPr bwMode="invGray">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1" name="Freeform 19">
              <a:extLst>
                <a:ext uri="{FF2B5EF4-FFF2-40B4-BE49-F238E27FC236}">
                  <a16:creationId xmlns:a16="http://schemas.microsoft.com/office/drawing/2014/main" id="{B69EF369-C2CD-4870-B75A-20015E8B6B7D}"/>
                </a:ext>
              </a:extLst>
            </p:cNvPr>
            <p:cNvSpPr>
              <a:spLocks noEditPoints="1"/>
            </p:cNvSpPr>
            <p:nvPr/>
          </p:nvSpPr>
          <p:spPr bwMode="invGray">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2" name="Freeform 20">
              <a:extLst>
                <a:ext uri="{FF2B5EF4-FFF2-40B4-BE49-F238E27FC236}">
                  <a16:creationId xmlns:a16="http://schemas.microsoft.com/office/drawing/2014/main" id="{B562878F-31BA-4411-B67D-9BBB22D9001A}"/>
                </a:ext>
              </a:extLst>
            </p:cNvPr>
            <p:cNvSpPr>
              <a:spLocks/>
            </p:cNvSpPr>
            <p:nvPr/>
          </p:nvSpPr>
          <p:spPr bwMode="invGray">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3" name="Freeform 21">
              <a:extLst>
                <a:ext uri="{FF2B5EF4-FFF2-40B4-BE49-F238E27FC236}">
                  <a16:creationId xmlns:a16="http://schemas.microsoft.com/office/drawing/2014/main" id="{17B58DD3-F530-4E3A-B4D8-C10577309E12}"/>
                </a:ext>
              </a:extLst>
            </p:cNvPr>
            <p:cNvSpPr>
              <a:spLocks/>
            </p:cNvSpPr>
            <p:nvPr/>
          </p:nvSpPr>
          <p:spPr bwMode="invGray">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4" name="Freeform 22">
              <a:extLst>
                <a:ext uri="{FF2B5EF4-FFF2-40B4-BE49-F238E27FC236}">
                  <a16:creationId xmlns:a16="http://schemas.microsoft.com/office/drawing/2014/main" id="{FD12ED37-1A76-411B-9265-191705220AC4}"/>
                </a:ext>
              </a:extLst>
            </p:cNvPr>
            <p:cNvSpPr>
              <a:spLocks noEditPoints="1"/>
            </p:cNvSpPr>
            <p:nvPr/>
          </p:nvSpPr>
          <p:spPr bwMode="invGray">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5" name="Freeform 23">
              <a:extLst>
                <a:ext uri="{FF2B5EF4-FFF2-40B4-BE49-F238E27FC236}">
                  <a16:creationId xmlns:a16="http://schemas.microsoft.com/office/drawing/2014/main" id="{80355068-3EB2-45A6-B499-2B7CB286B9C7}"/>
                </a:ext>
              </a:extLst>
            </p:cNvPr>
            <p:cNvSpPr>
              <a:spLocks noEditPoints="1"/>
            </p:cNvSpPr>
            <p:nvPr/>
          </p:nvSpPr>
          <p:spPr bwMode="invGray">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36" name="Group 735">
            <a:extLst>
              <a:ext uri="{FF2B5EF4-FFF2-40B4-BE49-F238E27FC236}">
                <a16:creationId xmlns:a16="http://schemas.microsoft.com/office/drawing/2014/main" id="{D450C162-4C50-49E7-8729-83F43CA4DB5D}"/>
              </a:ext>
            </a:extLst>
          </p:cNvPr>
          <p:cNvGrpSpPr/>
          <p:nvPr userDrawn="1"/>
        </p:nvGrpSpPr>
        <p:grpSpPr>
          <a:xfrm>
            <a:off x="5811677" y="5353349"/>
            <a:ext cx="813960" cy="262914"/>
            <a:chOff x="8632347" y="6167032"/>
            <a:chExt cx="840228" cy="271928"/>
          </a:xfrm>
          <a:solidFill>
            <a:srgbClr val="FFFFFF"/>
          </a:solidFill>
          <a:effectLst/>
        </p:grpSpPr>
        <p:sp>
          <p:nvSpPr>
            <p:cNvPr id="737" name="Freeform 17">
              <a:extLst>
                <a:ext uri="{FF2B5EF4-FFF2-40B4-BE49-F238E27FC236}">
                  <a16:creationId xmlns:a16="http://schemas.microsoft.com/office/drawing/2014/main" id="{9F53B641-588D-4830-9EE0-4FC81ED78035}"/>
                </a:ext>
              </a:extLst>
            </p:cNvPr>
            <p:cNvSpPr>
              <a:spLocks noEditPoints="1"/>
            </p:cNvSpPr>
            <p:nvPr/>
          </p:nvSpPr>
          <p:spPr bwMode="invGray">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8" name="Freeform 18">
              <a:extLst>
                <a:ext uri="{FF2B5EF4-FFF2-40B4-BE49-F238E27FC236}">
                  <a16:creationId xmlns:a16="http://schemas.microsoft.com/office/drawing/2014/main" id="{72161B88-8656-4A59-9C0A-A60B662C400F}"/>
                </a:ext>
              </a:extLst>
            </p:cNvPr>
            <p:cNvSpPr>
              <a:spLocks noEditPoints="1"/>
            </p:cNvSpPr>
            <p:nvPr/>
          </p:nvSpPr>
          <p:spPr bwMode="invGray">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9" name="Freeform 19">
              <a:extLst>
                <a:ext uri="{FF2B5EF4-FFF2-40B4-BE49-F238E27FC236}">
                  <a16:creationId xmlns:a16="http://schemas.microsoft.com/office/drawing/2014/main" id="{DA1A967B-5B8D-4CC8-BE43-5F2DDCFB34BB}"/>
                </a:ext>
              </a:extLst>
            </p:cNvPr>
            <p:cNvSpPr>
              <a:spLocks noEditPoints="1"/>
            </p:cNvSpPr>
            <p:nvPr/>
          </p:nvSpPr>
          <p:spPr bwMode="invGray">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40" name="Group 739">
            <a:extLst>
              <a:ext uri="{FF2B5EF4-FFF2-40B4-BE49-F238E27FC236}">
                <a16:creationId xmlns:a16="http://schemas.microsoft.com/office/drawing/2014/main" id="{949E4857-B5E6-4D0B-B688-AB51172D2495}"/>
              </a:ext>
            </a:extLst>
          </p:cNvPr>
          <p:cNvGrpSpPr/>
          <p:nvPr userDrawn="1"/>
        </p:nvGrpSpPr>
        <p:grpSpPr>
          <a:xfrm>
            <a:off x="5697294" y="3953697"/>
            <a:ext cx="1042727" cy="170102"/>
            <a:chOff x="9809204" y="6215358"/>
            <a:chExt cx="1072317" cy="175273"/>
          </a:xfrm>
          <a:solidFill>
            <a:srgbClr val="FFFFFF"/>
          </a:solidFill>
          <a:effectLst/>
        </p:grpSpPr>
        <p:sp>
          <p:nvSpPr>
            <p:cNvPr id="741" name="Freeform 23">
              <a:extLst>
                <a:ext uri="{FF2B5EF4-FFF2-40B4-BE49-F238E27FC236}">
                  <a16:creationId xmlns:a16="http://schemas.microsoft.com/office/drawing/2014/main" id="{FA596276-4B91-4297-B916-11609E740209}"/>
                </a:ext>
              </a:extLst>
            </p:cNvPr>
            <p:cNvSpPr>
              <a:spLocks/>
            </p:cNvSpPr>
            <p:nvPr/>
          </p:nvSpPr>
          <p:spPr bwMode="invGray">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2" name="Freeform 24">
              <a:extLst>
                <a:ext uri="{FF2B5EF4-FFF2-40B4-BE49-F238E27FC236}">
                  <a16:creationId xmlns:a16="http://schemas.microsoft.com/office/drawing/2014/main" id="{4B6C3261-335D-4B19-AC98-BA50E528B26C}"/>
                </a:ext>
              </a:extLst>
            </p:cNvPr>
            <p:cNvSpPr>
              <a:spLocks noEditPoints="1"/>
            </p:cNvSpPr>
            <p:nvPr/>
          </p:nvSpPr>
          <p:spPr bwMode="invGray">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3" name="Freeform 25">
              <a:extLst>
                <a:ext uri="{FF2B5EF4-FFF2-40B4-BE49-F238E27FC236}">
                  <a16:creationId xmlns:a16="http://schemas.microsoft.com/office/drawing/2014/main" id="{C5B0B570-54A5-4AA1-B55E-C4A6164500F7}"/>
                </a:ext>
              </a:extLst>
            </p:cNvPr>
            <p:cNvSpPr>
              <a:spLocks/>
            </p:cNvSpPr>
            <p:nvPr/>
          </p:nvSpPr>
          <p:spPr bwMode="invGray">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4" name="Freeform 26">
              <a:extLst>
                <a:ext uri="{FF2B5EF4-FFF2-40B4-BE49-F238E27FC236}">
                  <a16:creationId xmlns:a16="http://schemas.microsoft.com/office/drawing/2014/main" id="{3295E738-6459-4807-9B32-FF4081FE43E0}"/>
                </a:ext>
              </a:extLst>
            </p:cNvPr>
            <p:cNvSpPr>
              <a:spLocks/>
            </p:cNvSpPr>
            <p:nvPr/>
          </p:nvSpPr>
          <p:spPr bwMode="invGray">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5" name="Freeform 27">
              <a:extLst>
                <a:ext uri="{FF2B5EF4-FFF2-40B4-BE49-F238E27FC236}">
                  <a16:creationId xmlns:a16="http://schemas.microsoft.com/office/drawing/2014/main" id="{CC74A969-85B6-41CC-82B3-0997318A4FA7}"/>
                </a:ext>
              </a:extLst>
            </p:cNvPr>
            <p:cNvSpPr>
              <a:spLocks noEditPoints="1"/>
            </p:cNvSpPr>
            <p:nvPr/>
          </p:nvSpPr>
          <p:spPr bwMode="invGray">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6" name="Freeform 28">
              <a:extLst>
                <a:ext uri="{FF2B5EF4-FFF2-40B4-BE49-F238E27FC236}">
                  <a16:creationId xmlns:a16="http://schemas.microsoft.com/office/drawing/2014/main" id="{4EB3EB1F-B92A-415C-A988-1F798409E300}"/>
                </a:ext>
              </a:extLst>
            </p:cNvPr>
            <p:cNvSpPr>
              <a:spLocks/>
            </p:cNvSpPr>
            <p:nvPr/>
          </p:nvSpPr>
          <p:spPr bwMode="invGray">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7" name="Freeform 29">
              <a:extLst>
                <a:ext uri="{FF2B5EF4-FFF2-40B4-BE49-F238E27FC236}">
                  <a16:creationId xmlns:a16="http://schemas.microsoft.com/office/drawing/2014/main" id="{A5ABB673-3F89-4C35-87B2-3E0E9085FCEE}"/>
                </a:ext>
              </a:extLst>
            </p:cNvPr>
            <p:cNvSpPr>
              <a:spLocks noEditPoints="1"/>
            </p:cNvSpPr>
            <p:nvPr/>
          </p:nvSpPr>
          <p:spPr bwMode="invGray">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8" name="Freeform 30">
              <a:extLst>
                <a:ext uri="{FF2B5EF4-FFF2-40B4-BE49-F238E27FC236}">
                  <a16:creationId xmlns:a16="http://schemas.microsoft.com/office/drawing/2014/main" id="{5ED73938-094D-4556-93A2-EEC6C82BA99A}"/>
                </a:ext>
              </a:extLst>
            </p:cNvPr>
            <p:cNvSpPr>
              <a:spLocks/>
            </p:cNvSpPr>
            <p:nvPr/>
          </p:nvSpPr>
          <p:spPr bwMode="invGray">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65" name="Group 664">
            <a:extLst>
              <a:ext uri="{FF2B5EF4-FFF2-40B4-BE49-F238E27FC236}">
                <a16:creationId xmlns:a16="http://schemas.microsoft.com/office/drawing/2014/main" id="{0C90754D-C33A-4E05-854F-5CDE70F5EFDC}"/>
              </a:ext>
            </a:extLst>
          </p:cNvPr>
          <p:cNvGrpSpPr/>
          <p:nvPr userDrawn="1"/>
        </p:nvGrpSpPr>
        <p:grpSpPr>
          <a:xfrm>
            <a:off x="5826426" y="3145952"/>
            <a:ext cx="736757" cy="293345"/>
            <a:chOff x="6651306" y="4916921"/>
            <a:chExt cx="760536" cy="303406"/>
          </a:xfrm>
          <a:solidFill>
            <a:srgbClr val="FFFFFF"/>
          </a:solidFill>
          <a:effectLst/>
        </p:grpSpPr>
        <p:sp>
          <p:nvSpPr>
            <p:cNvPr id="666" name="Freeform 18">
              <a:extLst>
                <a:ext uri="{FF2B5EF4-FFF2-40B4-BE49-F238E27FC236}">
                  <a16:creationId xmlns:a16="http://schemas.microsoft.com/office/drawing/2014/main" id="{4150AE8F-6139-49E5-980C-8E7B1ADF5E23}"/>
                </a:ext>
              </a:extLst>
            </p:cNvPr>
            <p:cNvSpPr>
              <a:spLocks/>
            </p:cNvSpPr>
            <p:nvPr/>
          </p:nvSpPr>
          <p:spPr bwMode="invGray">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7" name="Freeform 19">
              <a:extLst>
                <a:ext uri="{FF2B5EF4-FFF2-40B4-BE49-F238E27FC236}">
                  <a16:creationId xmlns:a16="http://schemas.microsoft.com/office/drawing/2014/main" id="{DA3EBFA4-9926-4CEB-AA78-2EBC3365AB1F}"/>
                </a:ext>
              </a:extLst>
            </p:cNvPr>
            <p:cNvSpPr>
              <a:spLocks/>
            </p:cNvSpPr>
            <p:nvPr/>
          </p:nvSpPr>
          <p:spPr bwMode="invGray">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8" name="Freeform 20">
              <a:extLst>
                <a:ext uri="{FF2B5EF4-FFF2-40B4-BE49-F238E27FC236}">
                  <a16:creationId xmlns:a16="http://schemas.microsoft.com/office/drawing/2014/main" id="{CE346923-9CE4-42B9-9CE2-44675C6D6793}"/>
                </a:ext>
              </a:extLst>
            </p:cNvPr>
            <p:cNvSpPr>
              <a:spLocks/>
            </p:cNvSpPr>
            <p:nvPr/>
          </p:nvSpPr>
          <p:spPr bwMode="invGray">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9" name="Freeform 21">
              <a:extLst>
                <a:ext uri="{FF2B5EF4-FFF2-40B4-BE49-F238E27FC236}">
                  <a16:creationId xmlns:a16="http://schemas.microsoft.com/office/drawing/2014/main" id="{450EE25F-8D5E-48EB-87C6-ED37CC069EC4}"/>
                </a:ext>
              </a:extLst>
            </p:cNvPr>
            <p:cNvSpPr>
              <a:spLocks/>
            </p:cNvSpPr>
            <p:nvPr/>
          </p:nvSpPr>
          <p:spPr bwMode="invGray">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0" name="Freeform 22">
              <a:extLst>
                <a:ext uri="{FF2B5EF4-FFF2-40B4-BE49-F238E27FC236}">
                  <a16:creationId xmlns:a16="http://schemas.microsoft.com/office/drawing/2014/main" id="{7D135C52-62DD-4C59-8FE0-E549328752CB}"/>
                </a:ext>
              </a:extLst>
            </p:cNvPr>
            <p:cNvSpPr>
              <a:spLocks/>
            </p:cNvSpPr>
            <p:nvPr/>
          </p:nvSpPr>
          <p:spPr bwMode="invGray">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91" name="Group 690">
            <a:extLst>
              <a:ext uri="{FF2B5EF4-FFF2-40B4-BE49-F238E27FC236}">
                <a16:creationId xmlns:a16="http://schemas.microsoft.com/office/drawing/2014/main" id="{E0175257-DF04-4B92-B199-37F7BD7598C7}"/>
              </a:ext>
            </a:extLst>
          </p:cNvPr>
          <p:cNvGrpSpPr/>
          <p:nvPr userDrawn="1"/>
        </p:nvGrpSpPr>
        <p:grpSpPr>
          <a:xfrm>
            <a:off x="5700421" y="2550638"/>
            <a:ext cx="1052374" cy="208397"/>
            <a:chOff x="5953627" y="6205329"/>
            <a:chExt cx="1086337" cy="215543"/>
          </a:xfrm>
          <a:solidFill>
            <a:srgbClr val="FFFFFF"/>
          </a:solidFill>
          <a:effectLst/>
        </p:grpSpPr>
        <p:sp>
          <p:nvSpPr>
            <p:cNvPr id="692" name="Freeform 24">
              <a:extLst>
                <a:ext uri="{FF2B5EF4-FFF2-40B4-BE49-F238E27FC236}">
                  <a16:creationId xmlns:a16="http://schemas.microsoft.com/office/drawing/2014/main" id="{AFD8A097-0EEF-479A-97A3-517F2E435DDD}"/>
                </a:ext>
              </a:extLst>
            </p:cNvPr>
            <p:cNvSpPr>
              <a:spLocks/>
            </p:cNvSpPr>
            <p:nvPr/>
          </p:nvSpPr>
          <p:spPr bwMode="invGray">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3" name="Freeform 25">
              <a:extLst>
                <a:ext uri="{FF2B5EF4-FFF2-40B4-BE49-F238E27FC236}">
                  <a16:creationId xmlns:a16="http://schemas.microsoft.com/office/drawing/2014/main" id="{F5A7597E-F8AA-4769-AE39-8C195CC19316}"/>
                </a:ext>
              </a:extLst>
            </p:cNvPr>
            <p:cNvSpPr>
              <a:spLocks noEditPoints="1"/>
            </p:cNvSpPr>
            <p:nvPr/>
          </p:nvSpPr>
          <p:spPr bwMode="invGray">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4" name="Freeform 26">
              <a:extLst>
                <a:ext uri="{FF2B5EF4-FFF2-40B4-BE49-F238E27FC236}">
                  <a16:creationId xmlns:a16="http://schemas.microsoft.com/office/drawing/2014/main" id="{1D53068E-A9EB-48C5-8A1B-C098457ED118}"/>
                </a:ext>
              </a:extLst>
            </p:cNvPr>
            <p:cNvSpPr>
              <a:spLocks/>
            </p:cNvSpPr>
            <p:nvPr/>
          </p:nvSpPr>
          <p:spPr bwMode="invGray">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5" name="Freeform 27">
              <a:extLst>
                <a:ext uri="{FF2B5EF4-FFF2-40B4-BE49-F238E27FC236}">
                  <a16:creationId xmlns:a16="http://schemas.microsoft.com/office/drawing/2014/main" id="{40F243B1-B73D-4082-81A3-B6F8DD1C451B}"/>
                </a:ext>
              </a:extLst>
            </p:cNvPr>
            <p:cNvSpPr>
              <a:spLocks noEditPoints="1"/>
            </p:cNvSpPr>
            <p:nvPr/>
          </p:nvSpPr>
          <p:spPr bwMode="invGray">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6" name="Freeform 28">
              <a:extLst>
                <a:ext uri="{FF2B5EF4-FFF2-40B4-BE49-F238E27FC236}">
                  <a16:creationId xmlns:a16="http://schemas.microsoft.com/office/drawing/2014/main" id="{FD97F418-1DB2-449C-8583-8063B9BF0530}"/>
                </a:ext>
              </a:extLst>
            </p:cNvPr>
            <p:cNvSpPr>
              <a:spLocks/>
            </p:cNvSpPr>
            <p:nvPr/>
          </p:nvSpPr>
          <p:spPr bwMode="invGray">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7" name="Freeform 29">
              <a:extLst>
                <a:ext uri="{FF2B5EF4-FFF2-40B4-BE49-F238E27FC236}">
                  <a16:creationId xmlns:a16="http://schemas.microsoft.com/office/drawing/2014/main" id="{D79FCE5E-3D08-4FB5-ACE1-3A1FDEB95A38}"/>
                </a:ext>
              </a:extLst>
            </p:cNvPr>
            <p:cNvSpPr>
              <a:spLocks/>
            </p:cNvSpPr>
            <p:nvPr/>
          </p:nvSpPr>
          <p:spPr bwMode="invGray">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8" name="Freeform 30">
              <a:extLst>
                <a:ext uri="{FF2B5EF4-FFF2-40B4-BE49-F238E27FC236}">
                  <a16:creationId xmlns:a16="http://schemas.microsoft.com/office/drawing/2014/main" id="{15AF0854-8AEB-400E-AAF1-06ED81843D23}"/>
                </a:ext>
              </a:extLst>
            </p:cNvPr>
            <p:cNvSpPr>
              <a:spLocks noEditPoints="1"/>
            </p:cNvSpPr>
            <p:nvPr/>
          </p:nvSpPr>
          <p:spPr bwMode="invGray">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9" name="Freeform 31">
              <a:extLst>
                <a:ext uri="{FF2B5EF4-FFF2-40B4-BE49-F238E27FC236}">
                  <a16:creationId xmlns:a16="http://schemas.microsoft.com/office/drawing/2014/main" id="{79213F9B-6E00-45E0-9C62-75408D02B350}"/>
                </a:ext>
              </a:extLst>
            </p:cNvPr>
            <p:cNvSpPr>
              <a:spLocks/>
            </p:cNvSpPr>
            <p:nvPr/>
          </p:nvSpPr>
          <p:spPr bwMode="invGray">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0" name="Rectangle 32">
              <a:extLst>
                <a:ext uri="{FF2B5EF4-FFF2-40B4-BE49-F238E27FC236}">
                  <a16:creationId xmlns:a16="http://schemas.microsoft.com/office/drawing/2014/main" id="{393D7824-C1D3-4A5E-A9B5-EBECFCEF7D4B}"/>
                </a:ext>
              </a:extLst>
            </p:cNvPr>
            <p:cNvSpPr>
              <a:spLocks noChangeArrowheads="1"/>
            </p:cNvSpPr>
            <p:nvPr/>
          </p:nvSpPr>
          <p:spPr bwMode="invGray">
            <a:xfrm>
              <a:off x="6805851" y="6205329"/>
              <a:ext cx="25534" cy="166797"/>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1" name="Freeform 33">
              <a:extLst>
                <a:ext uri="{FF2B5EF4-FFF2-40B4-BE49-F238E27FC236}">
                  <a16:creationId xmlns:a16="http://schemas.microsoft.com/office/drawing/2014/main" id="{7517F788-1D60-4C94-B8C6-A21480355C5A}"/>
                </a:ext>
              </a:extLst>
            </p:cNvPr>
            <p:cNvSpPr>
              <a:spLocks noEditPoints="1"/>
            </p:cNvSpPr>
            <p:nvPr/>
          </p:nvSpPr>
          <p:spPr bwMode="invGray">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2" name="Freeform 34">
              <a:extLst>
                <a:ext uri="{FF2B5EF4-FFF2-40B4-BE49-F238E27FC236}">
                  <a16:creationId xmlns:a16="http://schemas.microsoft.com/office/drawing/2014/main" id="{198EF067-8613-4BF8-A5E4-D9E80EE32714}"/>
                </a:ext>
              </a:extLst>
            </p:cNvPr>
            <p:cNvSpPr>
              <a:spLocks/>
            </p:cNvSpPr>
            <p:nvPr/>
          </p:nvSpPr>
          <p:spPr bwMode="invGray">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94" name="Group 793">
            <a:extLst>
              <a:ext uri="{FF2B5EF4-FFF2-40B4-BE49-F238E27FC236}">
                <a16:creationId xmlns:a16="http://schemas.microsoft.com/office/drawing/2014/main" id="{B3F16B8C-EA8C-4EF7-BE4D-00C31D04B9F4}"/>
              </a:ext>
            </a:extLst>
          </p:cNvPr>
          <p:cNvGrpSpPr/>
          <p:nvPr userDrawn="1"/>
        </p:nvGrpSpPr>
        <p:grpSpPr>
          <a:xfrm>
            <a:off x="5992801" y="4687837"/>
            <a:ext cx="435811" cy="178160"/>
            <a:chOff x="4491504" y="4454449"/>
            <a:chExt cx="449878" cy="184270"/>
          </a:xfrm>
          <a:solidFill>
            <a:srgbClr val="FFFFFF"/>
          </a:solidFill>
          <a:effectLst/>
        </p:grpSpPr>
        <p:sp>
          <p:nvSpPr>
            <p:cNvPr id="795" name="Freeform 22">
              <a:extLst>
                <a:ext uri="{FF2B5EF4-FFF2-40B4-BE49-F238E27FC236}">
                  <a16:creationId xmlns:a16="http://schemas.microsoft.com/office/drawing/2014/main" id="{BA1A59B7-9256-4A33-8FFB-F850B0016582}"/>
                </a:ext>
              </a:extLst>
            </p:cNvPr>
            <p:cNvSpPr>
              <a:spLocks/>
            </p:cNvSpPr>
            <p:nvPr/>
          </p:nvSpPr>
          <p:spPr bwMode="invGray">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6" name="Freeform 23">
              <a:extLst>
                <a:ext uri="{FF2B5EF4-FFF2-40B4-BE49-F238E27FC236}">
                  <a16:creationId xmlns:a16="http://schemas.microsoft.com/office/drawing/2014/main" id="{F076B8EF-ECF0-4980-89B5-20EB9C24DEDB}"/>
                </a:ext>
              </a:extLst>
            </p:cNvPr>
            <p:cNvSpPr>
              <a:spLocks noEditPoints="1"/>
            </p:cNvSpPr>
            <p:nvPr/>
          </p:nvSpPr>
          <p:spPr bwMode="invGray">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7" name="Freeform 24">
              <a:extLst>
                <a:ext uri="{FF2B5EF4-FFF2-40B4-BE49-F238E27FC236}">
                  <a16:creationId xmlns:a16="http://schemas.microsoft.com/office/drawing/2014/main" id="{442F572C-9BAD-4446-8946-CC5EAA1BF42F}"/>
                </a:ext>
              </a:extLst>
            </p:cNvPr>
            <p:cNvSpPr>
              <a:spLocks/>
            </p:cNvSpPr>
            <p:nvPr/>
          </p:nvSpPr>
          <p:spPr bwMode="invGray">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8" name="Freeform 25">
              <a:extLst>
                <a:ext uri="{FF2B5EF4-FFF2-40B4-BE49-F238E27FC236}">
                  <a16:creationId xmlns:a16="http://schemas.microsoft.com/office/drawing/2014/main" id="{82E2D7F6-A452-430B-92D2-BDEF235AD044}"/>
                </a:ext>
              </a:extLst>
            </p:cNvPr>
            <p:cNvSpPr>
              <a:spLocks/>
            </p:cNvSpPr>
            <p:nvPr/>
          </p:nvSpPr>
          <p:spPr bwMode="invGray">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569" name="Group 568">
            <a:extLst>
              <a:ext uri="{FF2B5EF4-FFF2-40B4-BE49-F238E27FC236}">
                <a16:creationId xmlns:a16="http://schemas.microsoft.com/office/drawing/2014/main" id="{C9991253-C9E3-4586-85AA-D59D0C2AA546}"/>
              </a:ext>
            </a:extLst>
          </p:cNvPr>
          <p:cNvGrpSpPr/>
          <p:nvPr userDrawn="1"/>
        </p:nvGrpSpPr>
        <p:grpSpPr>
          <a:xfrm>
            <a:off x="5756223" y="1136567"/>
            <a:ext cx="908966" cy="187270"/>
            <a:chOff x="1382110" y="560118"/>
            <a:chExt cx="1085320" cy="224189"/>
          </a:xfrm>
        </p:grpSpPr>
        <p:sp>
          <p:nvSpPr>
            <p:cNvPr id="570" name="Freeform 22">
              <a:extLst>
                <a:ext uri="{FF2B5EF4-FFF2-40B4-BE49-F238E27FC236}">
                  <a16:creationId xmlns:a16="http://schemas.microsoft.com/office/drawing/2014/main" id="{EF8D216F-DC6B-4AB1-A753-AA77EB1017B8}"/>
                </a:ext>
              </a:extLst>
            </p:cNvPr>
            <p:cNvSpPr>
              <a:spLocks/>
            </p:cNvSpPr>
            <p:nvPr/>
          </p:nvSpPr>
          <p:spPr bwMode="invGray">
            <a:xfrm>
              <a:off x="1382110" y="614823"/>
              <a:ext cx="89549" cy="119813"/>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1" name="Freeform 23">
              <a:extLst>
                <a:ext uri="{FF2B5EF4-FFF2-40B4-BE49-F238E27FC236}">
                  <a16:creationId xmlns:a16="http://schemas.microsoft.com/office/drawing/2014/main" id="{64FF7914-8B83-43B2-B030-D87D8DABBA02}"/>
                </a:ext>
              </a:extLst>
            </p:cNvPr>
            <p:cNvSpPr>
              <a:spLocks/>
            </p:cNvSpPr>
            <p:nvPr/>
          </p:nvSpPr>
          <p:spPr bwMode="invGray">
            <a:xfrm>
              <a:off x="1476355" y="617173"/>
              <a:ext cx="122081" cy="117464"/>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2" name="Freeform 24">
              <a:extLst>
                <a:ext uri="{FF2B5EF4-FFF2-40B4-BE49-F238E27FC236}">
                  <a16:creationId xmlns:a16="http://schemas.microsoft.com/office/drawing/2014/main" id="{95EB8416-5399-4678-914B-6996DAB26D5D}"/>
                </a:ext>
              </a:extLst>
            </p:cNvPr>
            <p:cNvSpPr>
              <a:spLocks/>
            </p:cNvSpPr>
            <p:nvPr/>
          </p:nvSpPr>
          <p:spPr bwMode="invGray">
            <a:xfrm>
              <a:off x="1600784" y="614823"/>
              <a:ext cx="124429" cy="169484"/>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3" name="Freeform 25">
              <a:extLst>
                <a:ext uri="{FF2B5EF4-FFF2-40B4-BE49-F238E27FC236}">
                  <a16:creationId xmlns:a16="http://schemas.microsoft.com/office/drawing/2014/main" id="{1FAEE8C8-721E-4FEA-9421-3A4EBE74419B}"/>
                </a:ext>
              </a:extLst>
            </p:cNvPr>
            <p:cNvSpPr>
              <a:spLocks noEditPoints="1"/>
            </p:cNvSpPr>
            <p:nvPr/>
          </p:nvSpPr>
          <p:spPr bwMode="invGray">
            <a:xfrm>
              <a:off x="1721189" y="614823"/>
              <a:ext cx="130131" cy="119813"/>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4" name="Freeform 26">
              <a:extLst>
                <a:ext uri="{FF2B5EF4-FFF2-40B4-BE49-F238E27FC236}">
                  <a16:creationId xmlns:a16="http://schemas.microsoft.com/office/drawing/2014/main" id="{4989C2E5-D941-4554-B139-69165D1C840C}"/>
                </a:ext>
              </a:extLst>
            </p:cNvPr>
            <p:cNvSpPr>
              <a:spLocks noEditPoints="1"/>
            </p:cNvSpPr>
            <p:nvPr/>
          </p:nvSpPr>
          <p:spPr bwMode="invGray">
            <a:xfrm>
              <a:off x="1863729" y="614823"/>
              <a:ext cx="111684" cy="160759"/>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5" name="Freeform 27">
              <a:extLst>
                <a:ext uri="{FF2B5EF4-FFF2-40B4-BE49-F238E27FC236}">
                  <a16:creationId xmlns:a16="http://schemas.microsoft.com/office/drawing/2014/main" id="{32FF1B7A-45FE-4A1A-B657-322FB9774044}"/>
                </a:ext>
              </a:extLst>
            </p:cNvPr>
            <p:cNvSpPr>
              <a:spLocks/>
            </p:cNvSpPr>
            <p:nvPr/>
          </p:nvSpPr>
          <p:spPr bwMode="invGray">
            <a:xfrm>
              <a:off x="1996878" y="617173"/>
              <a:ext cx="47625" cy="116458"/>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6" name="Freeform 28">
              <a:extLst>
                <a:ext uri="{FF2B5EF4-FFF2-40B4-BE49-F238E27FC236}">
                  <a16:creationId xmlns:a16="http://schemas.microsoft.com/office/drawing/2014/main" id="{886E17E5-0FBD-4859-B5A8-0B900AD1AA19}"/>
                </a:ext>
              </a:extLst>
            </p:cNvPr>
            <p:cNvSpPr>
              <a:spLocks noEditPoints="1"/>
            </p:cNvSpPr>
            <p:nvPr/>
          </p:nvSpPr>
          <p:spPr bwMode="invGray">
            <a:xfrm>
              <a:off x="2053224" y="617173"/>
              <a:ext cx="125771" cy="117464"/>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7" name="Freeform 29">
              <a:extLst>
                <a:ext uri="{FF2B5EF4-FFF2-40B4-BE49-F238E27FC236}">
                  <a16:creationId xmlns:a16="http://schemas.microsoft.com/office/drawing/2014/main" id="{121F17A1-D23D-47DD-968E-5FF089D806CF}"/>
                </a:ext>
              </a:extLst>
            </p:cNvPr>
            <p:cNvSpPr>
              <a:spLocks/>
            </p:cNvSpPr>
            <p:nvPr/>
          </p:nvSpPr>
          <p:spPr bwMode="invGray">
            <a:xfrm>
              <a:off x="2184697" y="617173"/>
              <a:ext cx="111684" cy="117464"/>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8" name="Freeform 30">
              <a:extLst>
                <a:ext uri="{FF2B5EF4-FFF2-40B4-BE49-F238E27FC236}">
                  <a16:creationId xmlns:a16="http://schemas.microsoft.com/office/drawing/2014/main" id="{8525F14A-362E-4799-9331-DD8582590D39}"/>
                </a:ext>
              </a:extLst>
            </p:cNvPr>
            <p:cNvSpPr>
              <a:spLocks noEditPoints="1"/>
            </p:cNvSpPr>
            <p:nvPr/>
          </p:nvSpPr>
          <p:spPr bwMode="invGray">
            <a:xfrm>
              <a:off x="2301077" y="560118"/>
              <a:ext cx="166353" cy="174518"/>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36" name="Group 635">
            <a:extLst>
              <a:ext uri="{FF2B5EF4-FFF2-40B4-BE49-F238E27FC236}">
                <a16:creationId xmlns:a16="http://schemas.microsoft.com/office/drawing/2014/main" id="{94378B9C-5DC2-48D8-B955-27A437B589C5}"/>
              </a:ext>
            </a:extLst>
          </p:cNvPr>
          <p:cNvGrpSpPr/>
          <p:nvPr userDrawn="1"/>
        </p:nvGrpSpPr>
        <p:grpSpPr>
          <a:xfrm>
            <a:off x="5776154" y="1821658"/>
            <a:ext cx="885007" cy="213150"/>
            <a:chOff x="9053746" y="4958394"/>
            <a:chExt cx="913569" cy="220459"/>
          </a:xfrm>
          <a:solidFill>
            <a:srgbClr val="FFFFFF"/>
          </a:solidFill>
          <a:effectLst/>
        </p:grpSpPr>
        <p:sp>
          <p:nvSpPr>
            <p:cNvPr id="637" name="Freeform 25">
              <a:extLst>
                <a:ext uri="{FF2B5EF4-FFF2-40B4-BE49-F238E27FC236}">
                  <a16:creationId xmlns:a16="http://schemas.microsoft.com/office/drawing/2014/main" id="{05AA4384-7AEF-4E78-8A25-1FB09BBEE918}"/>
                </a:ext>
              </a:extLst>
            </p:cNvPr>
            <p:cNvSpPr>
              <a:spLocks noEditPoints="1"/>
            </p:cNvSpPr>
            <p:nvPr/>
          </p:nvSpPr>
          <p:spPr bwMode="invGray">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8" name="Freeform 26">
              <a:extLst>
                <a:ext uri="{FF2B5EF4-FFF2-40B4-BE49-F238E27FC236}">
                  <a16:creationId xmlns:a16="http://schemas.microsoft.com/office/drawing/2014/main" id="{2B3268B5-8895-4C39-8EB3-B3AA96FFB3D3}"/>
                </a:ext>
              </a:extLst>
            </p:cNvPr>
            <p:cNvSpPr>
              <a:spLocks noEditPoints="1"/>
            </p:cNvSpPr>
            <p:nvPr/>
          </p:nvSpPr>
          <p:spPr bwMode="invGray">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9" name="Freeform 27">
              <a:extLst>
                <a:ext uri="{FF2B5EF4-FFF2-40B4-BE49-F238E27FC236}">
                  <a16:creationId xmlns:a16="http://schemas.microsoft.com/office/drawing/2014/main" id="{9E9256E3-37BC-4E7C-A5E2-8BFC40A2C93E}"/>
                </a:ext>
              </a:extLst>
            </p:cNvPr>
            <p:cNvSpPr>
              <a:spLocks/>
            </p:cNvSpPr>
            <p:nvPr/>
          </p:nvSpPr>
          <p:spPr bwMode="invGray">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0" name="Freeform 28">
              <a:extLst>
                <a:ext uri="{FF2B5EF4-FFF2-40B4-BE49-F238E27FC236}">
                  <a16:creationId xmlns:a16="http://schemas.microsoft.com/office/drawing/2014/main" id="{7C1BC66A-B664-4D5B-A698-5F2F958E7984}"/>
                </a:ext>
              </a:extLst>
            </p:cNvPr>
            <p:cNvSpPr>
              <a:spLocks noEditPoints="1"/>
            </p:cNvSpPr>
            <p:nvPr/>
          </p:nvSpPr>
          <p:spPr bwMode="invGray">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1" name="Freeform 29">
              <a:extLst>
                <a:ext uri="{FF2B5EF4-FFF2-40B4-BE49-F238E27FC236}">
                  <a16:creationId xmlns:a16="http://schemas.microsoft.com/office/drawing/2014/main" id="{CF1D3694-057B-43B7-8148-3E9F0C3A69DD}"/>
                </a:ext>
              </a:extLst>
            </p:cNvPr>
            <p:cNvSpPr>
              <a:spLocks noEditPoints="1"/>
            </p:cNvSpPr>
            <p:nvPr/>
          </p:nvSpPr>
          <p:spPr bwMode="invGray">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2" name="Freeform 30">
              <a:extLst>
                <a:ext uri="{FF2B5EF4-FFF2-40B4-BE49-F238E27FC236}">
                  <a16:creationId xmlns:a16="http://schemas.microsoft.com/office/drawing/2014/main" id="{FD4439C7-8F54-4B3D-8291-B9153141E052}"/>
                </a:ext>
              </a:extLst>
            </p:cNvPr>
            <p:cNvSpPr>
              <a:spLocks noEditPoints="1"/>
            </p:cNvSpPr>
            <p:nvPr/>
          </p:nvSpPr>
          <p:spPr bwMode="invGray">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3" name="Freeform 31">
              <a:extLst>
                <a:ext uri="{FF2B5EF4-FFF2-40B4-BE49-F238E27FC236}">
                  <a16:creationId xmlns:a16="http://schemas.microsoft.com/office/drawing/2014/main" id="{6F34F481-C7E4-48F3-AF5E-C54FC38CB3F9}"/>
                </a:ext>
              </a:extLst>
            </p:cNvPr>
            <p:cNvSpPr>
              <a:spLocks noEditPoints="1"/>
            </p:cNvSpPr>
            <p:nvPr/>
          </p:nvSpPr>
          <p:spPr bwMode="invGray">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4" name="Freeform 32">
              <a:extLst>
                <a:ext uri="{FF2B5EF4-FFF2-40B4-BE49-F238E27FC236}">
                  <a16:creationId xmlns:a16="http://schemas.microsoft.com/office/drawing/2014/main" id="{732FBAC6-9706-4621-A6E2-BB25A294ACBC}"/>
                </a:ext>
              </a:extLst>
            </p:cNvPr>
            <p:cNvSpPr>
              <a:spLocks noEditPoints="1"/>
            </p:cNvSpPr>
            <p:nvPr/>
          </p:nvSpPr>
          <p:spPr bwMode="invGray">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45" name="Group 644">
            <a:extLst>
              <a:ext uri="{FF2B5EF4-FFF2-40B4-BE49-F238E27FC236}">
                <a16:creationId xmlns:a16="http://schemas.microsoft.com/office/drawing/2014/main" id="{AD353069-C438-48B0-A028-FF814168CF56}"/>
              </a:ext>
            </a:extLst>
          </p:cNvPr>
          <p:cNvGrpSpPr/>
          <p:nvPr userDrawn="1"/>
        </p:nvGrpSpPr>
        <p:grpSpPr>
          <a:xfrm>
            <a:off x="8941134" y="4686279"/>
            <a:ext cx="839240" cy="175208"/>
            <a:chOff x="5513886" y="4978012"/>
            <a:chExt cx="866327" cy="181218"/>
          </a:xfrm>
          <a:solidFill>
            <a:srgbClr val="FFFFFF"/>
          </a:solidFill>
          <a:effectLst/>
        </p:grpSpPr>
        <p:sp>
          <p:nvSpPr>
            <p:cNvPr id="646" name="Freeform 29">
              <a:extLst>
                <a:ext uri="{FF2B5EF4-FFF2-40B4-BE49-F238E27FC236}">
                  <a16:creationId xmlns:a16="http://schemas.microsoft.com/office/drawing/2014/main" id="{8417259A-6BCB-4289-B7C3-3CEE09B78ED2}"/>
                </a:ext>
              </a:extLst>
            </p:cNvPr>
            <p:cNvSpPr>
              <a:spLocks/>
            </p:cNvSpPr>
            <p:nvPr/>
          </p:nvSpPr>
          <p:spPr bwMode="invGray">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7" name="Freeform 30">
              <a:extLst>
                <a:ext uri="{FF2B5EF4-FFF2-40B4-BE49-F238E27FC236}">
                  <a16:creationId xmlns:a16="http://schemas.microsoft.com/office/drawing/2014/main" id="{01F645C8-BCF7-458E-9E81-E181FBF09AED}"/>
                </a:ext>
              </a:extLst>
            </p:cNvPr>
            <p:cNvSpPr>
              <a:spLocks/>
            </p:cNvSpPr>
            <p:nvPr/>
          </p:nvSpPr>
          <p:spPr bwMode="invGray">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8" name="Freeform 31">
              <a:extLst>
                <a:ext uri="{FF2B5EF4-FFF2-40B4-BE49-F238E27FC236}">
                  <a16:creationId xmlns:a16="http://schemas.microsoft.com/office/drawing/2014/main" id="{BE3007A4-1937-4E7A-AF87-7F01293922D0}"/>
                </a:ext>
              </a:extLst>
            </p:cNvPr>
            <p:cNvSpPr>
              <a:spLocks noEditPoints="1"/>
            </p:cNvSpPr>
            <p:nvPr/>
          </p:nvSpPr>
          <p:spPr bwMode="invGray">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9" name="Freeform 32">
              <a:extLst>
                <a:ext uri="{FF2B5EF4-FFF2-40B4-BE49-F238E27FC236}">
                  <a16:creationId xmlns:a16="http://schemas.microsoft.com/office/drawing/2014/main" id="{9D53B5CB-E598-4623-91D7-B41EFD7969BA}"/>
                </a:ext>
              </a:extLst>
            </p:cNvPr>
            <p:cNvSpPr>
              <a:spLocks/>
            </p:cNvSpPr>
            <p:nvPr/>
          </p:nvSpPr>
          <p:spPr bwMode="invGray">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0" name="Freeform 209">
              <a:extLst>
                <a:ext uri="{FF2B5EF4-FFF2-40B4-BE49-F238E27FC236}">
                  <a16:creationId xmlns:a16="http://schemas.microsoft.com/office/drawing/2014/main" id="{C9211BD7-01BA-430E-9716-3D21237E0071}"/>
                </a:ext>
              </a:extLst>
            </p:cNvPr>
            <p:cNvSpPr>
              <a:spLocks/>
            </p:cNvSpPr>
            <p:nvPr/>
          </p:nvSpPr>
          <p:spPr bwMode="invGray">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1" name="Freeform 210">
              <a:extLst>
                <a:ext uri="{FF2B5EF4-FFF2-40B4-BE49-F238E27FC236}">
                  <a16:creationId xmlns:a16="http://schemas.microsoft.com/office/drawing/2014/main" id="{07B198A0-A6B4-4FEA-AE64-CE55635F5739}"/>
                </a:ext>
              </a:extLst>
            </p:cNvPr>
            <p:cNvSpPr>
              <a:spLocks noEditPoints="1"/>
            </p:cNvSpPr>
            <p:nvPr/>
          </p:nvSpPr>
          <p:spPr bwMode="invGray">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2" name="Freeform 211">
              <a:extLst>
                <a:ext uri="{FF2B5EF4-FFF2-40B4-BE49-F238E27FC236}">
                  <a16:creationId xmlns:a16="http://schemas.microsoft.com/office/drawing/2014/main" id="{B70EE7C7-07E5-469B-90B4-6A822A99B1B0}"/>
                </a:ext>
              </a:extLst>
            </p:cNvPr>
            <p:cNvSpPr>
              <a:spLocks noEditPoints="1"/>
            </p:cNvSpPr>
            <p:nvPr/>
          </p:nvSpPr>
          <p:spPr bwMode="invGray">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66" name="Group 765">
            <a:extLst>
              <a:ext uri="{FF2B5EF4-FFF2-40B4-BE49-F238E27FC236}">
                <a16:creationId xmlns:a16="http://schemas.microsoft.com/office/drawing/2014/main" id="{83304A46-FE1B-416E-84CA-77A6805A2849}"/>
              </a:ext>
            </a:extLst>
          </p:cNvPr>
          <p:cNvGrpSpPr/>
          <p:nvPr userDrawn="1"/>
        </p:nvGrpSpPr>
        <p:grpSpPr>
          <a:xfrm>
            <a:off x="8953149" y="5353858"/>
            <a:ext cx="815210" cy="252339"/>
            <a:chOff x="1471737" y="6192453"/>
            <a:chExt cx="841520" cy="260991"/>
          </a:xfrm>
          <a:solidFill>
            <a:srgbClr val="FFFFFF"/>
          </a:solidFill>
          <a:effectLst/>
        </p:grpSpPr>
        <p:sp>
          <p:nvSpPr>
            <p:cNvPr id="767" name="Freeform 20">
              <a:extLst>
                <a:ext uri="{FF2B5EF4-FFF2-40B4-BE49-F238E27FC236}">
                  <a16:creationId xmlns:a16="http://schemas.microsoft.com/office/drawing/2014/main" id="{EBA7FDEF-0668-4124-945A-0955F6382ADD}"/>
                </a:ext>
              </a:extLst>
            </p:cNvPr>
            <p:cNvSpPr>
              <a:spLocks noEditPoints="1"/>
            </p:cNvSpPr>
            <p:nvPr/>
          </p:nvSpPr>
          <p:spPr bwMode="invGray">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68" name="Freeform 21">
              <a:extLst>
                <a:ext uri="{FF2B5EF4-FFF2-40B4-BE49-F238E27FC236}">
                  <a16:creationId xmlns:a16="http://schemas.microsoft.com/office/drawing/2014/main" id="{1A635F53-2B71-4EAF-AEBF-06EE1C8A04E1}"/>
                </a:ext>
              </a:extLst>
            </p:cNvPr>
            <p:cNvSpPr>
              <a:spLocks noEditPoints="1"/>
            </p:cNvSpPr>
            <p:nvPr/>
          </p:nvSpPr>
          <p:spPr bwMode="invGray">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69" name="Freeform 22">
              <a:extLst>
                <a:ext uri="{FF2B5EF4-FFF2-40B4-BE49-F238E27FC236}">
                  <a16:creationId xmlns:a16="http://schemas.microsoft.com/office/drawing/2014/main" id="{45B43B2A-3FE4-47B1-815D-DCC2531DC3C8}"/>
                </a:ext>
              </a:extLst>
            </p:cNvPr>
            <p:cNvSpPr>
              <a:spLocks/>
            </p:cNvSpPr>
            <p:nvPr/>
          </p:nvSpPr>
          <p:spPr bwMode="invGray">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0" name="Freeform 23">
              <a:extLst>
                <a:ext uri="{FF2B5EF4-FFF2-40B4-BE49-F238E27FC236}">
                  <a16:creationId xmlns:a16="http://schemas.microsoft.com/office/drawing/2014/main" id="{3EB0B019-B985-4BD0-BD72-68A53FC71D3B}"/>
                </a:ext>
              </a:extLst>
            </p:cNvPr>
            <p:cNvSpPr>
              <a:spLocks/>
            </p:cNvSpPr>
            <p:nvPr/>
          </p:nvSpPr>
          <p:spPr bwMode="invGray">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1" name="Freeform 24">
              <a:extLst>
                <a:ext uri="{FF2B5EF4-FFF2-40B4-BE49-F238E27FC236}">
                  <a16:creationId xmlns:a16="http://schemas.microsoft.com/office/drawing/2014/main" id="{2F8A20E5-3FED-4C20-85C8-AF92628D1134}"/>
                </a:ext>
              </a:extLst>
            </p:cNvPr>
            <p:cNvSpPr>
              <a:spLocks noEditPoints="1"/>
            </p:cNvSpPr>
            <p:nvPr/>
          </p:nvSpPr>
          <p:spPr bwMode="invGray">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2" name="Freeform 25">
              <a:extLst>
                <a:ext uri="{FF2B5EF4-FFF2-40B4-BE49-F238E27FC236}">
                  <a16:creationId xmlns:a16="http://schemas.microsoft.com/office/drawing/2014/main" id="{3DB66AFB-D74B-4354-8C86-B72ECE339484}"/>
                </a:ext>
              </a:extLst>
            </p:cNvPr>
            <p:cNvSpPr>
              <a:spLocks noEditPoints="1"/>
            </p:cNvSpPr>
            <p:nvPr/>
          </p:nvSpPr>
          <p:spPr bwMode="invGray">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3" name="Freeform 26">
              <a:extLst>
                <a:ext uri="{FF2B5EF4-FFF2-40B4-BE49-F238E27FC236}">
                  <a16:creationId xmlns:a16="http://schemas.microsoft.com/office/drawing/2014/main" id="{CB808B6A-AC37-47E3-BD75-8D5513DF8572}"/>
                </a:ext>
              </a:extLst>
            </p:cNvPr>
            <p:cNvSpPr>
              <a:spLocks/>
            </p:cNvSpPr>
            <p:nvPr/>
          </p:nvSpPr>
          <p:spPr bwMode="invGray">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24" name="Group 723">
            <a:extLst>
              <a:ext uri="{FF2B5EF4-FFF2-40B4-BE49-F238E27FC236}">
                <a16:creationId xmlns:a16="http://schemas.microsoft.com/office/drawing/2014/main" id="{1F59C412-44AC-4049-A0A1-4BD1E6FD9547}"/>
              </a:ext>
            </a:extLst>
          </p:cNvPr>
          <p:cNvGrpSpPr/>
          <p:nvPr userDrawn="1"/>
        </p:nvGrpSpPr>
        <p:grpSpPr>
          <a:xfrm>
            <a:off x="8797578" y="3922306"/>
            <a:ext cx="1062741" cy="304139"/>
            <a:chOff x="2649884" y="6146155"/>
            <a:chExt cx="1395225" cy="400069"/>
          </a:xfrm>
          <a:solidFill>
            <a:srgbClr val="FFFFFF"/>
          </a:solidFill>
          <a:effectLst/>
        </p:grpSpPr>
        <p:sp>
          <p:nvSpPr>
            <p:cNvPr id="725" name="Line 6">
              <a:extLst>
                <a:ext uri="{FF2B5EF4-FFF2-40B4-BE49-F238E27FC236}">
                  <a16:creationId xmlns:a16="http://schemas.microsoft.com/office/drawing/2014/main" id="{78E60B5F-F808-41CF-ACB5-7FACE8FE18E5}"/>
                </a:ext>
              </a:extLst>
            </p:cNvPr>
            <p:cNvSpPr>
              <a:spLocks noChangeShapeType="1"/>
            </p:cNvSpPr>
            <p:nvPr/>
          </p:nvSpPr>
          <p:spPr bwMode="invGray">
            <a:xfrm>
              <a:off x="2649884" y="6545967"/>
              <a:ext cx="257" cy="257"/>
            </a:xfrm>
            <a:prstGeom prst="line">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6" name="Freeform 7">
              <a:extLst>
                <a:ext uri="{FF2B5EF4-FFF2-40B4-BE49-F238E27FC236}">
                  <a16:creationId xmlns:a16="http://schemas.microsoft.com/office/drawing/2014/main" id="{4C3A9C53-F1C7-4715-877C-ECD15FC31886}"/>
                </a:ext>
              </a:extLst>
            </p:cNvPr>
            <p:cNvSpPr>
              <a:spLocks noEditPoints="1"/>
            </p:cNvSpPr>
            <p:nvPr/>
          </p:nvSpPr>
          <p:spPr bwMode="invGray">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7" name="Freeform 8">
              <a:extLst>
                <a:ext uri="{FF2B5EF4-FFF2-40B4-BE49-F238E27FC236}">
                  <a16:creationId xmlns:a16="http://schemas.microsoft.com/office/drawing/2014/main" id="{BA7BC1E5-01F0-42D3-BA9D-A7EA769BEF48}"/>
                </a:ext>
              </a:extLst>
            </p:cNvPr>
            <p:cNvSpPr>
              <a:spLocks noEditPoints="1"/>
            </p:cNvSpPr>
            <p:nvPr/>
          </p:nvSpPr>
          <p:spPr bwMode="invGray">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8" name="Freeform 9">
              <a:extLst>
                <a:ext uri="{FF2B5EF4-FFF2-40B4-BE49-F238E27FC236}">
                  <a16:creationId xmlns:a16="http://schemas.microsoft.com/office/drawing/2014/main" id="{197061B2-69C8-42E8-BF5C-5549F681A32E}"/>
                </a:ext>
              </a:extLst>
            </p:cNvPr>
            <p:cNvSpPr>
              <a:spLocks noEditPoints="1"/>
            </p:cNvSpPr>
            <p:nvPr/>
          </p:nvSpPr>
          <p:spPr bwMode="invGray">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9" name="Freeform 10">
              <a:extLst>
                <a:ext uri="{FF2B5EF4-FFF2-40B4-BE49-F238E27FC236}">
                  <a16:creationId xmlns:a16="http://schemas.microsoft.com/office/drawing/2014/main" id="{5770C077-FC88-4B30-8D65-B25BE0D57DA0}"/>
                </a:ext>
              </a:extLst>
            </p:cNvPr>
            <p:cNvSpPr>
              <a:spLocks noEditPoints="1"/>
            </p:cNvSpPr>
            <p:nvPr/>
          </p:nvSpPr>
          <p:spPr bwMode="invGray">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0" name="Freeform 11">
              <a:extLst>
                <a:ext uri="{FF2B5EF4-FFF2-40B4-BE49-F238E27FC236}">
                  <a16:creationId xmlns:a16="http://schemas.microsoft.com/office/drawing/2014/main" id="{5CD32AA5-A227-4ABA-A072-202024832E05}"/>
                </a:ext>
              </a:extLst>
            </p:cNvPr>
            <p:cNvSpPr>
              <a:spLocks noEditPoints="1"/>
            </p:cNvSpPr>
            <p:nvPr/>
          </p:nvSpPr>
          <p:spPr bwMode="invGray">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1" name="Freeform 12">
              <a:extLst>
                <a:ext uri="{FF2B5EF4-FFF2-40B4-BE49-F238E27FC236}">
                  <a16:creationId xmlns:a16="http://schemas.microsoft.com/office/drawing/2014/main" id="{14C74BCB-066B-4AA9-8873-65DE32D3244C}"/>
                </a:ext>
              </a:extLst>
            </p:cNvPr>
            <p:cNvSpPr>
              <a:spLocks noEditPoints="1"/>
            </p:cNvSpPr>
            <p:nvPr/>
          </p:nvSpPr>
          <p:spPr bwMode="invGray">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2" name="Freeform 13">
              <a:extLst>
                <a:ext uri="{FF2B5EF4-FFF2-40B4-BE49-F238E27FC236}">
                  <a16:creationId xmlns:a16="http://schemas.microsoft.com/office/drawing/2014/main" id="{F97C2610-1C9A-4A6A-A274-634788EEB9EC}"/>
                </a:ext>
              </a:extLst>
            </p:cNvPr>
            <p:cNvSpPr>
              <a:spLocks noEditPoints="1"/>
            </p:cNvSpPr>
            <p:nvPr/>
          </p:nvSpPr>
          <p:spPr bwMode="invGray">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3" name="Freeform 14">
              <a:extLst>
                <a:ext uri="{FF2B5EF4-FFF2-40B4-BE49-F238E27FC236}">
                  <a16:creationId xmlns:a16="http://schemas.microsoft.com/office/drawing/2014/main" id="{102C7974-072E-46E7-998B-F4F473E1EBE6}"/>
                </a:ext>
              </a:extLst>
            </p:cNvPr>
            <p:cNvSpPr>
              <a:spLocks noEditPoints="1"/>
            </p:cNvSpPr>
            <p:nvPr/>
          </p:nvSpPr>
          <p:spPr bwMode="invGray">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4" name="Freeform 15">
              <a:extLst>
                <a:ext uri="{FF2B5EF4-FFF2-40B4-BE49-F238E27FC236}">
                  <a16:creationId xmlns:a16="http://schemas.microsoft.com/office/drawing/2014/main" id="{369AD6CE-DEAB-4DF5-9C90-751694A916AB}"/>
                </a:ext>
              </a:extLst>
            </p:cNvPr>
            <p:cNvSpPr>
              <a:spLocks noEditPoints="1"/>
            </p:cNvSpPr>
            <p:nvPr/>
          </p:nvSpPr>
          <p:spPr bwMode="invGray">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5" name="Freeform 16">
              <a:extLst>
                <a:ext uri="{FF2B5EF4-FFF2-40B4-BE49-F238E27FC236}">
                  <a16:creationId xmlns:a16="http://schemas.microsoft.com/office/drawing/2014/main" id="{8E88361F-1B58-4548-98E8-6EEE130CF081}"/>
                </a:ext>
              </a:extLst>
            </p:cNvPr>
            <p:cNvSpPr>
              <a:spLocks noEditPoints="1"/>
            </p:cNvSpPr>
            <p:nvPr/>
          </p:nvSpPr>
          <p:spPr bwMode="invGray">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559" name="Group 558">
            <a:extLst>
              <a:ext uri="{FF2B5EF4-FFF2-40B4-BE49-F238E27FC236}">
                <a16:creationId xmlns:a16="http://schemas.microsoft.com/office/drawing/2014/main" id="{FA9FCCE7-851C-4279-848E-2382D05CB05F}"/>
              </a:ext>
            </a:extLst>
          </p:cNvPr>
          <p:cNvGrpSpPr/>
          <p:nvPr userDrawn="1"/>
        </p:nvGrpSpPr>
        <p:grpSpPr>
          <a:xfrm>
            <a:off x="8846544" y="2537592"/>
            <a:ext cx="1016912" cy="164560"/>
            <a:chOff x="891368" y="5611897"/>
            <a:chExt cx="1049730" cy="170204"/>
          </a:xfrm>
          <a:solidFill>
            <a:srgbClr val="FFFFFF"/>
          </a:solidFill>
          <a:effectLst/>
        </p:grpSpPr>
        <p:sp>
          <p:nvSpPr>
            <p:cNvPr id="560" name="Freeform 32">
              <a:extLst>
                <a:ext uri="{FF2B5EF4-FFF2-40B4-BE49-F238E27FC236}">
                  <a16:creationId xmlns:a16="http://schemas.microsoft.com/office/drawing/2014/main" id="{57B6D5D8-AB39-484F-A4BE-D545E70973CE}"/>
                </a:ext>
              </a:extLst>
            </p:cNvPr>
            <p:cNvSpPr>
              <a:spLocks/>
            </p:cNvSpPr>
            <p:nvPr/>
          </p:nvSpPr>
          <p:spPr bwMode="invGray">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1" name="Freeform 33">
              <a:extLst>
                <a:ext uri="{FF2B5EF4-FFF2-40B4-BE49-F238E27FC236}">
                  <a16:creationId xmlns:a16="http://schemas.microsoft.com/office/drawing/2014/main" id="{0EF09480-ED00-48E7-AF68-7B547513A24B}"/>
                </a:ext>
              </a:extLst>
            </p:cNvPr>
            <p:cNvSpPr>
              <a:spLocks noEditPoints="1"/>
            </p:cNvSpPr>
            <p:nvPr/>
          </p:nvSpPr>
          <p:spPr bwMode="invGray">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2" name="Rectangle 34">
              <a:extLst>
                <a:ext uri="{FF2B5EF4-FFF2-40B4-BE49-F238E27FC236}">
                  <a16:creationId xmlns:a16="http://schemas.microsoft.com/office/drawing/2014/main" id="{3AD4EF29-1D05-425D-BE0A-4B8A03822CC3}"/>
                </a:ext>
              </a:extLst>
            </p:cNvPr>
            <p:cNvSpPr>
              <a:spLocks noChangeArrowheads="1"/>
            </p:cNvSpPr>
            <p:nvPr/>
          </p:nvSpPr>
          <p:spPr bwMode="invGray">
            <a:xfrm>
              <a:off x="1115570" y="5611897"/>
              <a:ext cx="25055" cy="167180"/>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3" name="Freeform 35">
              <a:extLst>
                <a:ext uri="{FF2B5EF4-FFF2-40B4-BE49-F238E27FC236}">
                  <a16:creationId xmlns:a16="http://schemas.microsoft.com/office/drawing/2014/main" id="{1112CEFA-A3FB-46C7-BF22-5A23C784F5F6}"/>
                </a:ext>
              </a:extLst>
            </p:cNvPr>
            <p:cNvSpPr>
              <a:spLocks noEditPoints="1"/>
            </p:cNvSpPr>
            <p:nvPr/>
          </p:nvSpPr>
          <p:spPr bwMode="invGray">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4" name="Freeform 36">
              <a:extLst>
                <a:ext uri="{FF2B5EF4-FFF2-40B4-BE49-F238E27FC236}">
                  <a16:creationId xmlns:a16="http://schemas.microsoft.com/office/drawing/2014/main" id="{BEA9EFD5-4FA5-4D56-AEE6-CBA0B8382964}"/>
                </a:ext>
              </a:extLst>
            </p:cNvPr>
            <p:cNvSpPr>
              <a:spLocks/>
            </p:cNvSpPr>
            <p:nvPr/>
          </p:nvSpPr>
          <p:spPr bwMode="invGray">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5" name="Freeform 37">
              <a:extLst>
                <a:ext uri="{FF2B5EF4-FFF2-40B4-BE49-F238E27FC236}">
                  <a16:creationId xmlns:a16="http://schemas.microsoft.com/office/drawing/2014/main" id="{F36BADA6-734B-4C96-8495-AC475E910C68}"/>
                </a:ext>
              </a:extLst>
            </p:cNvPr>
            <p:cNvSpPr>
              <a:spLocks noEditPoints="1"/>
            </p:cNvSpPr>
            <p:nvPr/>
          </p:nvSpPr>
          <p:spPr bwMode="invGray">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6" name="Freeform 38">
              <a:extLst>
                <a:ext uri="{FF2B5EF4-FFF2-40B4-BE49-F238E27FC236}">
                  <a16:creationId xmlns:a16="http://schemas.microsoft.com/office/drawing/2014/main" id="{19DEE888-62BD-459C-917B-F471F82B0B12}"/>
                </a:ext>
              </a:extLst>
            </p:cNvPr>
            <p:cNvSpPr>
              <a:spLocks/>
            </p:cNvSpPr>
            <p:nvPr/>
          </p:nvSpPr>
          <p:spPr bwMode="invGray">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7" name="Freeform 39">
              <a:extLst>
                <a:ext uri="{FF2B5EF4-FFF2-40B4-BE49-F238E27FC236}">
                  <a16:creationId xmlns:a16="http://schemas.microsoft.com/office/drawing/2014/main" id="{93F15611-E618-4DFE-AAD2-8B44CE844DD6}"/>
                </a:ext>
              </a:extLst>
            </p:cNvPr>
            <p:cNvSpPr>
              <a:spLocks noEditPoints="1"/>
            </p:cNvSpPr>
            <p:nvPr/>
          </p:nvSpPr>
          <p:spPr bwMode="invGray">
            <a:xfrm>
              <a:off x="1721648" y="5621401"/>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8" name="Freeform 40">
              <a:extLst>
                <a:ext uri="{FF2B5EF4-FFF2-40B4-BE49-F238E27FC236}">
                  <a16:creationId xmlns:a16="http://schemas.microsoft.com/office/drawing/2014/main" id="{CD638646-11B9-462F-AB80-128F8F3C800A}"/>
                </a:ext>
              </a:extLst>
            </p:cNvPr>
            <p:cNvSpPr>
              <a:spLocks noEditPoints="1"/>
            </p:cNvSpPr>
            <p:nvPr/>
          </p:nvSpPr>
          <p:spPr bwMode="invGray">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27" name="Group 626">
            <a:extLst>
              <a:ext uri="{FF2B5EF4-FFF2-40B4-BE49-F238E27FC236}">
                <a16:creationId xmlns:a16="http://schemas.microsoft.com/office/drawing/2014/main" id="{ECEB049B-F496-4C93-A3F8-0D3B6B865F3C}"/>
              </a:ext>
            </a:extLst>
          </p:cNvPr>
          <p:cNvGrpSpPr/>
          <p:nvPr userDrawn="1"/>
        </p:nvGrpSpPr>
        <p:grpSpPr>
          <a:xfrm>
            <a:off x="8839852" y="3244562"/>
            <a:ext cx="1025906" cy="159315"/>
            <a:chOff x="6018781" y="5575586"/>
            <a:chExt cx="1059017" cy="164779"/>
          </a:xfrm>
          <a:solidFill>
            <a:srgbClr val="FFFFFF"/>
          </a:solidFill>
          <a:effectLst/>
        </p:grpSpPr>
        <p:sp>
          <p:nvSpPr>
            <p:cNvPr id="628" name="Freeform 17">
              <a:extLst>
                <a:ext uri="{FF2B5EF4-FFF2-40B4-BE49-F238E27FC236}">
                  <a16:creationId xmlns:a16="http://schemas.microsoft.com/office/drawing/2014/main" id="{D14ADAA1-8352-461E-BF80-397ED6D4C8DD}"/>
                </a:ext>
              </a:extLst>
            </p:cNvPr>
            <p:cNvSpPr>
              <a:spLocks noEditPoints="1"/>
            </p:cNvSpPr>
            <p:nvPr/>
          </p:nvSpPr>
          <p:spPr bwMode="invGray">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9" name="Freeform 18">
              <a:extLst>
                <a:ext uri="{FF2B5EF4-FFF2-40B4-BE49-F238E27FC236}">
                  <a16:creationId xmlns:a16="http://schemas.microsoft.com/office/drawing/2014/main" id="{74E88EE9-3F34-4F57-96CF-44F69BC7EDB8}"/>
                </a:ext>
              </a:extLst>
            </p:cNvPr>
            <p:cNvSpPr>
              <a:spLocks noEditPoints="1"/>
            </p:cNvSpPr>
            <p:nvPr/>
          </p:nvSpPr>
          <p:spPr bwMode="invGray">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0" name="Freeform 19">
              <a:extLst>
                <a:ext uri="{FF2B5EF4-FFF2-40B4-BE49-F238E27FC236}">
                  <a16:creationId xmlns:a16="http://schemas.microsoft.com/office/drawing/2014/main" id="{DC8731AC-BA11-4BCB-BA55-7A1ACD7B0ECD}"/>
                </a:ext>
              </a:extLst>
            </p:cNvPr>
            <p:cNvSpPr>
              <a:spLocks/>
            </p:cNvSpPr>
            <p:nvPr/>
          </p:nvSpPr>
          <p:spPr bwMode="invGray">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1" name="Freeform 20">
              <a:extLst>
                <a:ext uri="{FF2B5EF4-FFF2-40B4-BE49-F238E27FC236}">
                  <a16:creationId xmlns:a16="http://schemas.microsoft.com/office/drawing/2014/main" id="{95D85DAE-1977-406D-83E1-1D6BF4C8920F}"/>
                </a:ext>
              </a:extLst>
            </p:cNvPr>
            <p:cNvSpPr>
              <a:spLocks/>
            </p:cNvSpPr>
            <p:nvPr/>
          </p:nvSpPr>
          <p:spPr bwMode="invGray">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2" name="Freeform 21">
              <a:extLst>
                <a:ext uri="{FF2B5EF4-FFF2-40B4-BE49-F238E27FC236}">
                  <a16:creationId xmlns:a16="http://schemas.microsoft.com/office/drawing/2014/main" id="{89B15576-F545-4D9E-96AB-C9672ECF7A04}"/>
                </a:ext>
              </a:extLst>
            </p:cNvPr>
            <p:cNvSpPr>
              <a:spLocks/>
            </p:cNvSpPr>
            <p:nvPr/>
          </p:nvSpPr>
          <p:spPr bwMode="invGray">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3" name="Freeform 22">
              <a:extLst>
                <a:ext uri="{FF2B5EF4-FFF2-40B4-BE49-F238E27FC236}">
                  <a16:creationId xmlns:a16="http://schemas.microsoft.com/office/drawing/2014/main" id="{E8C80941-5D97-4F77-A603-865BB2FB3E92}"/>
                </a:ext>
              </a:extLst>
            </p:cNvPr>
            <p:cNvSpPr>
              <a:spLocks/>
            </p:cNvSpPr>
            <p:nvPr/>
          </p:nvSpPr>
          <p:spPr bwMode="invGray">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4" name="Freeform 23">
              <a:extLst>
                <a:ext uri="{FF2B5EF4-FFF2-40B4-BE49-F238E27FC236}">
                  <a16:creationId xmlns:a16="http://schemas.microsoft.com/office/drawing/2014/main" id="{4472EF6D-98D9-4774-8691-1BF4C0081B7D}"/>
                </a:ext>
              </a:extLst>
            </p:cNvPr>
            <p:cNvSpPr>
              <a:spLocks noEditPoints="1"/>
            </p:cNvSpPr>
            <p:nvPr/>
          </p:nvSpPr>
          <p:spPr bwMode="invGray">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5" name="Rectangle 24">
              <a:extLst>
                <a:ext uri="{FF2B5EF4-FFF2-40B4-BE49-F238E27FC236}">
                  <a16:creationId xmlns:a16="http://schemas.microsoft.com/office/drawing/2014/main" id="{6F143A11-759C-47C4-9C2A-32447B2EF1E3}"/>
                </a:ext>
              </a:extLst>
            </p:cNvPr>
            <p:cNvSpPr>
              <a:spLocks noChangeArrowheads="1"/>
            </p:cNvSpPr>
            <p:nvPr/>
          </p:nvSpPr>
          <p:spPr bwMode="invGray">
            <a:xfrm>
              <a:off x="7052744" y="5575586"/>
              <a:ext cx="25054" cy="161888"/>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74" name="Group 773">
            <a:extLst>
              <a:ext uri="{FF2B5EF4-FFF2-40B4-BE49-F238E27FC236}">
                <a16:creationId xmlns:a16="http://schemas.microsoft.com/office/drawing/2014/main" id="{568B2709-3FE3-465D-BED5-6424DF17CCC3}"/>
              </a:ext>
            </a:extLst>
          </p:cNvPr>
          <p:cNvGrpSpPr/>
          <p:nvPr userDrawn="1"/>
        </p:nvGrpSpPr>
        <p:grpSpPr>
          <a:xfrm>
            <a:off x="9050401" y="1722978"/>
            <a:ext cx="541196" cy="348118"/>
            <a:chOff x="2481885" y="4360116"/>
            <a:chExt cx="558662" cy="360056"/>
          </a:xfrm>
          <a:solidFill>
            <a:srgbClr val="FFFFFF"/>
          </a:solidFill>
          <a:effectLst/>
        </p:grpSpPr>
        <p:sp>
          <p:nvSpPr>
            <p:cNvPr id="775" name="Freeform 21">
              <a:extLst>
                <a:ext uri="{FF2B5EF4-FFF2-40B4-BE49-F238E27FC236}">
                  <a16:creationId xmlns:a16="http://schemas.microsoft.com/office/drawing/2014/main" id="{D71D469B-2B05-41E3-B086-E83496955772}"/>
                </a:ext>
              </a:extLst>
            </p:cNvPr>
            <p:cNvSpPr>
              <a:spLocks/>
            </p:cNvSpPr>
            <p:nvPr/>
          </p:nvSpPr>
          <p:spPr bwMode="invGray">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6" name="Freeform 22">
              <a:extLst>
                <a:ext uri="{FF2B5EF4-FFF2-40B4-BE49-F238E27FC236}">
                  <a16:creationId xmlns:a16="http://schemas.microsoft.com/office/drawing/2014/main" id="{9FAD5532-6E71-4074-AF2E-8A202141BDB2}"/>
                </a:ext>
              </a:extLst>
            </p:cNvPr>
            <p:cNvSpPr>
              <a:spLocks/>
            </p:cNvSpPr>
            <p:nvPr/>
          </p:nvSpPr>
          <p:spPr bwMode="invGray">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7" name="Freeform 23">
              <a:extLst>
                <a:ext uri="{FF2B5EF4-FFF2-40B4-BE49-F238E27FC236}">
                  <a16:creationId xmlns:a16="http://schemas.microsoft.com/office/drawing/2014/main" id="{A3242DA5-9861-4655-9CCB-F42BBD98EAB3}"/>
                </a:ext>
              </a:extLst>
            </p:cNvPr>
            <p:cNvSpPr>
              <a:spLocks/>
            </p:cNvSpPr>
            <p:nvPr/>
          </p:nvSpPr>
          <p:spPr bwMode="invGray">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8" name="Freeform 24">
              <a:extLst>
                <a:ext uri="{FF2B5EF4-FFF2-40B4-BE49-F238E27FC236}">
                  <a16:creationId xmlns:a16="http://schemas.microsoft.com/office/drawing/2014/main" id="{C932A2E1-EBA2-47AB-894E-8806DBA7FF1C}"/>
                </a:ext>
              </a:extLst>
            </p:cNvPr>
            <p:cNvSpPr>
              <a:spLocks/>
            </p:cNvSpPr>
            <p:nvPr/>
          </p:nvSpPr>
          <p:spPr bwMode="invGray">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9" name="Freeform 25">
              <a:extLst>
                <a:ext uri="{FF2B5EF4-FFF2-40B4-BE49-F238E27FC236}">
                  <a16:creationId xmlns:a16="http://schemas.microsoft.com/office/drawing/2014/main" id="{D0E28FF5-2720-4C2F-8948-43F503F1E3D8}"/>
                </a:ext>
              </a:extLst>
            </p:cNvPr>
            <p:cNvSpPr>
              <a:spLocks/>
            </p:cNvSpPr>
            <p:nvPr/>
          </p:nvSpPr>
          <p:spPr bwMode="invGray">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0" name="Freeform 26">
              <a:extLst>
                <a:ext uri="{FF2B5EF4-FFF2-40B4-BE49-F238E27FC236}">
                  <a16:creationId xmlns:a16="http://schemas.microsoft.com/office/drawing/2014/main" id="{F2F27A39-71E8-4DBC-80FF-69ECD43BB3E0}"/>
                </a:ext>
              </a:extLst>
            </p:cNvPr>
            <p:cNvSpPr>
              <a:spLocks/>
            </p:cNvSpPr>
            <p:nvPr/>
          </p:nvSpPr>
          <p:spPr bwMode="invGray">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1" name="Freeform 27">
              <a:extLst>
                <a:ext uri="{FF2B5EF4-FFF2-40B4-BE49-F238E27FC236}">
                  <a16:creationId xmlns:a16="http://schemas.microsoft.com/office/drawing/2014/main" id="{673D1B60-4DC8-4853-94A4-E62E22F2F14B}"/>
                </a:ext>
              </a:extLst>
            </p:cNvPr>
            <p:cNvSpPr>
              <a:spLocks/>
            </p:cNvSpPr>
            <p:nvPr/>
          </p:nvSpPr>
          <p:spPr bwMode="invGray">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82" name="Group 781">
            <a:extLst>
              <a:ext uri="{FF2B5EF4-FFF2-40B4-BE49-F238E27FC236}">
                <a16:creationId xmlns:a16="http://schemas.microsoft.com/office/drawing/2014/main" id="{1F55F414-34D1-430A-A37D-22FD86EAA434}"/>
              </a:ext>
            </a:extLst>
          </p:cNvPr>
          <p:cNvGrpSpPr/>
          <p:nvPr userDrawn="1"/>
        </p:nvGrpSpPr>
        <p:grpSpPr>
          <a:xfrm>
            <a:off x="9022144" y="1126432"/>
            <a:ext cx="629516" cy="179759"/>
            <a:chOff x="6791943" y="4414224"/>
            <a:chExt cx="649833" cy="185924"/>
          </a:xfrm>
          <a:solidFill>
            <a:srgbClr val="FFFFFF"/>
          </a:solidFill>
          <a:effectLst/>
        </p:grpSpPr>
        <p:sp>
          <p:nvSpPr>
            <p:cNvPr id="783" name="Freeform 22">
              <a:extLst>
                <a:ext uri="{FF2B5EF4-FFF2-40B4-BE49-F238E27FC236}">
                  <a16:creationId xmlns:a16="http://schemas.microsoft.com/office/drawing/2014/main" id="{101A9D72-32F2-4C8F-B6BE-C721BA0B85ED}"/>
                </a:ext>
              </a:extLst>
            </p:cNvPr>
            <p:cNvSpPr>
              <a:spLocks/>
            </p:cNvSpPr>
            <p:nvPr/>
          </p:nvSpPr>
          <p:spPr bwMode="invGray">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4" name="Freeform 23">
              <a:extLst>
                <a:ext uri="{FF2B5EF4-FFF2-40B4-BE49-F238E27FC236}">
                  <a16:creationId xmlns:a16="http://schemas.microsoft.com/office/drawing/2014/main" id="{E1E64B58-F606-4832-BE47-D092BB314999}"/>
                </a:ext>
              </a:extLst>
            </p:cNvPr>
            <p:cNvSpPr>
              <a:spLocks/>
            </p:cNvSpPr>
            <p:nvPr/>
          </p:nvSpPr>
          <p:spPr bwMode="invGray">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5" name="Freeform 24">
              <a:extLst>
                <a:ext uri="{FF2B5EF4-FFF2-40B4-BE49-F238E27FC236}">
                  <a16:creationId xmlns:a16="http://schemas.microsoft.com/office/drawing/2014/main" id="{38CF2A75-AE13-41E3-975A-BB6E25809961}"/>
                </a:ext>
              </a:extLst>
            </p:cNvPr>
            <p:cNvSpPr>
              <a:spLocks noEditPoints="1"/>
            </p:cNvSpPr>
            <p:nvPr/>
          </p:nvSpPr>
          <p:spPr bwMode="invGray">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6" name="Freeform 25">
              <a:extLst>
                <a:ext uri="{FF2B5EF4-FFF2-40B4-BE49-F238E27FC236}">
                  <a16:creationId xmlns:a16="http://schemas.microsoft.com/office/drawing/2014/main" id="{43B9BA3A-E1E2-4B02-9D53-81686DA37443}"/>
                </a:ext>
              </a:extLst>
            </p:cNvPr>
            <p:cNvSpPr>
              <a:spLocks/>
            </p:cNvSpPr>
            <p:nvPr/>
          </p:nvSpPr>
          <p:spPr bwMode="invGray">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7" name="Freeform 26">
              <a:extLst>
                <a:ext uri="{FF2B5EF4-FFF2-40B4-BE49-F238E27FC236}">
                  <a16:creationId xmlns:a16="http://schemas.microsoft.com/office/drawing/2014/main" id="{57094E45-4372-4186-A317-9B2518534CF4}"/>
                </a:ext>
              </a:extLst>
            </p:cNvPr>
            <p:cNvSpPr>
              <a:spLocks noEditPoints="1"/>
            </p:cNvSpPr>
            <p:nvPr/>
          </p:nvSpPr>
          <p:spPr bwMode="invGray">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8" name="Freeform 27">
              <a:extLst>
                <a:ext uri="{FF2B5EF4-FFF2-40B4-BE49-F238E27FC236}">
                  <a16:creationId xmlns:a16="http://schemas.microsoft.com/office/drawing/2014/main" id="{E9E9D504-8507-4C35-8691-09F3D2037A51}"/>
                </a:ext>
              </a:extLst>
            </p:cNvPr>
            <p:cNvSpPr>
              <a:spLocks noEditPoints="1"/>
            </p:cNvSpPr>
            <p:nvPr/>
          </p:nvSpPr>
          <p:spPr bwMode="invGray">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21" name="Group 620">
            <a:extLst>
              <a:ext uri="{FF2B5EF4-FFF2-40B4-BE49-F238E27FC236}">
                <a16:creationId xmlns:a16="http://schemas.microsoft.com/office/drawing/2014/main" id="{A5857940-9844-421E-B9A4-01BC83112C77}"/>
              </a:ext>
            </a:extLst>
          </p:cNvPr>
          <p:cNvGrpSpPr/>
          <p:nvPr userDrawn="1"/>
        </p:nvGrpSpPr>
        <p:grpSpPr>
          <a:xfrm>
            <a:off x="7396237" y="5417249"/>
            <a:ext cx="741997" cy="191453"/>
            <a:chOff x="4872260" y="5575584"/>
            <a:chExt cx="765942" cy="198016"/>
          </a:xfrm>
          <a:solidFill>
            <a:srgbClr val="FFFFFF"/>
          </a:solidFill>
          <a:effectLst/>
        </p:grpSpPr>
        <p:sp>
          <p:nvSpPr>
            <p:cNvPr id="622" name="Freeform 30">
              <a:extLst>
                <a:ext uri="{FF2B5EF4-FFF2-40B4-BE49-F238E27FC236}">
                  <a16:creationId xmlns:a16="http://schemas.microsoft.com/office/drawing/2014/main" id="{090982FE-F4F6-447D-9B35-78FFD5E7A116}"/>
                </a:ext>
              </a:extLst>
            </p:cNvPr>
            <p:cNvSpPr>
              <a:spLocks noEditPoints="1"/>
            </p:cNvSpPr>
            <p:nvPr/>
          </p:nvSpPr>
          <p:spPr bwMode="invGray">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3" name="Freeform 31">
              <a:extLst>
                <a:ext uri="{FF2B5EF4-FFF2-40B4-BE49-F238E27FC236}">
                  <a16:creationId xmlns:a16="http://schemas.microsoft.com/office/drawing/2014/main" id="{51BD93C1-A0BE-4C53-BCA0-36EAF671F3A1}"/>
                </a:ext>
              </a:extLst>
            </p:cNvPr>
            <p:cNvSpPr>
              <a:spLocks noEditPoints="1"/>
            </p:cNvSpPr>
            <p:nvPr/>
          </p:nvSpPr>
          <p:spPr bwMode="invGray">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4" name="Freeform 32">
              <a:extLst>
                <a:ext uri="{FF2B5EF4-FFF2-40B4-BE49-F238E27FC236}">
                  <a16:creationId xmlns:a16="http://schemas.microsoft.com/office/drawing/2014/main" id="{D72399E5-5E45-4974-95B2-0A3A737F4EAF}"/>
                </a:ext>
              </a:extLst>
            </p:cNvPr>
            <p:cNvSpPr>
              <a:spLocks/>
            </p:cNvSpPr>
            <p:nvPr/>
          </p:nvSpPr>
          <p:spPr bwMode="invGray">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5" name="Freeform 33">
              <a:extLst>
                <a:ext uri="{FF2B5EF4-FFF2-40B4-BE49-F238E27FC236}">
                  <a16:creationId xmlns:a16="http://schemas.microsoft.com/office/drawing/2014/main" id="{42F39ED1-7557-444E-AF2C-55036B0EC1A8}"/>
                </a:ext>
              </a:extLst>
            </p:cNvPr>
            <p:cNvSpPr>
              <a:spLocks/>
            </p:cNvSpPr>
            <p:nvPr/>
          </p:nvSpPr>
          <p:spPr bwMode="invGray">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6" name="Freeform 34">
              <a:extLst>
                <a:ext uri="{FF2B5EF4-FFF2-40B4-BE49-F238E27FC236}">
                  <a16:creationId xmlns:a16="http://schemas.microsoft.com/office/drawing/2014/main" id="{6D750052-EF84-4495-83AC-A7866FF87957}"/>
                </a:ext>
              </a:extLst>
            </p:cNvPr>
            <p:cNvSpPr>
              <a:spLocks noEditPoints="1"/>
            </p:cNvSpPr>
            <p:nvPr/>
          </p:nvSpPr>
          <p:spPr bwMode="invGray">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819" name="Group 818">
            <a:extLst>
              <a:ext uri="{FF2B5EF4-FFF2-40B4-BE49-F238E27FC236}">
                <a16:creationId xmlns:a16="http://schemas.microsoft.com/office/drawing/2014/main" id="{10BEDD60-6A13-4B27-80C5-A402AAAC0A86}"/>
              </a:ext>
            </a:extLst>
          </p:cNvPr>
          <p:cNvGrpSpPr/>
          <p:nvPr userDrawn="1"/>
        </p:nvGrpSpPr>
        <p:grpSpPr>
          <a:xfrm>
            <a:off x="7312172" y="3767840"/>
            <a:ext cx="941931" cy="583391"/>
            <a:chOff x="2858431" y="3187183"/>
            <a:chExt cx="781670" cy="484132"/>
          </a:xfrm>
        </p:grpSpPr>
        <p:grpSp>
          <p:nvGrpSpPr>
            <p:cNvPr id="600" name="Group 599">
              <a:extLst>
                <a:ext uri="{FF2B5EF4-FFF2-40B4-BE49-F238E27FC236}">
                  <a16:creationId xmlns:a16="http://schemas.microsoft.com/office/drawing/2014/main" id="{847E41A7-3CB1-439D-8C3F-464F78205E87}"/>
                </a:ext>
              </a:extLst>
            </p:cNvPr>
            <p:cNvGrpSpPr/>
            <p:nvPr userDrawn="1"/>
          </p:nvGrpSpPr>
          <p:grpSpPr>
            <a:xfrm>
              <a:off x="2875157" y="3187183"/>
              <a:ext cx="748219" cy="161727"/>
              <a:chOff x="2861106" y="3252744"/>
              <a:chExt cx="762252" cy="165192"/>
            </a:xfrm>
          </p:grpSpPr>
          <p:sp>
            <p:nvSpPr>
              <p:cNvPr id="601" name="Freeform 19">
                <a:extLst>
                  <a:ext uri="{FF2B5EF4-FFF2-40B4-BE49-F238E27FC236}">
                    <a16:creationId xmlns:a16="http://schemas.microsoft.com/office/drawing/2014/main" id="{E1D88663-ED0E-40B6-94C5-B9F6404CD736}"/>
                  </a:ext>
                </a:extLst>
              </p:cNvPr>
              <p:cNvSpPr>
                <a:spLocks noEditPoints="1"/>
              </p:cNvSpPr>
              <p:nvPr/>
            </p:nvSpPr>
            <p:spPr bwMode="invGray">
              <a:xfrm>
                <a:off x="2861106" y="3254621"/>
                <a:ext cx="145385" cy="156746"/>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2" name="Freeform 20">
                <a:extLst>
                  <a:ext uri="{FF2B5EF4-FFF2-40B4-BE49-F238E27FC236}">
                    <a16:creationId xmlns:a16="http://schemas.microsoft.com/office/drawing/2014/main" id="{914B237E-672E-435F-AC95-374D7EE3BDC3}"/>
                  </a:ext>
                </a:extLst>
              </p:cNvPr>
              <p:cNvSpPr>
                <a:spLocks/>
              </p:cNvSpPr>
              <p:nvPr/>
            </p:nvSpPr>
            <p:spPr bwMode="invGray">
              <a:xfrm>
                <a:off x="3047448" y="3260566"/>
                <a:ext cx="83791" cy="150175"/>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3" name="Freeform 21">
                <a:extLst>
                  <a:ext uri="{FF2B5EF4-FFF2-40B4-BE49-F238E27FC236}">
                    <a16:creationId xmlns:a16="http://schemas.microsoft.com/office/drawing/2014/main" id="{F2C3A875-60E6-4E1D-B19A-D7601F25BE24}"/>
                  </a:ext>
                </a:extLst>
              </p:cNvPr>
              <p:cNvSpPr>
                <a:spLocks noEditPoints="1"/>
              </p:cNvSpPr>
              <p:nvPr/>
            </p:nvSpPr>
            <p:spPr bwMode="invGray">
              <a:xfrm>
                <a:off x="3180639" y="3255247"/>
                <a:ext cx="149449" cy="150175"/>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4" name="Freeform 22">
                <a:extLst>
                  <a:ext uri="{FF2B5EF4-FFF2-40B4-BE49-F238E27FC236}">
                    <a16:creationId xmlns:a16="http://schemas.microsoft.com/office/drawing/2014/main" id="{8A263E1E-EA52-415D-B083-A09B6CDE2F20}"/>
                  </a:ext>
                </a:extLst>
              </p:cNvPr>
              <p:cNvSpPr>
                <a:spLocks/>
              </p:cNvSpPr>
              <p:nvPr/>
            </p:nvSpPr>
            <p:spPr bwMode="invGray">
              <a:xfrm>
                <a:off x="3365731" y="3256811"/>
                <a:ext cx="103176" cy="150801"/>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5" name="Freeform 23">
                <a:extLst>
                  <a:ext uri="{FF2B5EF4-FFF2-40B4-BE49-F238E27FC236}">
                    <a16:creationId xmlns:a16="http://schemas.microsoft.com/office/drawing/2014/main" id="{2FA3490F-81D7-443E-9F81-41F2FA172C88}"/>
                  </a:ext>
                </a:extLst>
              </p:cNvPr>
              <p:cNvSpPr>
                <a:spLocks noEditPoints="1"/>
              </p:cNvSpPr>
              <p:nvPr/>
            </p:nvSpPr>
            <p:spPr bwMode="invGray">
              <a:xfrm>
                <a:off x="3538941" y="3252744"/>
                <a:ext cx="84417" cy="165192"/>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06" name="Group 605">
              <a:extLst>
                <a:ext uri="{FF2B5EF4-FFF2-40B4-BE49-F238E27FC236}">
                  <a16:creationId xmlns:a16="http://schemas.microsoft.com/office/drawing/2014/main" id="{EB7261EF-17FB-4058-8658-558670C25072}"/>
                </a:ext>
              </a:extLst>
            </p:cNvPr>
            <p:cNvGrpSpPr/>
            <p:nvPr userDrawn="1"/>
          </p:nvGrpSpPr>
          <p:grpSpPr>
            <a:xfrm>
              <a:off x="2858431" y="3501930"/>
              <a:ext cx="781670" cy="169385"/>
              <a:chOff x="3681825" y="3245548"/>
              <a:chExt cx="796331" cy="173014"/>
            </a:xfrm>
          </p:grpSpPr>
          <p:sp>
            <p:nvSpPr>
              <p:cNvPr id="607" name="Freeform 24">
                <a:extLst>
                  <a:ext uri="{FF2B5EF4-FFF2-40B4-BE49-F238E27FC236}">
                    <a16:creationId xmlns:a16="http://schemas.microsoft.com/office/drawing/2014/main" id="{7F1DA8CD-E054-4ED8-AD8F-EFFEC82A4F36}"/>
                  </a:ext>
                </a:extLst>
              </p:cNvPr>
              <p:cNvSpPr>
                <a:spLocks noEditPoints="1"/>
              </p:cNvSpPr>
              <p:nvPr/>
            </p:nvSpPr>
            <p:spPr bwMode="invGray">
              <a:xfrm>
                <a:off x="3681825" y="3249615"/>
                <a:ext cx="146323" cy="150175"/>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8" name="Freeform 25">
                <a:extLst>
                  <a:ext uri="{FF2B5EF4-FFF2-40B4-BE49-F238E27FC236}">
                    <a16:creationId xmlns:a16="http://schemas.microsoft.com/office/drawing/2014/main" id="{B9FFEB83-AC1D-41FD-A4BC-FEA44E6E9646}"/>
                  </a:ext>
                </a:extLst>
              </p:cNvPr>
              <p:cNvSpPr>
                <a:spLocks noEditPoints="1"/>
              </p:cNvSpPr>
              <p:nvPr/>
            </p:nvSpPr>
            <p:spPr bwMode="invGray">
              <a:xfrm>
                <a:off x="3847532" y="3245548"/>
                <a:ext cx="141632" cy="164567"/>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9" name="Freeform 26">
                <a:extLst>
                  <a:ext uri="{FF2B5EF4-FFF2-40B4-BE49-F238E27FC236}">
                    <a16:creationId xmlns:a16="http://schemas.microsoft.com/office/drawing/2014/main" id="{C6204031-ABEE-4F22-A731-A9D7C741EDF8}"/>
                  </a:ext>
                </a:extLst>
              </p:cNvPr>
              <p:cNvSpPr>
                <a:spLocks noEditPoints="1"/>
              </p:cNvSpPr>
              <p:nvPr/>
            </p:nvSpPr>
            <p:spPr bwMode="invGray">
              <a:xfrm>
                <a:off x="3987914" y="3276209"/>
                <a:ext cx="157578" cy="12170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10" name="Freeform 27">
                <a:extLst>
                  <a:ext uri="{FF2B5EF4-FFF2-40B4-BE49-F238E27FC236}">
                    <a16:creationId xmlns:a16="http://schemas.microsoft.com/office/drawing/2014/main" id="{B437526E-A335-4DB0-B7CF-F9E08768A801}"/>
                  </a:ext>
                </a:extLst>
              </p:cNvPr>
              <p:cNvSpPr>
                <a:spLocks noEditPoints="1"/>
              </p:cNvSpPr>
              <p:nvPr/>
            </p:nvSpPr>
            <p:spPr bwMode="invGray">
              <a:xfrm>
                <a:off x="4155496" y="3257437"/>
                <a:ext cx="137568" cy="150801"/>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11" name="Freeform 28">
                <a:extLst>
                  <a:ext uri="{FF2B5EF4-FFF2-40B4-BE49-F238E27FC236}">
                    <a16:creationId xmlns:a16="http://schemas.microsoft.com/office/drawing/2014/main" id="{79DC2154-AC7C-44A2-AE74-AEAF1D1B5C8B}"/>
                  </a:ext>
                </a:extLst>
              </p:cNvPr>
              <p:cNvSpPr>
                <a:spLocks noEditPoints="1"/>
              </p:cNvSpPr>
              <p:nvPr/>
            </p:nvSpPr>
            <p:spPr bwMode="invGray">
              <a:xfrm>
                <a:off x="4306821" y="3253370"/>
                <a:ext cx="171335" cy="165192"/>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grpSp>
        <p:nvGrpSpPr>
          <p:cNvPr id="671" name="Group 670">
            <a:extLst>
              <a:ext uri="{FF2B5EF4-FFF2-40B4-BE49-F238E27FC236}">
                <a16:creationId xmlns:a16="http://schemas.microsoft.com/office/drawing/2014/main" id="{9E05C29A-1B09-4EB7-A479-0C3BD54F2FF3}"/>
              </a:ext>
            </a:extLst>
          </p:cNvPr>
          <p:cNvGrpSpPr/>
          <p:nvPr userDrawn="1"/>
        </p:nvGrpSpPr>
        <p:grpSpPr>
          <a:xfrm>
            <a:off x="7295008" y="4723745"/>
            <a:ext cx="944455" cy="190575"/>
            <a:chOff x="3393928" y="4967561"/>
            <a:chExt cx="999744" cy="202126"/>
          </a:xfrm>
          <a:solidFill>
            <a:srgbClr val="FFFFFF"/>
          </a:solidFill>
          <a:effectLst/>
        </p:grpSpPr>
        <p:sp>
          <p:nvSpPr>
            <p:cNvPr id="672" name="Freeform 27">
              <a:extLst>
                <a:ext uri="{FF2B5EF4-FFF2-40B4-BE49-F238E27FC236}">
                  <a16:creationId xmlns:a16="http://schemas.microsoft.com/office/drawing/2014/main" id="{0FE8F1D2-59C0-4F84-80DD-AB0CA155E8D9}"/>
                </a:ext>
              </a:extLst>
            </p:cNvPr>
            <p:cNvSpPr>
              <a:spLocks/>
            </p:cNvSpPr>
            <p:nvPr/>
          </p:nvSpPr>
          <p:spPr bwMode="invGray">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3" name="Freeform 28">
              <a:extLst>
                <a:ext uri="{FF2B5EF4-FFF2-40B4-BE49-F238E27FC236}">
                  <a16:creationId xmlns:a16="http://schemas.microsoft.com/office/drawing/2014/main" id="{76860FD3-46E2-4224-BBEB-8C9DA29D0387}"/>
                </a:ext>
              </a:extLst>
            </p:cNvPr>
            <p:cNvSpPr>
              <a:spLocks/>
            </p:cNvSpPr>
            <p:nvPr/>
          </p:nvSpPr>
          <p:spPr bwMode="invGray">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4" name="Rectangle 29">
              <a:extLst>
                <a:ext uri="{FF2B5EF4-FFF2-40B4-BE49-F238E27FC236}">
                  <a16:creationId xmlns:a16="http://schemas.microsoft.com/office/drawing/2014/main" id="{5BD8E892-DF44-4637-B480-1B559DC47DAA}"/>
                </a:ext>
              </a:extLst>
            </p:cNvPr>
            <p:cNvSpPr>
              <a:spLocks noChangeArrowheads="1"/>
            </p:cNvSpPr>
            <p:nvPr/>
          </p:nvSpPr>
          <p:spPr bwMode="invGray">
            <a:xfrm>
              <a:off x="3703957" y="4967561"/>
              <a:ext cx="23633" cy="156414"/>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5" name="Freeform 30">
              <a:extLst>
                <a:ext uri="{FF2B5EF4-FFF2-40B4-BE49-F238E27FC236}">
                  <a16:creationId xmlns:a16="http://schemas.microsoft.com/office/drawing/2014/main" id="{78A90123-172D-4FF4-A803-77609418BA9E}"/>
                </a:ext>
              </a:extLst>
            </p:cNvPr>
            <p:cNvSpPr>
              <a:spLocks/>
            </p:cNvSpPr>
            <p:nvPr/>
          </p:nvSpPr>
          <p:spPr bwMode="invGray">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6" name="Freeform 31">
              <a:extLst>
                <a:ext uri="{FF2B5EF4-FFF2-40B4-BE49-F238E27FC236}">
                  <a16:creationId xmlns:a16="http://schemas.microsoft.com/office/drawing/2014/main" id="{AB9AC7DE-FC8A-4FBF-BDB4-C64C2157D503}"/>
                </a:ext>
              </a:extLst>
            </p:cNvPr>
            <p:cNvSpPr>
              <a:spLocks/>
            </p:cNvSpPr>
            <p:nvPr/>
          </p:nvSpPr>
          <p:spPr bwMode="invGray">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7" name="Freeform 32">
              <a:extLst>
                <a:ext uri="{FF2B5EF4-FFF2-40B4-BE49-F238E27FC236}">
                  <a16:creationId xmlns:a16="http://schemas.microsoft.com/office/drawing/2014/main" id="{69FFF5D1-8CB8-47BB-9295-E25C1EE98D9F}"/>
                </a:ext>
              </a:extLst>
            </p:cNvPr>
            <p:cNvSpPr>
              <a:spLocks/>
            </p:cNvSpPr>
            <p:nvPr/>
          </p:nvSpPr>
          <p:spPr bwMode="invGray">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8" name="Freeform 33">
              <a:extLst>
                <a:ext uri="{FF2B5EF4-FFF2-40B4-BE49-F238E27FC236}">
                  <a16:creationId xmlns:a16="http://schemas.microsoft.com/office/drawing/2014/main" id="{3696C76C-F91D-4A01-960A-0D2D286FED25}"/>
                </a:ext>
              </a:extLst>
            </p:cNvPr>
            <p:cNvSpPr>
              <a:spLocks noEditPoints="1"/>
            </p:cNvSpPr>
            <p:nvPr/>
          </p:nvSpPr>
          <p:spPr bwMode="invGray">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9" name="Freeform 34">
              <a:extLst>
                <a:ext uri="{FF2B5EF4-FFF2-40B4-BE49-F238E27FC236}">
                  <a16:creationId xmlns:a16="http://schemas.microsoft.com/office/drawing/2014/main" id="{4CE270FA-B911-48CA-9152-21C5465CE621}"/>
                </a:ext>
              </a:extLst>
            </p:cNvPr>
            <p:cNvSpPr>
              <a:spLocks/>
            </p:cNvSpPr>
            <p:nvPr/>
          </p:nvSpPr>
          <p:spPr bwMode="invGray">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0" name="Freeform 35">
              <a:extLst>
                <a:ext uri="{FF2B5EF4-FFF2-40B4-BE49-F238E27FC236}">
                  <a16:creationId xmlns:a16="http://schemas.microsoft.com/office/drawing/2014/main" id="{F09F9F30-7E26-4651-882D-FDBF203F0304}"/>
                </a:ext>
              </a:extLst>
            </p:cNvPr>
            <p:cNvSpPr>
              <a:spLocks/>
            </p:cNvSpPr>
            <p:nvPr/>
          </p:nvSpPr>
          <p:spPr bwMode="invGray">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588" name="Group 587">
            <a:extLst>
              <a:ext uri="{FF2B5EF4-FFF2-40B4-BE49-F238E27FC236}">
                <a16:creationId xmlns:a16="http://schemas.microsoft.com/office/drawing/2014/main" id="{32CE384A-D997-42A3-B4A0-BEB73BE7AFA3}"/>
              </a:ext>
            </a:extLst>
          </p:cNvPr>
          <p:cNvGrpSpPr/>
          <p:nvPr userDrawn="1"/>
        </p:nvGrpSpPr>
        <p:grpSpPr>
          <a:xfrm>
            <a:off x="7284619" y="3232180"/>
            <a:ext cx="981135" cy="139269"/>
            <a:chOff x="3403273" y="5616873"/>
            <a:chExt cx="1088404" cy="154797"/>
          </a:xfrm>
          <a:solidFill>
            <a:srgbClr val="FFFFFF"/>
          </a:solidFill>
          <a:effectLst/>
        </p:grpSpPr>
        <p:sp>
          <p:nvSpPr>
            <p:cNvPr id="589" name="Freeform 36">
              <a:extLst>
                <a:ext uri="{FF2B5EF4-FFF2-40B4-BE49-F238E27FC236}">
                  <a16:creationId xmlns:a16="http://schemas.microsoft.com/office/drawing/2014/main" id="{E22E096B-480D-44B4-90F2-29B78BD3B0CE}"/>
                </a:ext>
              </a:extLst>
            </p:cNvPr>
            <p:cNvSpPr>
              <a:spLocks/>
            </p:cNvSpPr>
            <p:nvPr/>
          </p:nvSpPr>
          <p:spPr bwMode="invGray">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0" name="Freeform 37">
              <a:extLst>
                <a:ext uri="{FF2B5EF4-FFF2-40B4-BE49-F238E27FC236}">
                  <a16:creationId xmlns:a16="http://schemas.microsoft.com/office/drawing/2014/main" id="{F4FECDD5-2071-4D17-B232-96E77B2B2214}"/>
                </a:ext>
              </a:extLst>
            </p:cNvPr>
            <p:cNvSpPr>
              <a:spLocks noEditPoints="1"/>
            </p:cNvSpPr>
            <p:nvPr/>
          </p:nvSpPr>
          <p:spPr bwMode="invGray">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1" name="Freeform 38">
              <a:extLst>
                <a:ext uri="{FF2B5EF4-FFF2-40B4-BE49-F238E27FC236}">
                  <a16:creationId xmlns:a16="http://schemas.microsoft.com/office/drawing/2014/main" id="{41B8FD62-B188-4874-A115-24F0838EEE50}"/>
                </a:ext>
              </a:extLst>
            </p:cNvPr>
            <p:cNvSpPr>
              <a:spLocks/>
            </p:cNvSpPr>
            <p:nvPr/>
          </p:nvSpPr>
          <p:spPr bwMode="invGray">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2" name="Freeform 39">
              <a:extLst>
                <a:ext uri="{FF2B5EF4-FFF2-40B4-BE49-F238E27FC236}">
                  <a16:creationId xmlns:a16="http://schemas.microsoft.com/office/drawing/2014/main" id="{C72B7C39-F444-4DD6-B472-CA6D97046605}"/>
                </a:ext>
              </a:extLst>
            </p:cNvPr>
            <p:cNvSpPr>
              <a:spLocks noEditPoints="1"/>
            </p:cNvSpPr>
            <p:nvPr/>
          </p:nvSpPr>
          <p:spPr bwMode="invGray">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3" name="Freeform 40">
              <a:extLst>
                <a:ext uri="{FF2B5EF4-FFF2-40B4-BE49-F238E27FC236}">
                  <a16:creationId xmlns:a16="http://schemas.microsoft.com/office/drawing/2014/main" id="{72176DE0-727F-42E0-9EE7-A8EE6E4965CF}"/>
                </a:ext>
              </a:extLst>
            </p:cNvPr>
            <p:cNvSpPr>
              <a:spLocks/>
            </p:cNvSpPr>
            <p:nvPr/>
          </p:nvSpPr>
          <p:spPr bwMode="invGray">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4" name="Freeform 41">
              <a:extLst>
                <a:ext uri="{FF2B5EF4-FFF2-40B4-BE49-F238E27FC236}">
                  <a16:creationId xmlns:a16="http://schemas.microsoft.com/office/drawing/2014/main" id="{4C4C4B62-E490-412B-8061-34010CEB2B7E}"/>
                </a:ext>
              </a:extLst>
            </p:cNvPr>
            <p:cNvSpPr>
              <a:spLocks noEditPoints="1"/>
            </p:cNvSpPr>
            <p:nvPr/>
          </p:nvSpPr>
          <p:spPr bwMode="invGray">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5" name="Freeform 42">
              <a:extLst>
                <a:ext uri="{FF2B5EF4-FFF2-40B4-BE49-F238E27FC236}">
                  <a16:creationId xmlns:a16="http://schemas.microsoft.com/office/drawing/2014/main" id="{092C5D0E-FA93-4142-9AA8-911C9CE79147}"/>
                </a:ext>
              </a:extLst>
            </p:cNvPr>
            <p:cNvSpPr>
              <a:spLocks/>
            </p:cNvSpPr>
            <p:nvPr/>
          </p:nvSpPr>
          <p:spPr bwMode="invGray">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6" name="Freeform 43">
              <a:extLst>
                <a:ext uri="{FF2B5EF4-FFF2-40B4-BE49-F238E27FC236}">
                  <a16:creationId xmlns:a16="http://schemas.microsoft.com/office/drawing/2014/main" id="{B86A7FA6-3771-422E-ABC5-BDCE4DB8D0B8}"/>
                </a:ext>
              </a:extLst>
            </p:cNvPr>
            <p:cNvSpPr>
              <a:spLocks noEditPoints="1"/>
            </p:cNvSpPr>
            <p:nvPr/>
          </p:nvSpPr>
          <p:spPr bwMode="invGray">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7" name="Freeform 44">
              <a:extLst>
                <a:ext uri="{FF2B5EF4-FFF2-40B4-BE49-F238E27FC236}">
                  <a16:creationId xmlns:a16="http://schemas.microsoft.com/office/drawing/2014/main" id="{D0560E9E-83BD-4CD3-92BF-029D0F006297}"/>
                </a:ext>
              </a:extLst>
            </p:cNvPr>
            <p:cNvSpPr>
              <a:spLocks/>
            </p:cNvSpPr>
            <p:nvPr/>
          </p:nvSpPr>
          <p:spPr bwMode="invGray">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8" name="Freeform 45">
              <a:extLst>
                <a:ext uri="{FF2B5EF4-FFF2-40B4-BE49-F238E27FC236}">
                  <a16:creationId xmlns:a16="http://schemas.microsoft.com/office/drawing/2014/main" id="{FBECA20C-BE06-49EF-A9F4-01D3E821C8FA}"/>
                </a:ext>
              </a:extLst>
            </p:cNvPr>
            <p:cNvSpPr>
              <a:spLocks noEditPoints="1"/>
            </p:cNvSpPr>
            <p:nvPr/>
          </p:nvSpPr>
          <p:spPr bwMode="invGray">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9" name="Freeform 46">
              <a:extLst>
                <a:ext uri="{FF2B5EF4-FFF2-40B4-BE49-F238E27FC236}">
                  <a16:creationId xmlns:a16="http://schemas.microsoft.com/office/drawing/2014/main" id="{B6A1292A-3FC0-422A-9371-D41AA1F696AB}"/>
                </a:ext>
              </a:extLst>
            </p:cNvPr>
            <p:cNvSpPr>
              <a:spLocks/>
            </p:cNvSpPr>
            <p:nvPr/>
          </p:nvSpPr>
          <p:spPr bwMode="invGray">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03" name="Group 702">
            <a:extLst>
              <a:ext uri="{FF2B5EF4-FFF2-40B4-BE49-F238E27FC236}">
                <a16:creationId xmlns:a16="http://schemas.microsoft.com/office/drawing/2014/main" id="{982BFE29-9AC8-44CA-8477-2436F2044C80}"/>
              </a:ext>
            </a:extLst>
          </p:cNvPr>
          <p:cNvGrpSpPr/>
          <p:nvPr userDrawn="1"/>
        </p:nvGrpSpPr>
        <p:grpSpPr>
          <a:xfrm>
            <a:off x="7314090" y="2466227"/>
            <a:ext cx="890389" cy="325290"/>
            <a:chOff x="7376591" y="6134774"/>
            <a:chExt cx="919129" cy="336445"/>
          </a:xfrm>
          <a:solidFill>
            <a:srgbClr val="FFFFFF"/>
          </a:solidFill>
          <a:effectLst/>
        </p:grpSpPr>
        <p:sp>
          <p:nvSpPr>
            <p:cNvPr id="704" name="Freeform 24">
              <a:extLst>
                <a:ext uri="{FF2B5EF4-FFF2-40B4-BE49-F238E27FC236}">
                  <a16:creationId xmlns:a16="http://schemas.microsoft.com/office/drawing/2014/main" id="{92962B45-A7EF-4295-9FD8-D1E26CB9A245}"/>
                </a:ext>
              </a:extLst>
            </p:cNvPr>
            <p:cNvSpPr>
              <a:spLocks/>
            </p:cNvSpPr>
            <p:nvPr/>
          </p:nvSpPr>
          <p:spPr bwMode="invGray">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5" name="Freeform 25">
              <a:extLst>
                <a:ext uri="{FF2B5EF4-FFF2-40B4-BE49-F238E27FC236}">
                  <a16:creationId xmlns:a16="http://schemas.microsoft.com/office/drawing/2014/main" id="{2E48CB51-72C2-4091-92C7-28C11AF34009}"/>
                </a:ext>
              </a:extLst>
            </p:cNvPr>
            <p:cNvSpPr>
              <a:spLocks/>
            </p:cNvSpPr>
            <p:nvPr/>
          </p:nvSpPr>
          <p:spPr bwMode="invGray">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6" name="Freeform 26">
              <a:extLst>
                <a:ext uri="{FF2B5EF4-FFF2-40B4-BE49-F238E27FC236}">
                  <a16:creationId xmlns:a16="http://schemas.microsoft.com/office/drawing/2014/main" id="{3F5F45DE-3FBB-485C-9A44-0B261337801F}"/>
                </a:ext>
              </a:extLst>
            </p:cNvPr>
            <p:cNvSpPr>
              <a:spLocks/>
            </p:cNvSpPr>
            <p:nvPr/>
          </p:nvSpPr>
          <p:spPr bwMode="invGray">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7" name="Freeform 27">
              <a:extLst>
                <a:ext uri="{FF2B5EF4-FFF2-40B4-BE49-F238E27FC236}">
                  <a16:creationId xmlns:a16="http://schemas.microsoft.com/office/drawing/2014/main" id="{12102980-4981-405D-89EC-E4DDE08293BC}"/>
                </a:ext>
              </a:extLst>
            </p:cNvPr>
            <p:cNvSpPr>
              <a:spLocks/>
            </p:cNvSpPr>
            <p:nvPr/>
          </p:nvSpPr>
          <p:spPr bwMode="invGray">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8" name="Freeform 28">
              <a:extLst>
                <a:ext uri="{FF2B5EF4-FFF2-40B4-BE49-F238E27FC236}">
                  <a16:creationId xmlns:a16="http://schemas.microsoft.com/office/drawing/2014/main" id="{3248591C-89E2-4E34-9E84-397D8D155D2E}"/>
                </a:ext>
              </a:extLst>
            </p:cNvPr>
            <p:cNvSpPr>
              <a:spLocks/>
            </p:cNvSpPr>
            <p:nvPr/>
          </p:nvSpPr>
          <p:spPr bwMode="invGray">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9" name="Freeform 29">
              <a:extLst>
                <a:ext uri="{FF2B5EF4-FFF2-40B4-BE49-F238E27FC236}">
                  <a16:creationId xmlns:a16="http://schemas.microsoft.com/office/drawing/2014/main" id="{6AD5CB98-6841-4493-ABF5-08128A8EFB37}"/>
                </a:ext>
              </a:extLst>
            </p:cNvPr>
            <p:cNvSpPr>
              <a:spLocks/>
            </p:cNvSpPr>
            <p:nvPr/>
          </p:nvSpPr>
          <p:spPr bwMode="invGray">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0" name="Freeform 30">
              <a:extLst>
                <a:ext uri="{FF2B5EF4-FFF2-40B4-BE49-F238E27FC236}">
                  <a16:creationId xmlns:a16="http://schemas.microsoft.com/office/drawing/2014/main" id="{ED6C9DA4-82A1-403E-A08A-E3648D502190}"/>
                </a:ext>
              </a:extLst>
            </p:cNvPr>
            <p:cNvSpPr>
              <a:spLocks noEditPoints="1"/>
            </p:cNvSpPr>
            <p:nvPr/>
          </p:nvSpPr>
          <p:spPr bwMode="invGray">
            <a:xfrm>
              <a:off x="7545838" y="6134774"/>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53" name="Group 652">
            <a:extLst>
              <a:ext uri="{FF2B5EF4-FFF2-40B4-BE49-F238E27FC236}">
                <a16:creationId xmlns:a16="http://schemas.microsoft.com/office/drawing/2014/main" id="{44E60945-E2AA-4909-9BF3-A579DA83B8C2}"/>
              </a:ext>
            </a:extLst>
          </p:cNvPr>
          <p:cNvGrpSpPr/>
          <p:nvPr userDrawn="1"/>
        </p:nvGrpSpPr>
        <p:grpSpPr>
          <a:xfrm>
            <a:off x="7479306" y="1142295"/>
            <a:ext cx="559956" cy="159322"/>
            <a:chOff x="4664767" y="4986232"/>
            <a:chExt cx="578026" cy="164783"/>
          </a:xfrm>
          <a:solidFill>
            <a:srgbClr val="FFFFFF"/>
          </a:solidFill>
          <a:effectLst/>
        </p:grpSpPr>
        <p:sp>
          <p:nvSpPr>
            <p:cNvPr id="654" name="Freeform 22">
              <a:extLst>
                <a:ext uri="{FF2B5EF4-FFF2-40B4-BE49-F238E27FC236}">
                  <a16:creationId xmlns:a16="http://schemas.microsoft.com/office/drawing/2014/main" id="{3685729F-135E-42E4-B698-591C7D3A5EB2}"/>
                </a:ext>
              </a:extLst>
            </p:cNvPr>
            <p:cNvSpPr>
              <a:spLocks noEditPoints="1"/>
            </p:cNvSpPr>
            <p:nvPr/>
          </p:nvSpPr>
          <p:spPr bwMode="invGray">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5" name="Freeform 23">
              <a:extLst>
                <a:ext uri="{FF2B5EF4-FFF2-40B4-BE49-F238E27FC236}">
                  <a16:creationId xmlns:a16="http://schemas.microsoft.com/office/drawing/2014/main" id="{A28AF631-5D89-4CE8-B893-E7B2A4FBD530}"/>
                </a:ext>
              </a:extLst>
            </p:cNvPr>
            <p:cNvSpPr>
              <a:spLocks noEditPoints="1"/>
            </p:cNvSpPr>
            <p:nvPr/>
          </p:nvSpPr>
          <p:spPr bwMode="invGray">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6" name="Freeform 24">
              <a:extLst>
                <a:ext uri="{FF2B5EF4-FFF2-40B4-BE49-F238E27FC236}">
                  <a16:creationId xmlns:a16="http://schemas.microsoft.com/office/drawing/2014/main" id="{1DF3768D-8A67-4A3E-B03E-AB4CA632E786}"/>
                </a:ext>
              </a:extLst>
            </p:cNvPr>
            <p:cNvSpPr>
              <a:spLocks/>
            </p:cNvSpPr>
            <p:nvPr/>
          </p:nvSpPr>
          <p:spPr bwMode="invGray">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7" name="Freeform 25">
              <a:extLst>
                <a:ext uri="{FF2B5EF4-FFF2-40B4-BE49-F238E27FC236}">
                  <a16:creationId xmlns:a16="http://schemas.microsoft.com/office/drawing/2014/main" id="{715935B8-0803-4A8C-952A-E507AF63B66C}"/>
                </a:ext>
              </a:extLst>
            </p:cNvPr>
            <p:cNvSpPr>
              <a:spLocks/>
            </p:cNvSpPr>
            <p:nvPr/>
          </p:nvSpPr>
          <p:spPr bwMode="invGray">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8" name="Freeform 26">
              <a:extLst>
                <a:ext uri="{FF2B5EF4-FFF2-40B4-BE49-F238E27FC236}">
                  <a16:creationId xmlns:a16="http://schemas.microsoft.com/office/drawing/2014/main" id="{7C73EBDC-A4F0-4C2E-9134-B15F032CE44D}"/>
                </a:ext>
              </a:extLst>
            </p:cNvPr>
            <p:cNvSpPr>
              <a:spLocks noEditPoints="1"/>
            </p:cNvSpPr>
            <p:nvPr/>
          </p:nvSpPr>
          <p:spPr bwMode="invGray">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99" name="Group 798">
            <a:extLst>
              <a:ext uri="{FF2B5EF4-FFF2-40B4-BE49-F238E27FC236}">
                <a16:creationId xmlns:a16="http://schemas.microsoft.com/office/drawing/2014/main" id="{8F2F1823-5558-4D57-928A-1848D6EE6EE7}"/>
              </a:ext>
            </a:extLst>
          </p:cNvPr>
          <p:cNvGrpSpPr/>
          <p:nvPr userDrawn="1"/>
        </p:nvGrpSpPr>
        <p:grpSpPr>
          <a:xfrm>
            <a:off x="7466120" y="1786688"/>
            <a:ext cx="602231" cy="199836"/>
            <a:chOff x="3467068" y="4450074"/>
            <a:chExt cx="621665" cy="206687"/>
          </a:xfrm>
          <a:solidFill>
            <a:srgbClr val="FFFFFF"/>
          </a:solidFill>
          <a:effectLst/>
        </p:grpSpPr>
        <p:sp>
          <p:nvSpPr>
            <p:cNvPr id="800" name="Freeform 23">
              <a:extLst>
                <a:ext uri="{FF2B5EF4-FFF2-40B4-BE49-F238E27FC236}">
                  <a16:creationId xmlns:a16="http://schemas.microsoft.com/office/drawing/2014/main" id="{85DF7728-908F-40FA-84C9-C9B7F9A49C98}"/>
                </a:ext>
              </a:extLst>
            </p:cNvPr>
            <p:cNvSpPr>
              <a:spLocks/>
            </p:cNvSpPr>
            <p:nvPr/>
          </p:nvSpPr>
          <p:spPr bwMode="invGray">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1" name="Freeform 24">
              <a:extLst>
                <a:ext uri="{FF2B5EF4-FFF2-40B4-BE49-F238E27FC236}">
                  <a16:creationId xmlns:a16="http://schemas.microsoft.com/office/drawing/2014/main" id="{3CEA220F-0F85-4C47-BB99-351F0D4757A3}"/>
                </a:ext>
              </a:extLst>
            </p:cNvPr>
            <p:cNvSpPr>
              <a:spLocks noEditPoints="1"/>
            </p:cNvSpPr>
            <p:nvPr/>
          </p:nvSpPr>
          <p:spPr bwMode="invGray">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2" name="Freeform 25">
              <a:extLst>
                <a:ext uri="{FF2B5EF4-FFF2-40B4-BE49-F238E27FC236}">
                  <a16:creationId xmlns:a16="http://schemas.microsoft.com/office/drawing/2014/main" id="{EBDD48F5-3B21-445A-BE53-0B05CEE94DAF}"/>
                </a:ext>
              </a:extLst>
            </p:cNvPr>
            <p:cNvSpPr>
              <a:spLocks noEditPoints="1"/>
            </p:cNvSpPr>
            <p:nvPr/>
          </p:nvSpPr>
          <p:spPr bwMode="invGray">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3" name="Freeform 26">
              <a:extLst>
                <a:ext uri="{FF2B5EF4-FFF2-40B4-BE49-F238E27FC236}">
                  <a16:creationId xmlns:a16="http://schemas.microsoft.com/office/drawing/2014/main" id="{4B4BEB7F-7E13-4B82-8F4F-A00B63325FCF}"/>
                </a:ext>
              </a:extLst>
            </p:cNvPr>
            <p:cNvSpPr>
              <a:spLocks/>
            </p:cNvSpPr>
            <p:nvPr/>
          </p:nvSpPr>
          <p:spPr bwMode="invGray">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4" name="Freeform 27">
              <a:extLst>
                <a:ext uri="{FF2B5EF4-FFF2-40B4-BE49-F238E27FC236}">
                  <a16:creationId xmlns:a16="http://schemas.microsoft.com/office/drawing/2014/main" id="{D5D180B9-1301-4313-B69C-42A3E89AFAC0}"/>
                </a:ext>
              </a:extLst>
            </p:cNvPr>
            <p:cNvSpPr>
              <a:spLocks noEditPoints="1"/>
            </p:cNvSpPr>
            <p:nvPr/>
          </p:nvSpPr>
          <p:spPr bwMode="invGray">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5" name="Freeform 28">
              <a:extLst>
                <a:ext uri="{FF2B5EF4-FFF2-40B4-BE49-F238E27FC236}">
                  <a16:creationId xmlns:a16="http://schemas.microsoft.com/office/drawing/2014/main" id="{BA61F2AF-46D6-4330-A5E0-34BDEC1441B5}"/>
                </a:ext>
              </a:extLst>
            </p:cNvPr>
            <p:cNvSpPr>
              <a:spLocks/>
            </p:cNvSpPr>
            <p:nvPr/>
          </p:nvSpPr>
          <p:spPr bwMode="invGray">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pic>
        <p:nvPicPr>
          <p:cNvPr id="579" name="Picture 2">
            <a:extLst>
              <a:ext uri="{FF2B5EF4-FFF2-40B4-BE49-F238E27FC236}">
                <a16:creationId xmlns:a16="http://schemas.microsoft.com/office/drawing/2014/main" id="{065B9A72-185E-49FA-A7B5-3CD8D4951220}"/>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29824" t="36030" r="16031" b="19410"/>
          <a:stretch/>
        </p:blipFill>
        <p:spPr bwMode="auto">
          <a:xfrm>
            <a:off x="4407158" y="5390482"/>
            <a:ext cx="484532" cy="183198"/>
          </a:xfrm>
          <a:prstGeom prst="rect">
            <a:avLst/>
          </a:prstGeom>
          <a:noFill/>
          <a:ln w="9525">
            <a:noFill/>
            <a:miter lim="800000"/>
            <a:headEnd/>
            <a:tailEnd/>
          </a:ln>
          <a:effectLst/>
        </p:spPr>
      </p:pic>
      <p:grpSp>
        <p:nvGrpSpPr>
          <p:cNvPr id="789" name="Group 788">
            <a:extLst>
              <a:ext uri="{FF2B5EF4-FFF2-40B4-BE49-F238E27FC236}">
                <a16:creationId xmlns:a16="http://schemas.microsoft.com/office/drawing/2014/main" id="{D01851AC-1DA7-4FF2-9CD2-70945E557075}"/>
              </a:ext>
            </a:extLst>
          </p:cNvPr>
          <p:cNvGrpSpPr/>
          <p:nvPr userDrawn="1"/>
        </p:nvGrpSpPr>
        <p:grpSpPr>
          <a:xfrm>
            <a:off x="4301372" y="3935900"/>
            <a:ext cx="696105" cy="288765"/>
            <a:chOff x="7844547" y="4357855"/>
            <a:chExt cx="718569" cy="298667"/>
          </a:xfrm>
          <a:solidFill>
            <a:srgbClr val="FFFFFF"/>
          </a:solidFill>
          <a:effectLst/>
        </p:grpSpPr>
        <p:sp>
          <p:nvSpPr>
            <p:cNvPr id="790" name="Freeform 18">
              <a:extLst>
                <a:ext uri="{FF2B5EF4-FFF2-40B4-BE49-F238E27FC236}">
                  <a16:creationId xmlns:a16="http://schemas.microsoft.com/office/drawing/2014/main" id="{328519FA-C1FA-4E33-8D9B-BAE97DD7E873}"/>
                </a:ext>
              </a:extLst>
            </p:cNvPr>
            <p:cNvSpPr>
              <a:spLocks/>
            </p:cNvSpPr>
            <p:nvPr/>
          </p:nvSpPr>
          <p:spPr bwMode="invGray">
            <a:xfrm>
              <a:off x="8301920"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1" name="Freeform 20">
              <a:extLst>
                <a:ext uri="{FF2B5EF4-FFF2-40B4-BE49-F238E27FC236}">
                  <a16:creationId xmlns:a16="http://schemas.microsoft.com/office/drawing/2014/main" id="{1D975238-D117-4413-A3FD-DE85C92E90D1}"/>
                </a:ext>
              </a:extLst>
            </p:cNvPr>
            <p:cNvSpPr>
              <a:spLocks/>
            </p:cNvSpPr>
            <p:nvPr/>
          </p:nvSpPr>
          <p:spPr bwMode="invGray">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2" name="Freeform 21">
              <a:extLst>
                <a:ext uri="{FF2B5EF4-FFF2-40B4-BE49-F238E27FC236}">
                  <a16:creationId xmlns:a16="http://schemas.microsoft.com/office/drawing/2014/main" id="{BF9A7824-589D-4BAA-BFC9-421D8D533155}"/>
                </a:ext>
              </a:extLst>
            </p:cNvPr>
            <p:cNvSpPr>
              <a:spLocks noEditPoints="1"/>
            </p:cNvSpPr>
            <p:nvPr/>
          </p:nvSpPr>
          <p:spPr bwMode="invGray">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3" name="Oval 792">
              <a:extLst>
                <a:ext uri="{FF2B5EF4-FFF2-40B4-BE49-F238E27FC236}">
                  <a16:creationId xmlns:a16="http://schemas.microsoft.com/office/drawing/2014/main" id="{F9ED46D2-7069-467A-A0E2-BB4D394BDCA6}"/>
                </a:ext>
              </a:extLst>
            </p:cNvPr>
            <p:cNvSpPr>
              <a:spLocks noChangeAspect="1"/>
            </p:cNvSpPr>
            <p:nvPr/>
          </p:nvSpPr>
          <p:spPr bwMode="invGray">
            <a:xfrm>
              <a:off x="8159966" y="4376370"/>
              <a:ext cx="41897" cy="41897"/>
            </a:xfrm>
            <a:prstGeom prst="ellipse">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11" name="Group 710">
            <a:extLst>
              <a:ext uri="{FF2B5EF4-FFF2-40B4-BE49-F238E27FC236}">
                <a16:creationId xmlns:a16="http://schemas.microsoft.com/office/drawing/2014/main" id="{72BD4560-FBAF-4939-AC58-3E2C0654B2A1}"/>
              </a:ext>
            </a:extLst>
          </p:cNvPr>
          <p:cNvGrpSpPr/>
          <p:nvPr userDrawn="1"/>
        </p:nvGrpSpPr>
        <p:grpSpPr>
          <a:xfrm>
            <a:off x="4295209" y="3211696"/>
            <a:ext cx="692529" cy="181296"/>
            <a:chOff x="420233" y="6191684"/>
            <a:chExt cx="714879" cy="187513"/>
          </a:xfrm>
          <a:solidFill>
            <a:srgbClr val="FFFFFF"/>
          </a:solidFill>
          <a:effectLst/>
        </p:grpSpPr>
        <p:sp>
          <p:nvSpPr>
            <p:cNvPr id="712" name="Freeform 20">
              <a:extLst>
                <a:ext uri="{FF2B5EF4-FFF2-40B4-BE49-F238E27FC236}">
                  <a16:creationId xmlns:a16="http://schemas.microsoft.com/office/drawing/2014/main" id="{B62B17A5-7023-48E4-8C26-07C7466B73C5}"/>
                </a:ext>
              </a:extLst>
            </p:cNvPr>
            <p:cNvSpPr>
              <a:spLocks/>
            </p:cNvSpPr>
            <p:nvPr/>
          </p:nvSpPr>
          <p:spPr bwMode="invGray">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3" name="Freeform 21">
              <a:extLst>
                <a:ext uri="{FF2B5EF4-FFF2-40B4-BE49-F238E27FC236}">
                  <a16:creationId xmlns:a16="http://schemas.microsoft.com/office/drawing/2014/main" id="{565F2313-0163-4D30-89CE-15BD8B80A2C6}"/>
                </a:ext>
              </a:extLst>
            </p:cNvPr>
            <p:cNvSpPr>
              <a:spLocks/>
            </p:cNvSpPr>
            <p:nvPr/>
          </p:nvSpPr>
          <p:spPr bwMode="invGray">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4" name="Freeform 22">
              <a:extLst>
                <a:ext uri="{FF2B5EF4-FFF2-40B4-BE49-F238E27FC236}">
                  <a16:creationId xmlns:a16="http://schemas.microsoft.com/office/drawing/2014/main" id="{6CB5A873-20E2-4742-9D39-0266805B16B3}"/>
                </a:ext>
              </a:extLst>
            </p:cNvPr>
            <p:cNvSpPr>
              <a:spLocks/>
            </p:cNvSpPr>
            <p:nvPr/>
          </p:nvSpPr>
          <p:spPr bwMode="invGray">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5" name="Freeform 25">
              <a:extLst>
                <a:ext uri="{FF2B5EF4-FFF2-40B4-BE49-F238E27FC236}">
                  <a16:creationId xmlns:a16="http://schemas.microsoft.com/office/drawing/2014/main" id="{CE823C0A-E20B-444C-A5EC-972948237A4E}"/>
                </a:ext>
              </a:extLst>
            </p:cNvPr>
            <p:cNvSpPr>
              <a:spLocks/>
            </p:cNvSpPr>
            <p:nvPr/>
          </p:nvSpPr>
          <p:spPr bwMode="invGray">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6" name="Freeform 26">
              <a:extLst>
                <a:ext uri="{FF2B5EF4-FFF2-40B4-BE49-F238E27FC236}">
                  <a16:creationId xmlns:a16="http://schemas.microsoft.com/office/drawing/2014/main" id="{5B0AE8B2-F80F-4E27-9357-CC298C4D9876}"/>
                </a:ext>
              </a:extLst>
            </p:cNvPr>
            <p:cNvSpPr>
              <a:spLocks/>
            </p:cNvSpPr>
            <p:nvPr/>
          </p:nvSpPr>
          <p:spPr bwMode="invGray">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7" name="Freeform 36">
              <a:extLst>
                <a:ext uri="{FF2B5EF4-FFF2-40B4-BE49-F238E27FC236}">
                  <a16:creationId xmlns:a16="http://schemas.microsoft.com/office/drawing/2014/main" id="{04983705-257C-44CB-84CB-C646FE5DD12B}"/>
                </a:ext>
              </a:extLst>
            </p:cNvPr>
            <p:cNvSpPr>
              <a:spLocks/>
            </p:cNvSpPr>
            <p:nvPr/>
          </p:nvSpPr>
          <p:spPr bwMode="invGray">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8" name="Freeform 37">
              <a:extLst>
                <a:ext uri="{FF2B5EF4-FFF2-40B4-BE49-F238E27FC236}">
                  <a16:creationId xmlns:a16="http://schemas.microsoft.com/office/drawing/2014/main" id="{E242AF08-B0BA-4F18-9A38-89F37A7389A9}"/>
                </a:ext>
              </a:extLst>
            </p:cNvPr>
            <p:cNvSpPr>
              <a:spLocks noEditPoints="1"/>
            </p:cNvSpPr>
            <p:nvPr/>
          </p:nvSpPr>
          <p:spPr bwMode="invGray">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9" name="Freeform 38">
              <a:extLst>
                <a:ext uri="{FF2B5EF4-FFF2-40B4-BE49-F238E27FC236}">
                  <a16:creationId xmlns:a16="http://schemas.microsoft.com/office/drawing/2014/main" id="{C19E4D0D-D09E-4150-A1B1-A1020BFABCF2}"/>
                </a:ext>
              </a:extLst>
            </p:cNvPr>
            <p:cNvSpPr>
              <a:spLocks/>
            </p:cNvSpPr>
            <p:nvPr/>
          </p:nvSpPr>
          <p:spPr bwMode="invGray">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0" name="Freeform 39">
              <a:extLst>
                <a:ext uri="{FF2B5EF4-FFF2-40B4-BE49-F238E27FC236}">
                  <a16:creationId xmlns:a16="http://schemas.microsoft.com/office/drawing/2014/main" id="{95736906-27EC-46A3-B4B1-420B4855A8EB}"/>
                </a:ext>
              </a:extLst>
            </p:cNvPr>
            <p:cNvSpPr>
              <a:spLocks/>
            </p:cNvSpPr>
            <p:nvPr/>
          </p:nvSpPr>
          <p:spPr bwMode="invGray">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1" name="Freeform 42">
              <a:extLst>
                <a:ext uri="{FF2B5EF4-FFF2-40B4-BE49-F238E27FC236}">
                  <a16:creationId xmlns:a16="http://schemas.microsoft.com/office/drawing/2014/main" id="{B1827838-5012-46AF-BC25-562FFE0B346C}"/>
                </a:ext>
              </a:extLst>
            </p:cNvPr>
            <p:cNvSpPr>
              <a:spLocks/>
            </p:cNvSpPr>
            <p:nvPr/>
          </p:nvSpPr>
          <p:spPr bwMode="invGray">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2" name="Freeform 43">
              <a:extLst>
                <a:ext uri="{FF2B5EF4-FFF2-40B4-BE49-F238E27FC236}">
                  <a16:creationId xmlns:a16="http://schemas.microsoft.com/office/drawing/2014/main" id="{1AC9200A-D4B4-4FB8-ACDD-84B9B843F4B8}"/>
                </a:ext>
              </a:extLst>
            </p:cNvPr>
            <p:cNvSpPr>
              <a:spLocks noEditPoints="1"/>
            </p:cNvSpPr>
            <p:nvPr/>
          </p:nvSpPr>
          <p:spPr bwMode="invGray">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3" name="Freeform 44">
              <a:extLst>
                <a:ext uri="{FF2B5EF4-FFF2-40B4-BE49-F238E27FC236}">
                  <a16:creationId xmlns:a16="http://schemas.microsoft.com/office/drawing/2014/main" id="{AE0ACEB5-1CBF-4FA6-B128-A4B55BED13B8}"/>
                </a:ext>
              </a:extLst>
            </p:cNvPr>
            <p:cNvSpPr>
              <a:spLocks/>
            </p:cNvSpPr>
            <p:nvPr/>
          </p:nvSpPr>
          <p:spPr bwMode="invGray">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sp>
        <p:nvSpPr>
          <p:cNvPr id="810" name="Rectangle 809">
            <a:extLst>
              <a:ext uri="{FF2B5EF4-FFF2-40B4-BE49-F238E27FC236}">
                <a16:creationId xmlns:a16="http://schemas.microsoft.com/office/drawing/2014/main" id="{20830C6B-481F-4CE3-BB22-ED2140BD3F43}"/>
              </a:ext>
            </a:extLst>
          </p:cNvPr>
          <p:cNvSpPr/>
          <p:nvPr userDrawn="1"/>
        </p:nvSpPr>
        <p:spPr>
          <a:xfrm>
            <a:off x="4165188" y="2419735"/>
            <a:ext cx="1000282" cy="369332"/>
          </a:xfrm>
          <a:prstGeom prst="rect">
            <a:avLst/>
          </a:prstGeom>
        </p:spPr>
        <p:txBody>
          <a:bodyPr wrap="square">
            <a:spAutoFit/>
          </a:bodyPr>
          <a:lstStyle/>
          <a:p>
            <a:r>
              <a:rPr lang="en-US" sz="1800" dirty="0" err="1">
                <a:solidFill>
                  <a:srgbClr val="FFFFFF">
                    <a:alpha val="99000"/>
                  </a:srgbClr>
                </a:solidFill>
                <a:latin typeface="Segoe UI" pitchFamily="34" charset="0"/>
                <a:ea typeface="Segoe UI" pitchFamily="34" charset="0"/>
                <a:cs typeface="Segoe UI" pitchFamily="34" charset="0"/>
              </a:rPr>
              <a:t>Ahsante</a:t>
            </a:r>
            <a:endParaRPr lang="en-US" dirty="0"/>
          </a:p>
        </p:txBody>
      </p:sp>
      <p:grpSp>
        <p:nvGrpSpPr>
          <p:cNvPr id="681" name="Group 680">
            <a:extLst>
              <a:ext uri="{FF2B5EF4-FFF2-40B4-BE49-F238E27FC236}">
                <a16:creationId xmlns:a16="http://schemas.microsoft.com/office/drawing/2014/main" id="{48D49711-256B-4186-8347-BFDFDCBBC7EB}"/>
              </a:ext>
            </a:extLst>
          </p:cNvPr>
          <p:cNvGrpSpPr/>
          <p:nvPr userDrawn="1"/>
        </p:nvGrpSpPr>
        <p:grpSpPr>
          <a:xfrm>
            <a:off x="4377360" y="1823909"/>
            <a:ext cx="544129" cy="180200"/>
            <a:chOff x="10238410" y="4967852"/>
            <a:chExt cx="561691" cy="186381"/>
          </a:xfrm>
          <a:solidFill>
            <a:srgbClr val="FFFFFF"/>
          </a:solidFill>
          <a:effectLst/>
        </p:grpSpPr>
        <p:sp>
          <p:nvSpPr>
            <p:cNvPr id="682" name="Freeform 34">
              <a:extLst>
                <a:ext uri="{FF2B5EF4-FFF2-40B4-BE49-F238E27FC236}">
                  <a16:creationId xmlns:a16="http://schemas.microsoft.com/office/drawing/2014/main" id="{EA33E4A2-D778-426D-A56F-2EE728894C5D}"/>
                </a:ext>
              </a:extLst>
            </p:cNvPr>
            <p:cNvSpPr>
              <a:spLocks/>
            </p:cNvSpPr>
            <p:nvPr/>
          </p:nvSpPr>
          <p:spPr bwMode="invGray">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3" name="Freeform 35">
              <a:extLst>
                <a:ext uri="{FF2B5EF4-FFF2-40B4-BE49-F238E27FC236}">
                  <a16:creationId xmlns:a16="http://schemas.microsoft.com/office/drawing/2014/main" id="{15A4C31F-1E5C-4BB3-BC29-888BE2BD46B7}"/>
                </a:ext>
              </a:extLst>
            </p:cNvPr>
            <p:cNvSpPr>
              <a:spLocks/>
            </p:cNvSpPr>
            <p:nvPr/>
          </p:nvSpPr>
          <p:spPr bwMode="invGray">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4" name="Freeform 36">
              <a:extLst>
                <a:ext uri="{FF2B5EF4-FFF2-40B4-BE49-F238E27FC236}">
                  <a16:creationId xmlns:a16="http://schemas.microsoft.com/office/drawing/2014/main" id="{B6FB8D40-02F4-4B29-BB17-DD7D9C80591D}"/>
                </a:ext>
              </a:extLst>
            </p:cNvPr>
            <p:cNvSpPr>
              <a:spLocks noEditPoints="1"/>
            </p:cNvSpPr>
            <p:nvPr/>
          </p:nvSpPr>
          <p:spPr bwMode="invGray">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5" name="Rectangle 37">
              <a:extLst>
                <a:ext uri="{FF2B5EF4-FFF2-40B4-BE49-F238E27FC236}">
                  <a16:creationId xmlns:a16="http://schemas.microsoft.com/office/drawing/2014/main" id="{0F5CAB8B-4899-4526-961F-A949A1165828}"/>
                </a:ext>
              </a:extLst>
            </p:cNvPr>
            <p:cNvSpPr>
              <a:spLocks noChangeArrowheads="1"/>
            </p:cNvSpPr>
            <p:nvPr/>
          </p:nvSpPr>
          <p:spPr bwMode="invGray">
            <a:xfrm>
              <a:off x="10646846" y="4967852"/>
              <a:ext cx="27666" cy="183105"/>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6" name="Freeform 38">
              <a:extLst>
                <a:ext uri="{FF2B5EF4-FFF2-40B4-BE49-F238E27FC236}">
                  <a16:creationId xmlns:a16="http://schemas.microsoft.com/office/drawing/2014/main" id="{69D6139F-E07A-4C1F-BC3A-B028EE0345F2}"/>
                </a:ext>
              </a:extLst>
            </p:cNvPr>
            <p:cNvSpPr>
              <a:spLocks noEditPoints="1"/>
            </p:cNvSpPr>
            <p:nvPr/>
          </p:nvSpPr>
          <p:spPr bwMode="invGray">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806" name="Group 805">
            <a:extLst>
              <a:ext uri="{FF2B5EF4-FFF2-40B4-BE49-F238E27FC236}">
                <a16:creationId xmlns:a16="http://schemas.microsoft.com/office/drawing/2014/main" id="{2DC2CD78-BC6D-42F7-B969-3FE143891EC4}"/>
              </a:ext>
            </a:extLst>
          </p:cNvPr>
          <p:cNvGrpSpPr/>
          <p:nvPr userDrawn="1"/>
        </p:nvGrpSpPr>
        <p:grpSpPr>
          <a:xfrm>
            <a:off x="4352556" y="4654528"/>
            <a:ext cx="593736" cy="278949"/>
            <a:chOff x="8669045" y="5484723"/>
            <a:chExt cx="612897" cy="288514"/>
          </a:xfrm>
          <a:solidFill>
            <a:srgbClr val="FFFFFF"/>
          </a:solidFill>
          <a:effectLst/>
        </p:grpSpPr>
        <p:sp>
          <p:nvSpPr>
            <p:cNvPr id="807" name="Freeform 16">
              <a:extLst>
                <a:ext uri="{FF2B5EF4-FFF2-40B4-BE49-F238E27FC236}">
                  <a16:creationId xmlns:a16="http://schemas.microsoft.com/office/drawing/2014/main" id="{9082B76F-C93E-4DC5-9470-8D164D52CEEE}"/>
                </a:ext>
              </a:extLst>
            </p:cNvPr>
            <p:cNvSpPr>
              <a:spLocks noEditPoints="1"/>
            </p:cNvSpPr>
            <p:nvPr/>
          </p:nvSpPr>
          <p:spPr bwMode="invGray">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8" name="Freeform 17">
              <a:extLst>
                <a:ext uri="{FF2B5EF4-FFF2-40B4-BE49-F238E27FC236}">
                  <a16:creationId xmlns:a16="http://schemas.microsoft.com/office/drawing/2014/main" id="{9555F416-1C8F-461A-B578-179B34B26DBE}"/>
                </a:ext>
              </a:extLst>
            </p:cNvPr>
            <p:cNvSpPr>
              <a:spLocks noEditPoints="1"/>
            </p:cNvSpPr>
            <p:nvPr/>
          </p:nvSpPr>
          <p:spPr bwMode="invGray">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sp>
        <p:nvSpPr>
          <p:cNvPr id="811" name="TextBox 810">
            <a:extLst>
              <a:ext uri="{FF2B5EF4-FFF2-40B4-BE49-F238E27FC236}">
                <a16:creationId xmlns:a16="http://schemas.microsoft.com/office/drawing/2014/main" id="{2A2C7363-0125-4A81-8AC6-C5B3DB8A9213}"/>
              </a:ext>
            </a:extLst>
          </p:cNvPr>
          <p:cNvSpPr txBox="1"/>
          <p:nvPr userDrawn="1"/>
        </p:nvSpPr>
        <p:spPr>
          <a:xfrm>
            <a:off x="4174826" y="1046358"/>
            <a:ext cx="985717"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Gracias</a:t>
            </a:r>
          </a:p>
        </p:txBody>
      </p:sp>
      <p:sp>
        <p:nvSpPr>
          <p:cNvPr id="809" name="Rectangle 808">
            <a:extLst>
              <a:ext uri="{FF2B5EF4-FFF2-40B4-BE49-F238E27FC236}">
                <a16:creationId xmlns:a16="http://schemas.microsoft.com/office/drawing/2014/main" id="{54F22464-889E-438E-BDBB-64501AB22A3F}"/>
              </a:ext>
            </a:extLst>
          </p:cNvPr>
          <p:cNvSpPr/>
          <p:nvPr userDrawn="1"/>
        </p:nvSpPr>
        <p:spPr>
          <a:xfrm>
            <a:off x="-859920" y="799137"/>
            <a:ext cx="4337598" cy="2831296"/>
          </a:xfrm>
          <a:prstGeom prst="rect">
            <a:avLst/>
          </a:prstGeom>
        </p:spPr>
        <p:txBody>
          <a:bodyPr wrap="square" lIns="121674" tIns="60837" rIns="121674" bIns="60837">
            <a:spAutoFit/>
          </a:bodyPr>
          <a:lstStyle/>
          <a:p>
            <a:pPr algn="r"/>
            <a:r>
              <a:rPr lang="en-US" sz="8800" dirty="0">
                <a:solidFill>
                  <a:srgbClr val="FFFFFF">
                    <a:alpha val="99000"/>
                  </a:srgbClr>
                </a:solidFill>
                <a:latin typeface="+mn-lt"/>
                <a:ea typeface="Segoe UI" pitchFamily="34" charset="0"/>
                <a:cs typeface="Segoe UI" panose="020B0502040204020203" pitchFamily="34" charset="0"/>
              </a:rPr>
              <a:t>thank you</a:t>
            </a:r>
          </a:p>
        </p:txBody>
      </p:sp>
      <p:cxnSp>
        <p:nvCxnSpPr>
          <p:cNvPr id="837" name="Straight Connector 836">
            <a:extLst>
              <a:ext uri="{FF2B5EF4-FFF2-40B4-BE49-F238E27FC236}">
                <a16:creationId xmlns:a16="http://schemas.microsoft.com/office/drawing/2014/main" id="{CDFB2039-BB03-492A-B327-78299DDB99B3}"/>
              </a:ext>
            </a:extLst>
          </p:cNvPr>
          <p:cNvCxnSpPr>
            <a:cxnSpLocks/>
          </p:cNvCxnSpPr>
          <p:nvPr userDrawn="1"/>
        </p:nvCxnSpPr>
        <p:spPr>
          <a:xfrm>
            <a:off x="3808675" y="1126432"/>
            <a:ext cx="0" cy="447426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id="{77018AAC-8CDC-431C-B50B-D1FE8945924F}"/>
              </a:ext>
            </a:extLst>
          </p:cNvPr>
          <p:cNvSpPr txBox="1"/>
          <p:nvPr userDrawn="1"/>
        </p:nvSpPr>
        <p:spPr>
          <a:xfrm>
            <a:off x="10403491" y="4603568"/>
            <a:ext cx="910291" cy="369332"/>
          </a:xfrm>
          <a:prstGeom prst="rect">
            <a:avLst/>
          </a:prstGeom>
          <a:noFill/>
        </p:spPr>
        <p:txBody>
          <a:bodyPr wrap="square" rtlCol="0">
            <a:spAutoFit/>
          </a:bodyPr>
          <a:lstStyle/>
          <a:p>
            <a:pPr algn="ctr"/>
            <a:r>
              <a:rPr lang="en-US" b="0" dirty="0">
                <a:solidFill>
                  <a:schemeClr val="bg1"/>
                </a:solidFill>
                <a:latin typeface="Segoe UI Semibold" panose="020B0702040204020203" pitchFamily="34" charset="0"/>
                <a:cs typeface="Segoe UI Semibold" panose="020B0702040204020203" pitchFamily="34" charset="0"/>
              </a:rPr>
              <a:t>Merci</a:t>
            </a:r>
          </a:p>
        </p:txBody>
      </p:sp>
      <p:sp>
        <p:nvSpPr>
          <p:cNvPr id="252" name="Rectangle 251">
            <a:extLst>
              <a:ext uri="{FF2B5EF4-FFF2-40B4-BE49-F238E27FC236}">
                <a16:creationId xmlns:a16="http://schemas.microsoft.com/office/drawing/2014/main" id="{CD52CA3A-337E-449E-AEFC-25C31209EC3F}"/>
              </a:ext>
            </a:extLst>
          </p:cNvPr>
          <p:cNvSpPr/>
          <p:nvPr userDrawn="1"/>
        </p:nvSpPr>
        <p:spPr>
          <a:xfrm>
            <a:off x="10202911" y="5293853"/>
            <a:ext cx="1349665" cy="369332"/>
          </a:xfrm>
          <a:prstGeom prst="rect">
            <a:avLst/>
          </a:prstGeom>
        </p:spPr>
        <p:txBody>
          <a:bodyPr wrap="none">
            <a:spAutoFit/>
          </a:bodyPr>
          <a:lstStyle/>
          <a:p>
            <a:pPr algn="ctr"/>
            <a:r>
              <a:rPr lang="en-US" dirty="0" err="1">
                <a:solidFill>
                  <a:schemeClr val="bg1"/>
                </a:solidFill>
                <a:latin typeface="Segoe UI" panose="020B0502040204020203" pitchFamily="34" charset="0"/>
                <a:ea typeface="Calibri" panose="020F0502020204030204" pitchFamily="34" charset="0"/>
                <a:cs typeface="Segoe UI" panose="020B0502040204020203" pitchFamily="34" charset="0"/>
              </a:rPr>
              <a:t>Ευχ</a:t>
            </a:r>
            <a:r>
              <a:rPr lang="en-US" dirty="0">
                <a:solidFill>
                  <a:schemeClr val="bg1"/>
                </a:solidFill>
                <a:latin typeface="Segoe UI" panose="020B0502040204020203" pitchFamily="34" charset="0"/>
                <a:ea typeface="Calibri" panose="020F0502020204030204" pitchFamily="34" charset="0"/>
                <a:cs typeface="Segoe UI" panose="020B0502040204020203" pitchFamily="34" charset="0"/>
              </a:rPr>
              <a:t>αριστώ</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38413320"/>
      </p:ext>
    </p:extLst>
  </p:cSld>
  <p:clrMapOvr>
    <a:masterClrMapping/>
  </p:clrMapOvr>
  <p:extLst>
    <p:ext uri="{DCECCB84-F9BA-43D5-87BE-67443E8EF086}">
      <p15:sldGuideLst xmlns:p15="http://schemas.microsoft.com/office/powerpoint/2012/main">
        <p15:guide id="1" pos="168">
          <p15:clr>
            <a:srgbClr val="FBAE40"/>
          </p15:clr>
        </p15:guide>
        <p15:guide id="2" pos="960">
          <p15:clr>
            <a:srgbClr val="FBAE40"/>
          </p15:clr>
        </p15:guide>
        <p15:guide id="3" pos="1800">
          <p15:clr>
            <a:srgbClr val="FBAE40"/>
          </p15:clr>
        </p15:guide>
        <p15:guide id="4" pos="2640">
          <p15:clr>
            <a:srgbClr val="FBAE40"/>
          </p15:clr>
        </p15:guide>
        <p15:guide id="5" pos="3480">
          <p15:clr>
            <a:srgbClr val="FBAE40"/>
          </p15:clr>
        </p15:guide>
        <p15:guide id="6" pos="4320">
          <p15:clr>
            <a:srgbClr val="FBAE40"/>
          </p15:clr>
        </p15:guide>
        <p15:guide id="7" pos="5184">
          <p15:clr>
            <a:srgbClr val="FBAE40"/>
          </p15:clr>
        </p15:guide>
        <p15:guide id="8" pos="6024">
          <p15:clr>
            <a:srgbClr val="FBAE40"/>
          </p15:clr>
        </p15:guide>
        <p15:guide id="9" pos="6864">
          <p15:clr>
            <a:srgbClr val="FBAE40"/>
          </p15:clr>
        </p15:guide>
        <p15:guide id="10" orient="horz" pos="696">
          <p15:clr>
            <a:srgbClr val="FBAE40"/>
          </p15:clr>
        </p15:guide>
        <p15:guide id="11" orient="horz" pos="888">
          <p15:clr>
            <a:srgbClr val="FBAE40"/>
          </p15:clr>
        </p15:guide>
        <p15:guide id="12" orient="horz" pos="1344">
          <p15:clr>
            <a:srgbClr val="FBAE40"/>
          </p15:clr>
        </p15:guide>
        <p15:guide id="14" orient="horz" pos="1776">
          <p15:clr>
            <a:srgbClr val="FBAE40"/>
          </p15:clr>
        </p15:guide>
        <p15:guide id="15" orient="horz" pos="2232">
          <p15:clr>
            <a:srgbClr val="FBAE40"/>
          </p15:clr>
        </p15:guide>
        <p15:guide id="16" orient="horz" pos="3024">
          <p15:clr>
            <a:srgbClr val="FBAE40"/>
          </p15:clr>
        </p15:guide>
        <p15:guide id="17" orient="horz" pos="3456">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843" name="Rectangle 842">
            <a:extLst>
              <a:ext uri="{FF2B5EF4-FFF2-40B4-BE49-F238E27FC236}">
                <a16:creationId xmlns:a16="http://schemas.microsoft.com/office/drawing/2014/main" id="{1CA3D44E-A23F-43D1-B7A2-1D4A9B2A92E7}"/>
              </a:ext>
            </a:extLst>
          </p:cNvPr>
          <p:cNvSpPr/>
          <p:nvPr userDrawn="1"/>
        </p:nvSpPr>
        <p:spPr bwMode="auto">
          <a:xfrm>
            <a:off x="-1423" y="-5751"/>
            <a:ext cx="12192000" cy="66529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612" name="Group 611">
            <a:extLst>
              <a:ext uri="{FF2B5EF4-FFF2-40B4-BE49-F238E27FC236}">
                <a16:creationId xmlns:a16="http://schemas.microsoft.com/office/drawing/2014/main" id="{D3FF9B1B-E0D6-488C-912F-3F5DB95F1072}"/>
              </a:ext>
            </a:extLst>
          </p:cNvPr>
          <p:cNvGrpSpPr/>
          <p:nvPr userDrawn="1"/>
        </p:nvGrpSpPr>
        <p:grpSpPr>
          <a:xfrm>
            <a:off x="10483208" y="3949518"/>
            <a:ext cx="804133" cy="217870"/>
            <a:chOff x="7458381" y="5575585"/>
            <a:chExt cx="830083" cy="225342"/>
          </a:xfrm>
          <a:solidFill>
            <a:srgbClr val="FFFFFF"/>
          </a:solidFill>
          <a:effectLst/>
        </p:grpSpPr>
        <p:sp>
          <p:nvSpPr>
            <p:cNvPr id="613" name="Freeform 21">
              <a:extLst>
                <a:ext uri="{FF2B5EF4-FFF2-40B4-BE49-F238E27FC236}">
                  <a16:creationId xmlns:a16="http://schemas.microsoft.com/office/drawing/2014/main" id="{27A4F1A7-CF1D-4936-962C-729979C8BF7E}"/>
                </a:ext>
              </a:extLst>
            </p:cNvPr>
            <p:cNvSpPr>
              <a:spLocks noEditPoints="1"/>
            </p:cNvSpPr>
            <p:nvPr/>
          </p:nvSpPr>
          <p:spPr bwMode="invGray">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4" name="Freeform 22">
              <a:extLst>
                <a:ext uri="{FF2B5EF4-FFF2-40B4-BE49-F238E27FC236}">
                  <a16:creationId xmlns:a16="http://schemas.microsoft.com/office/drawing/2014/main" id="{4545ED85-4873-4B16-A9EC-5999DF817A38}"/>
                </a:ext>
              </a:extLst>
            </p:cNvPr>
            <p:cNvSpPr>
              <a:spLocks/>
            </p:cNvSpPr>
            <p:nvPr/>
          </p:nvSpPr>
          <p:spPr bwMode="invGray">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5" name="Freeform 23">
              <a:extLst>
                <a:ext uri="{FF2B5EF4-FFF2-40B4-BE49-F238E27FC236}">
                  <a16:creationId xmlns:a16="http://schemas.microsoft.com/office/drawing/2014/main" id="{93F01407-95C0-42A6-9139-4D90D769692D}"/>
                </a:ext>
              </a:extLst>
            </p:cNvPr>
            <p:cNvSpPr>
              <a:spLocks noEditPoints="1"/>
            </p:cNvSpPr>
            <p:nvPr/>
          </p:nvSpPr>
          <p:spPr bwMode="invGray">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6" name="Freeform 24">
              <a:extLst>
                <a:ext uri="{FF2B5EF4-FFF2-40B4-BE49-F238E27FC236}">
                  <a16:creationId xmlns:a16="http://schemas.microsoft.com/office/drawing/2014/main" id="{4A051516-950E-4A78-B43A-F5B90D5CC91B}"/>
                </a:ext>
              </a:extLst>
            </p:cNvPr>
            <p:cNvSpPr>
              <a:spLocks noEditPoints="1"/>
            </p:cNvSpPr>
            <p:nvPr/>
          </p:nvSpPr>
          <p:spPr bwMode="invGray">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7" name="Freeform 25">
              <a:extLst>
                <a:ext uri="{FF2B5EF4-FFF2-40B4-BE49-F238E27FC236}">
                  <a16:creationId xmlns:a16="http://schemas.microsoft.com/office/drawing/2014/main" id="{D4789BFF-967D-43F8-9712-62A3CF486F0B}"/>
                </a:ext>
              </a:extLst>
            </p:cNvPr>
            <p:cNvSpPr>
              <a:spLocks/>
            </p:cNvSpPr>
            <p:nvPr/>
          </p:nvSpPr>
          <p:spPr bwMode="invGray">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8" name="Freeform 26">
              <a:extLst>
                <a:ext uri="{FF2B5EF4-FFF2-40B4-BE49-F238E27FC236}">
                  <a16:creationId xmlns:a16="http://schemas.microsoft.com/office/drawing/2014/main" id="{2609A727-E6AD-4969-8197-CFA50B986919}"/>
                </a:ext>
              </a:extLst>
            </p:cNvPr>
            <p:cNvSpPr>
              <a:spLocks/>
            </p:cNvSpPr>
            <p:nvPr/>
          </p:nvSpPr>
          <p:spPr bwMode="invGray">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9" name="Freeform 27">
              <a:extLst>
                <a:ext uri="{FF2B5EF4-FFF2-40B4-BE49-F238E27FC236}">
                  <a16:creationId xmlns:a16="http://schemas.microsoft.com/office/drawing/2014/main" id="{70F12BB3-0237-4753-869D-8AB77A9F2AC9}"/>
                </a:ext>
              </a:extLst>
            </p:cNvPr>
            <p:cNvSpPr>
              <a:spLocks noEditPoints="1"/>
            </p:cNvSpPr>
            <p:nvPr/>
          </p:nvSpPr>
          <p:spPr bwMode="invGray">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20" name="Freeform 28">
              <a:extLst>
                <a:ext uri="{FF2B5EF4-FFF2-40B4-BE49-F238E27FC236}">
                  <a16:creationId xmlns:a16="http://schemas.microsoft.com/office/drawing/2014/main" id="{D194510C-BF90-4167-8DAF-1522E3144862}"/>
                </a:ext>
              </a:extLst>
            </p:cNvPr>
            <p:cNvSpPr>
              <a:spLocks noEditPoints="1"/>
            </p:cNvSpPr>
            <p:nvPr/>
          </p:nvSpPr>
          <p:spPr bwMode="invGray">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659" name="Group 658">
            <a:extLst>
              <a:ext uri="{FF2B5EF4-FFF2-40B4-BE49-F238E27FC236}">
                <a16:creationId xmlns:a16="http://schemas.microsoft.com/office/drawing/2014/main" id="{B5595030-9A19-4019-8538-345B304A1E69}"/>
              </a:ext>
            </a:extLst>
          </p:cNvPr>
          <p:cNvGrpSpPr/>
          <p:nvPr userDrawn="1"/>
        </p:nvGrpSpPr>
        <p:grpSpPr>
          <a:xfrm>
            <a:off x="10401030" y="2546318"/>
            <a:ext cx="968489" cy="190312"/>
            <a:chOff x="1502088" y="4970205"/>
            <a:chExt cx="999744" cy="196837"/>
          </a:xfrm>
          <a:solidFill>
            <a:srgbClr val="FFFFFF"/>
          </a:solidFill>
          <a:effectLst/>
        </p:grpSpPr>
        <p:sp>
          <p:nvSpPr>
            <p:cNvPr id="660" name="Freeform 19">
              <a:extLst>
                <a:ext uri="{FF2B5EF4-FFF2-40B4-BE49-F238E27FC236}">
                  <a16:creationId xmlns:a16="http://schemas.microsoft.com/office/drawing/2014/main" id="{049DA511-DDFB-41AA-A300-F1913CCB038C}"/>
                </a:ext>
              </a:extLst>
            </p:cNvPr>
            <p:cNvSpPr>
              <a:spLocks noEditPoints="1"/>
            </p:cNvSpPr>
            <p:nvPr/>
          </p:nvSpPr>
          <p:spPr bwMode="invGray">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1" name="Freeform 20">
              <a:extLst>
                <a:ext uri="{FF2B5EF4-FFF2-40B4-BE49-F238E27FC236}">
                  <a16:creationId xmlns:a16="http://schemas.microsoft.com/office/drawing/2014/main" id="{0AE9BB1B-F5E7-4371-BEC7-E659E279E73B}"/>
                </a:ext>
              </a:extLst>
            </p:cNvPr>
            <p:cNvSpPr>
              <a:spLocks noEditPoints="1"/>
            </p:cNvSpPr>
            <p:nvPr/>
          </p:nvSpPr>
          <p:spPr bwMode="invGray">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2" name="Freeform 21">
              <a:extLst>
                <a:ext uri="{FF2B5EF4-FFF2-40B4-BE49-F238E27FC236}">
                  <a16:creationId xmlns:a16="http://schemas.microsoft.com/office/drawing/2014/main" id="{82B8CE0A-C9A5-4778-B755-BD04508AADEB}"/>
                </a:ext>
              </a:extLst>
            </p:cNvPr>
            <p:cNvSpPr>
              <a:spLocks noEditPoints="1"/>
            </p:cNvSpPr>
            <p:nvPr/>
          </p:nvSpPr>
          <p:spPr bwMode="invGray">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3" name="Freeform 22">
              <a:extLst>
                <a:ext uri="{FF2B5EF4-FFF2-40B4-BE49-F238E27FC236}">
                  <a16:creationId xmlns:a16="http://schemas.microsoft.com/office/drawing/2014/main" id="{5F82216A-62A5-4A60-A23A-43DC699490CD}"/>
                </a:ext>
              </a:extLst>
            </p:cNvPr>
            <p:cNvSpPr>
              <a:spLocks/>
            </p:cNvSpPr>
            <p:nvPr/>
          </p:nvSpPr>
          <p:spPr bwMode="invGray">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4" name="Freeform 23">
              <a:extLst>
                <a:ext uri="{FF2B5EF4-FFF2-40B4-BE49-F238E27FC236}">
                  <a16:creationId xmlns:a16="http://schemas.microsoft.com/office/drawing/2014/main" id="{5AC9E70D-4B65-49CC-BD41-C61E77FA8189}"/>
                </a:ext>
              </a:extLst>
            </p:cNvPr>
            <p:cNvSpPr>
              <a:spLocks/>
            </p:cNvSpPr>
            <p:nvPr/>
          </p:nvSpPr>
          <p:spPr bwMode="invGray">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687" name="Group 686">
            <a:extLst>
              <a:ext uri="{FF2B5EF4-FFF2-40B4-BE49-F238E27FC236}">
                <a16:creationId xmlns:a16="http://schemas.microsoft.com/office/drawing/2014/main" id="{7E4151D7-473C-4DE3-A73F-9EF80158B102}"/>
              </a:ext>
            </a:extLst>
          </p:cNvPr>
          <p:cNvGrpSpPr/>
          <p:nvPr userDrawn="1"/>
        </p:nvGrpSpPr>
        <p:grpSpPr>
          <a:xfrm>
            <a:off x="10699887" y="1813267"/>
            <a:ext cx="338971" cy="183295"/>
            <a:chOff x="2772926" y="4973833"/>
            <a:chExt cx="349910" cy="189581"/>
          </a:xfrm>
          <a:solidFill>
            <a:srgbClr val="FFFFFF"/>
          </a:solidFill>
          <a:effectLst/>
        </p:grpSpPr>
        <p:sp>
          <p:nvSpPr>
            <p:cNvPr id="688" name="Freeform 21">
              <a:extLst>
                <a:ext uri="{FF2B5EF4-FFF2-40B4-BE49-F238E27FC236}">
                  <a16:creationId xmlns:a16="http://schemas.microsoft.com/office/drawing/2014/main" id="{21F10634-BD6E-4520-A9B5-90E5438EC701}"/>
                </a:ext>
              </a:extLst>
            </p:cNvPr>
            <p:cNvSpPr>
              <a:spLocks/>
            </p:cNvSpPr>
            <p:nvPr/>
          </p:nvSpPr>
          <p:spPr bwMode="invGray">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89" name="Freeform 22">
              <a:extLst>
                <a:ext uri="{FF2B5EF4-FFF2-40B4-BE49-F238E27FC236}">
                  <a16:creationId xmlns:a16="http://schemas.microsoft.com/office/drawing/2014/main" id="{810975E0-9D8C-4741-B349-C850DE512780}"/>
                </a:ext>
              </a:extLst>
            </p:cNvPr>
            <p:cNvSpPr>
              <a:spLocks noEditPoints="1"/>
            </p:cNvSpPr>
            <p:nvPr/>
          </p:nvSpPr>
          <p:spPr bwMode="invGray">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90" name="Freeform 23">
              <a:extLst>
                <a:ext uri="{FF2B5EF4-FFF2-40B4-BE49-F238E27FC236}">
                  <a16:creationId xmlns:a16="http://schemas.microsoft.com/office/drawing/2014/main" id="{51144B70-A614-4797-9F94-5A39DFF27B00}"/>
                </a:ext>
              </a:extLst>
            </p:cNvPr>
            <p:cNvSpPr>
              <a:spLocks/>
            </p:cNvSpPr>
            <p:nvPr/>
          </p:nvSpPr>
          <p:spPr bwMode="invGray">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49" name="Group 748">
            <a:extLst>
              <a:ext uri="{FF2B5EF4-FFF2-40B4-BE49-F238E27FC236}">
                <a16:creationId xmlns:a16="http://schemas.microsoft.com/office/drawing/2014/main" id="{F665E3C8-96DB-47F4-8E01-D3DCB31E02FF}"/>
              </a:ext>
            </a:extLst>
          </p:cNvPr>
          <p:cNvGrpSpPr/>
          <p:nvPr userDrawn="1"/>
        </p:nvGrpSpPr>
        <p:grpSpPr>
          <a:xfrm>
            <a:off x="10422061" y="1152469"/>
            <a:ext cx="926426" cy="190552"/>
            <a:chOff x="4381738" y="6174707"/>
            <a:chExt cx="1235264" cy="254570"/>
          </a:xfrm>
          <a:solidFill>
            <a:srgbClr val="FFFFFF"/>
          </a:solidFill>
          <a:effectLst/>
        </p:grpSpPr>
        <p:sp>
          <p:nvSpPr>
            <p:cNvPr id="750" name="Freeform 5">
              <a:extLst>
                <a:ext uri="{FF2B5EF4-FFF2-40B4-BE49-F238E27FC236}">
                  <a16:creationId xmlns:a16="http://schemas.microsoft.com/office/drawing/2014/main" id="{F06F1213-8C2B-43B5-A24C-D35168E58B16}"/>
                </a:ext>
              </a:extLst>
            </p:cNvPr>
            <p:cNvSpPr>
              <a:spLocks noEditPoints="1"/>
            </p:cNvSpPr>
            <p:nvPr/>
          </p:nvSpPr>
          <p:spPr bwMode="invGray">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1" name="Freeform 6">
              <a:extLst>
                <a:ext uri="{FF2B5EF4-FFF2-40B4-BE49-F238E27FC236}">
                  <a16:creationId xmlns:a16="http://schemas.microsoft.com/office/drawing/2014/main" id="{2BD03DD3-B0F3-4FA6-BDA7-360408F688B8}"/>
                </a:ext>
              </a:extLst>
            </p:cNvPr>
            <p:cNvSpPr>
              <a:spLocks noEditPoints="1"/>
            </p:cNvSpPr>
            <p:nvPr/>
          </p:nvSpPr>
          <p:spPr bwMode="invGray">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2" name="Freeform 7">
              <a:extLst>
                <a:ext uri="{FF2B5EF4-FFF2-40B4-BE49-F238E27FC236}">
                  <a16:creationId xmlns:a16="http://schemas.microsoft.com/office/drawing/2014/main" id="{0F4A0A7E-3CD5-40DE-9A7C-BC28BE8D00BC}"/>
                </a:ext>
              </a:extLst>
            </p:cNvPr>
            <p:cNvSpPr>
              <a:spLocks/>
            </p:cNvSpPr>
            <p:nvPr/>
          </p:nvSpPr>
          <p:spPr bwMode="invGray">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3" name="Freeform 8">
              <a:extLst>
                <a:ext uri="{FF2B5EF4-FFF2-40B4-BE49-F238E27FC236}">
                  <a16:creationId xmlns:a16="http://schemas.microsoft.com/office/drawing/2014/main" id="{35E9F128-0D78-4C76-9937-A6620EA0149F}"/>
                </a:ext>
              </a:extLst>
            </p:cNvPr>
            <p:cNvSpPr>
              <a:spLocks/>
            </p:cNvSpPr>
            <p:nvPr/>
          </p:nvSpPr>
          <p:spPr bwMode="invGray">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4" name="Freeform 9">
              <a:extLst>
                <a:ext uri="{FF2B5EF4-FFF2-40B4-BE49-F238E27FC236}">
                  <a16:creationId xmlns:a16="http://schemas.microsoft.com/office/drawing/2014/main" id="{BBBFC804-BB63-4316-99F2-29FD1D787D57}"/>
                </a:ext>
              </a:extLst>
            </p:cNvPr>
            <p:cNvSpPr>
              <a:spLocks noEditPoints="1"/>
            </p:cNvSpPr>
            <p:nvPr/>
          </p:nvSpPr>
          <p:spPr bwMode="invGray">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5" name="Freeform 10">
              <a:extLst>
                <a:ext uri="{FF2B5EF4-FFF2-40B4-BE49-F238E27FC236}">
                  <a16:creationId xmlns:a16="http://schemas.microsoft.com/office/drawing/2014/main" id="{75493B5F-38F6-4ECB-8B25-1E6843038B04}"/>
                </a:ext>
              </a:extLst>
            </p:cNvPr>
            <p:cNvSpPr>
              <a:spLocks noEditPoints="1"/>
            </p:cNvSpPr>
            <p:nvPr/>
          </p:nvSpPr>
          <p:spPr bwMode="invGray">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6" name="Freeform 11">
              <a:extLst>
                <a:ext uri="{FF2B5EF4-FFF2-40B4-BE49-F238E27FC236}">
                  <a16:creationId xmlns:a16="http://schemas.microsoft.com/office/drawing/2014/main" id="{FF26099E-AE67-4A0F-BF12-0DFB23D36C7C}"/>
                </a:ext>
              </a:extLst>
            </p:cNvPr>
            <p:cNvSpPr>
              <a:spLocks noEditPoints="1"/>
            </p:cNvSpPr>
            <p:nvPr/>
          </p:nvSpPr>
          <p:spPr bwMode="invGray">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7" name="Freeform 12">
              <a:extLst>
                <a:ext uri="{FF2B5EF4-FFF2-40B4-BE49-F238E27FC236}">
                  <a16:creationId xmlns:a16="http://schemas.microsoft.com/office/drawing/2014/main" id="{42E2832B-7698-42C3-803D-5FCA8212E92F}"/>
                </a:ext>
              </a:extLst>
            </p:cNvPr>
            <p:cNvSpPr>
              <a:spLocks noEditPoints="1"/>
            </p:cNvSpPr>
            <p:nvPr/>
          </p:nvSpPr>
          <p:spPr bwMode="invGray">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8" name="Freeform 13">
              <a:extLst>
                <a:ext uri="{FF2B5EF4-FFF2-40B4-BE49-F238E27FC236}">
                  <a16:creationId xmlns:a16="http://schemas.microsoft.com/office/drawing/2014/main" id="{9888A551-CA61-4D91-9C09-5B0F1273474E}"/>
                </a:ext>
              </a:extLst>
            </p:cNvPr>
            <p:cNvSpPr>
              <a:spLocks noEditPoints="1"/>
            </p:cNvSpPr>
            <p:nvPr/>
          </p:nvSpPr>
          <p:spPr bwMode="invGray">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59" name="Group 758">
            <a:extLst>
              <a:ext uri="{FF2B5EF4-FFF2-40B4-BE49-F238E27FC236}">
                <a16:creationId xmlns:a16="http://schemas.microsoft.com/office/drawing/2014/main" id="{900EABF0-A790-4E36-9A4D-0F68CF124860}"/>
              </a:ext>
            </a:extLst>
          </p:cNvPr>
          <p:cNvGrpSpPr/>
          <p:nvPr userDrawn="1"/>
        </p:nvGrpSpPr>
        <p:grpSpPr>
          <a:xfrm>
            <a:off x="10555790" y="3222778"/>
            <a:ext cx="643066" cy="240591"/>
            <a:chOff x="11218145" y="6191686"/>
            <a:chExt cx="663815" cy="248839"/>
          </a:xfrm>
          <a:solidFill>
            <a:srgbClr val="FFFFFF"/>
          </a:solidFill>
          <a:effectLst/>
        </p:grpSpPr>
        <p:sp>
          <p:nvSpPr>
            <p:cNvPr id="760" name="Freeform 18">
              <a:extLst>
                <a:ext uri="{FF2B5EF4-FFF2-40B4-BE49-F238E27FC236}">
                  <a16:creationId xmlns:a16="http://schemas.microsoft.com/office/drawing/2014/main" id="{E373C23D-0885-404D-94FF-963C72A50F9D}"/>
                </a:ext>
              </a:extLst>
            </p:cNvPr>
            <p:cNvSpPr>
              <a:spLocks noEditPoints="1"/>
            </p:cNvSpPr>
            <p:nvPr/>
          </p:nvSpPr>
          <p:spPr bwMode="invGray">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1" name="Freeform 19">
              <a:extLst>
                <a:ext uri="{FF2B5EF4-FFF2-40B4-BE49-F238E27FC236}">
                  <a16:creationId xmlns:a16="http://schemas.microsoft.com/office/drawing/2014/main" id="{B69EF369-C2CD-4870-B75A-20015E8B6B7D}"/>
                </a:ext>
              </a:extLst>
            </p:cNvPr>
            <p:cNvSpPr>
              <a:spLocks noEditPoints="1"/>
            </p:cNvSpPr>
            <p:nvPr/>
          </p:nvSpPr>
          <p:spPr bwMode="invGray">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2" name="Freeform 20">
              <a:extLst>
                <a:ext uri="{FF2B5EF4-FFF2-40B4-BE49-F238E27FC236}">
                  <a16:creationId xmlns:a16="http://schemas.microsoft.com/office/drawing/2014/main" id="{B562878F-31BA-4411-B67D-9BBB22D9001A}"/>
                </a:ext>
              </a:extLst>
            </p:cNvPr>
            <p:cNvSpPr>
              <a:spLocks/>
            </p:cNvSpPr>
            <p:nvPr/>
          </p:nvSpPr>
          <p:spPr bwMode="invGray">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3" name="Freeform 21">
              <a:extLst>
                <a:ext uri="{FF2B5EF4-FFF2-40B4-BE49-F238E27FC236}">
                  <a16:creationId xmlns:a16="http://schemas.microsoft.com/office/drawing/2014/main" id="{17B58DD3-F530-4E3A-B4D8-C10577309E12}"/>
                </a:ext>
              </a:extLst>
            </p:cNvPr>
            <p:cNvSpPr>
              <a:spLocks/>
            </p:cNvSpPr>
            <p:nvPr/>
          </p:nvSpPr>
          <p:spPr bwMode="invGray">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4" name="Freeform 22">
              <a:extLst>
                <a:ext uri="{FF2B5EF4-FFF2-40B4-BE49-F238E27FC236}">
                  <a16:creationId xmlns:a16="http://schemas.microsoft.com/office/drawing/2014/main" id="{FD12ED37-1A76-411B-9265-191705220AC4}"/>
                </a:ext>
              </a:extLst>
            </p:cNvPr>
            <p:cNvSpPr>
              <a:spLocks noEditPoints="1"/>
            </p:cNvSpPr>
            <p:nvPr/>
          </p:nvSpPr>
          <p:spPr bwMode="invGray">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5" name="Freeform 23">
              <a:extLst>
                <a:ext uri="{FF2B5EF4-FFF2-40B4-BE49-F238E27FC236}">
                  <a16:creationId xmlns:a16="http://schemas.microsoft.com/office/drawing/2014/main" id="{80355068-3EB2-45A6-B499-2B7CB286B9C7}"/>
                </a:ext>
              </a:extLst>
            </p:cNvPr>
            <p:cNvSpPr>
              <a:spLocks noEditPoints="1"/>
            </p:cNvSpPr>
            <p:nvPr/>
          </p:nvSpPr>
          <p:spPr bwMode="invGray">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36" name="Group 735">
            <a:extLst>
              <a:ext uri="{FF2B5EF4-FFF2-40B4-BE49-F238E27FC236}">
                <a16:creationId xmlns:a16="http://schemas.microsoft.com/office/drawing/2014/main" id="{D450C162-4C50-49E7-8729-83F43CA4DB5D}"/>
              </a:ext>
            </a:extLst>
          </p:cNvPr>
          <p:cNvGrpSpPr/>
          <p:nvPr userDrawn="1"/>
        </p:nvGrpSpPr>
        <p:grpSpPr>
          <a:xfrm>
            <a:off x="5811677" y="5353349"/>
            <a:ext cx="813960" cy="262914"/>
            <a:chOff x="8632347" y="6167032"/>
            <a:chExt cx="840228" cy="271928"/>
          </a:xfrm>
          <a:solidFill>
            <a:srgbClr val="FFFFFF"/>
          </a:solidFill>
          <a:effectLst/>
        </p:grpSpPr>
        <p:sp>
          <p:nvSpPr>
            <p:cNvPr id="737" name="Freeform 17">
              <a:extLst>
                <a:ext uri="{FF2B5EF4-FFF2-40B4-BE49-F238E27FC236}">
                  <a16:creationId xmlns:a16="http://schemas.microsoft.com/office/drawing/2014/main" id="{9F53B641-588D-4830-9EE0-4FC81ED78035}"/>
                </a:ext>
              </a:extLst>
            </p:cNvPr>
            <p:cNvSpPr>
              <a:spLocks noEditPoints="1"/>
            </p:cNvSpPr>
            <p:nvPr/>
          </p:nvSpPr>
          <p:spPr bwMode="invGray">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8" name="Freeform 18">
              <a:extLst>
                <a:ext uri="{FF2B5EF4-FFF2-40B4-BE49-F238E27FC236}">
                  <a16:creationId xmlns:a16="http://schemas.microsoft.com/office/drawing/2014/main" id="{72161B88-8656-4A59-9C0A-A60B662C400F}"/>
                </a:ext>
              </a:extLst>
            </p:cNvPr>
            <p:cNvSpPr>
              <a:spLocks noEditPoints="1"/>
            </p:cNvSpPr>
            <p:nvPr/>
          </p:nvSpPr>
          <p:spPr bwMode="invGray">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9" name="Freeform 19">
              <a:extLst>
                <a:ext uri="{FF2B5EF4-FFF2-40B4-BE49-F238E27FC236}">
                  <a16:creationId xmlns:a16="http://schemas.microsoft.com/office/drawing/2014/main" id="{DA1A967B-5B8D-4CC8-BE43-5F2DDCFB34BB}"/>
                </a:ext>
              </a:extLst>
            </p:cNvPr>
            <p:cNvSpPr>
              <a:spLocks noEditPoints="1"/>
            </p:cNvSpPr>
            <p:nvPr/>
          </p:nvSpPr>
          <p:spPr bwMode="invGray">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40" name="Group 739">
            <a:extLst>
              <a:ext uri="{FF2B5EF4-FFF2-40B4-BE49-F238E27FC236}">
                <a16:creationId xmlns:a16="http://schemas.microsoft.com/office/drawing/2014/main" id="{949E4857-B5E6-4D0B-B688-AB51172D2495}"/>
              </a:ext>
            </a:extLst>
          </p:cNvPr>
          <p:cNvGrpSpPr/>
          <p:nvPr userDrawn="1"/>
        </p:nvGrpSpPr>
        <p:grpSpPr>
          <a:xfrm>
            <a:off x="5697294" y="3953697"/>
            <a:ext cx="1042727" cy="170102"/>
            <a:chOff x="9809204" y="6215358"/>
            <a:chExt cx="1072317" cy="175273"/>
          </a:xfrm>
          <a:solidFill>
            <a:srgbClr val="FFFFFF"/>
          </a:solidFill>
          <a:effectLst/>
        </p:grpSpPr>
        <p:sp>
          <p:nvSpPr>
            <p:cNvPr id="741" name="Freeform 23">
              <a:extLst>
                <a:ext uri="{FF2B5EF4-FFF2-40B4-BE49-F238E27FC236}">
                  <a16:creationId xmlns:a16="http://schemas.microsoft.com/office/drawing/2014/main" id="{FA596276-4B91-4297-B916-11609E740209}"/>
                </a:ext>
              </a:extLst>
            </p:cNvPr>
            <p:cNvSpPr>
              <a:spLocks/>
            </p:cNvSpPr>
            <p:nvPr/>
          </p:nvSpPr>
          <p:spPr bwMode="invGray">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2" name="Freeform 24">
              <a:extLst>
                <a:ext uri="{FF2B5EF4-FFF2-40B4-BE49-F238E27FC236}">
                  <a16:creationId xmlns:a16="http://schemas.microsoft.com/office/drawing/2014/main" id="{4B6C3261-335D-4B19-AC98-BA50E528B26C}"/>
                </a:ext>
              </a:extLst>
            </p:cNvPr>
            <p:cNvSpPr>
              <a:spLocks noEditPoints="1"/>
            </p:cNvSpPr>
            <p:nvPr/>
          </p:nvSpPr>
          <p:spPr bwMode="invGray">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3" name="Freeform 25">
              <a:extLst>
                <a:ext uri="{FF2B5EF4-FFF2-40B4-BE49-F238E27FC236}">
                  <a16:creationId xmlns:a16="http://schemas.microsoft.com/office/drawing/2014/main" id="{C5B0B570-54A5-4AA1-B55E-C4A6164500F7}"/>
                </a:ext>
              </a:extLst>
            </p:cNvPr>
            <p:cNvSpPr>
              <a:spLocks/>
            </p:cNvSpPr>
            <p:nvPr/>
          </p:nvSpPr>
          <p:spPr bwMode="invGray">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4" name="Freeform 26">
              <a:extLst>
                <a:ext uri="{FF2B5EF4-FFF2-40B4-BE49-F238E27FC236}">
                  <a16:creationId xmlns:a16="http://schemas.microsoft.com/office/drawing/2014/main" id="{3295E738-6459-4807-9B32-FF4081FE43E0}"/>
                </a:ext>
              </a:extLst>
            </p:cNvPr>
            <p:cNvSpPr>
              <a:spLocks/>
            </p:cNvSpPr>
            <p:nvPr/>
          </p:nvSpPr>
          <p:spPr bwMode="invGray">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5" name="Freeform 27">
              <a:extLst>
                <a:ext uri="{FF2B5EF4-FFF2-40B4-BE49-F238E27FC236}">
                  <a16:creationId xmlns:a16="http://schemas.microsoft.com/office/drawing/2014/main" id="{CC74A969-85B6-41CC-82B3-0997318A4FA7}"/>
                </a:ext>
              </a:extLst>
            </p:cNvPr>
            <p:cNvSpPr>
              <a:spLocks noEditPoints="1"/>
            </p:cNvSpPr>
            <p:nvPr/>
          </p:nvSpPr>
          <p:spPr bwMode="invGray">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6" name="Freeform 28">
              <a:extLst>
                <a:ext uri="{FF2B5EF4-FFF2-40B4-BE49-F238E27FC236}">
                  <a16:creationId xmlns:a16="http://schemas.microsoft.com/office/drawing/2014/main" id="{4EB3EB1F-B92A-415C-A988-1F798409E300}"/>
                </a:ext>
              </a:extLst>
            </p:cNvPr>
            <p:cNvSpPr>
              <a:spLocks/>
            </p:cNvSpPr>
            <p:nvPr/>
          </p:nvSpPr>
          <p:spPr bwMode="invGray">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7" name="Freeform 29">
              <a:extLst>
                <a:ext uri="{FF2B5EF4-FFF2-40B4-BE49-F238E27FC236}">
                  <a16:creationId xmlns:a16="http://schemas.microsoft.com/office/drawing/2014/main" id="{A5ABB673-3F89-4C35-87B2-3E0E9085FCEE}"/>
                </a:ext>
              </a:extLst>
            </p:cNvPr>
            <p:cNvSpPr>
              <a:spLocks noEditPoints="1"/>
            </p:cNvSpPr>
            <p:nvPr/>
          </p:nvSpPr>
          <p:spPr bwMode="invGray">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8" name="Freeform 30">
              <a:extLst>
                <a:ext uri="{FF2B5EF4-FFF2-40B4-BE49-F238E27FC236}">
                  <a16:creationId xmlns:a16="http://schemas.microsoft.com/office/drawing/2014/main" id="{5ED73938-094D-4556-93A2-EEC6C82BA99A}"/>
                </a:ext>
              </a:extLst>
            </p:cNvPr>
            <p:cNvSpPr>
              <a:spLocks/>
            </p:cNvSpPr>
            <p:nvPr/>
          </p:nvSpPr>
          <p:spPr bwMode="invGray">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65" name="Group 664">
            <a:extLst>
              <a:ext uri="{FF2B5EF4-FFF2-40B4-BE49-F238E27FC236}">
                <a16:creationId xmlns:a16="http://schemas.microsoft.com/office/drawing/2014/main" id="{0C90754D-C33A-4E05-854F-5CDE70F5EFDC}"/>
              </a:ext>
            </a:extLst>
          </p:cNvPr>
          <p:cNvGrpSpPr/>
          <p:nvPr userDrawn="1"/>
        </p:nvGrpSpPr>
        <p:grpSpPr>
          <a:xfrm>
            <a:off x="5826426" y="3145952"/>
            <a:ext cx="736757" cy="293345"/>
            <a:chOff x="6651306" y="4916921"/>
            <a:chExt cx="760536" cy="303406"/>
          </a:xfrm>
          <a:solidFill>
            <a:srgbClr val="FFFFFF"/>
          </a:solidFill>
          <a:effectLst/>
        </p:grpSpPr>
        <p:sp>
          <p:nvSpPr>
            <p:cNvPr id="666" name="Freeform 18">
              <a:extLst>
                <a:ext uri="{FF2B5EF4-FFF2-40B4-BE49-F238E27FC236}">
                  <a16:creationId xmlns:a16="http://schemas.microsoft.com/office/drawing/2014/main" id="{4150AE8F-6139-49E5-980C-8E7B1ADF5E23}"/>
                </a:ext>
              </a:extLst>
            </p:cNvPr>
            <p:cNvSpPr>
              <a:spLocks/>
            </p:cNvSpPr>
            <p:nvPr/>
          </p:nvSpPr>
          <p:spPr bwMode="invGray">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7" name="Freeform 19">
              <a:extLst>
                <a:ext uri="{FF2B5EF4-FFF2-40B4-BE49-F238E27FC236}">
                  <a16:creationId xmlns:a16="http://schemas.microsoft.com/office/drawing/2014/main" id="{DA3EBFA4-9926-4CEB-AA78-2EBC3365AB1F}"/>
                </a:ext>
              </a:extLst>
            </p:cNvPr>
            <p:cNvSpPr>
              <a:spLocks/>
            </p:cNvSpPr>
            <p:nvPr/>
          </p:nvSpPr>
          <p:spPr bwMode="invGray">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8" name="Freeform 20">
              <a:extLst>
                <a:ext uri="{FF2B5EF4-FFF2-40B4-BE49-F238E27FC236}">
                  <a16:creationId xmlns:a16="http://schemas.microsoft.com/office/drawing/2014/main" id="{CE346923-9CE4-42B9-9CE2-44675C6D6793}"/>
                </a:ext>
              </a:extLst>
            </p:cNvPr>
            <p:cNvSpPr>
              <a:spLocks/>
            </p:cNvSpPr>
            <p:nvPr/>
          </p:nvSpPr>
          <p:spPr bwMode="invGray">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9" name="Freeform 21">
              <a:extLst>
                <a:ext uri="{FF2B5EF4-FFF2-40B4-BE49-F238E27FC236}">
                  <a16:creationId xmlns:a16="http://schemas.microsoft.com/office/drawing/2014/main" id="{450EE25F-8D5E-48EB-87C6-ED37CC069EC4}"/>
                </a:ext>
              </a:extLst>
            </p:cNvPr>
            <p:cNvSpPr>
              <a:spLocks/>
            </p:cNvSpPr>
            <p:nvPr/>
          </p:nvSpPr>
          <p:spPr bwMode="invGray">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0" name="Freeform 22">
              <a:extLst>
                <a:ext uri="{FF2B5EF4-FFF2-40B4-BE49-F238E27FC236}">
                  <a16:creationId xmlns:a16="http://schemas.microsoft.com/office/drawing/2014/main" id="{7D135C52-62DD-4C59-8FE0-E549328752CB}"/>
                </a:ext>
              </a:extLst>
            </p:cNvPr>
            <p:cNvSpPr>
              <a:spLocks/>
            </p:cNvSpPr>
            <p:nvPr/>
          </p:nvSpPr>
          <p:spPr bwMode="invGray">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91" name="Group 690">
            <a:extLst>
              <a:ext uri="{FF2B5EF4-FFF2-40B4-BE49-F238E27FC236}">
                <a16:creationId xmlns:a16="http://schemas.microsoft.com/office/drawing/2014/main" id="{E0175257-DF04-4B92-B199-37F7BD7598C7}"/>
              </a:ext>
            </a:extLst>
          </p:cNvPr>
          <p:cNvGrpSpPr/>
          <p:nvPr userDrawn="1"/>
        </p:nvGrpSpPr>
        <p:grpSpPr>
          <a:xfrm>
            <a:off x="5700421" y="2550638"/>
            <a:ext cx="1052374" cy="208397"/>
            <a:chOff x="5953627" y="6205329"/>
            <a:chExt cx="1086337" cy="215543"/>
          </a:xfrm>
          <a:solidFill>
            <a:srgbClr val="FFFFFF"/>
          </a:solidFill>
          <a:effectLst/>
        </p:grpSpPr>
        <p:sp>
          <p:nvSpPr>
            <p:cNvPr id="692" name="Freeform 24">
              <a:extLst>
                <a:ext uri="{FF2B5EF4-FFF2-40B4-BE49-F238E27FC236}">
                  <a16:creationId xmlns:a16="http://schemas.microsoft.com/office/drawing/2014/main" id="{AFD8A097-0EEF-479A-97A3-517F2E435DDD}"/>
                </a:ext>
              </a:extLst>
            </p:cNvPr>
            <p:cNvSpPr>
              <a:spLocks/>
            </p:cNvSpPr>
            <p:nvPr/>
          </p:nvSpPr>
          <p:spPr bwMode="invGray">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3" name="Freeform 25">
              <a:extLst>
                <a:ext uri="{FF2B5EF4-FFF2-40B4-BE49-F238E27FC236}">
                  <a16:creationId xmlns:a16="http://schemas.microsoft.com/office/drawing/2014/main" id="{F5A7597E-F8AA-4769-AE39-8C195CC19316}"/>
                </a:ext>
              </a:extLst>
            </p:cNvPr>
            <p:cNvSpPr>
              <a:spLocks noEditPoints="1"/>
            </p:cNvSpPr>
            <p:nvPr/>
          </p:nvSpPr>
          <p:spPr bwMode="invGray">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4" name="Freeform 26">
              <a:extLst>
                <a:ext uri="{FF2B5EF4-FFF2-40B4-BE49-F238E27FC236}">
                  <a16:creationId xmlns:a16="http://schemas.microsoft.com/office/drawing/2014/main" id="{1D53068E-A9EB-48C5-8A1B-C098457ED118}"/>
                </a:ext>
              </a:extLst>
            </p:cNvPr>
            <p:cNvSpPr>
              <a:spLocks/>
            </p:cNvSpPr>
            <p:nvPr/>
          </p:nvSpPr>
          <p:spPr bwMode="invGray">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5" name="Freeform 27">
              <a:extLst>
                <a:ext uri="{FF2B5EF4-FFF2-40B4-BE49-F238E27FC236}">
                  <a16:creationId xmlns:a16="http://schemas.microsoft.com/office/drawing/2014/main" id="{40F243B1-B73D-4082-81A3-B6F8DD1C451B}"/>
                </a:ext>
              </a:extLst>
            </p:cNvPr>
            <p:cNvSpPr>
              <a:spLocks noEditPoints="1"/>
            </p:cNvSpPr>
            <p:nvPr/>
          </p:nvSpPr>
          <p:spPr bwMode="invGray">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6" name="Freeform 28">
              <a:extLst>
                <a:ext uri="{FF2B5EF4-FFF2-40B4-BE49-F238E27FC236}">
                  <a16:creationId xmlns:a16="http://schemas.microsoft.com/office/drawing/2014/main" id="{FD97F418-1DB2-449C-8583-8063B9BF0530}"/>
                </a:ext>
              </a:extLst>
            </p:cNvPr>
            <p:cNvSpPr>
              <a:spLocks/>
            </p:cNvSpPr>
            <p:nvPr/>
          </p:nvSpPr>
          <p:spPr bwMode="invGray">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7" name="Freeform 29">
              <a:extLst>
                <a:ext uri="{FF2B5EF4-FFF2-40B4-BE49-F238E27FC236}">
                  <a16:creationId xmlns:a16="http://schemas.microsoft.com/office/drawing/2014/main" id="{D79FCE5E-3D08-4FB5-ACE1-3A1FDEB95A38}"/>
                </a:ext>
              </a:extLst>
            </p:cNvPr>
            <p:cNvSpPr>
              <a:spLocks/>
            </p:cNvSpPr>
            <p:nvPr/>
          </p:nvSpPr>
          <p:spPr bwMode="invGray">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8" name="Freeform 30">
              <a:extLst>
                <a:ext uri="{FF2B5EF4-FFF2-40B4-BE49-F238E27FC236}">
                  <a16:creationId xmlns:a16="http://schemas.microsoft.com/office/drawing/2014/main" id="{15AF0854-8AEB-400E-AAF1-06ED81843D23}"/>
                </a:ext>
              </a:extLst>
            </p:cNvPr>
            <p:cNvSpPr>
              <a:spLocks noEditPoints="1"/>
            </p:cNvSpPr>
            <p:nvPr/>
          </p:nvSpPr>
          <p:spPr bwMode="invGray">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9" name="Freeform 31">
              <a:extLst>
                <a:ext uri="{FF2B5EF4-FFF2-40B4-BE49-F238E27FC236}">
                  <a16:creationId xmlns:a16="http://schemas.microsoft.com/office/drawing/2014/main" id="{79213F9B-6E00-45E0-9C62-75408D02B350}"/>
                </a:ext>
              </a:extLst>
            </p:cNvPr>
            <p:cNvSpPr>
              <a:spLocks/>
            </p:cNvSpPr>
            <p:nvPr/>
          </p:nvSpPr>
          <p:spPr bwMode="invGray">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0" name="Rectangle 32">
              <a:extLst>
                <a:ext uri="{FF2B5EF4-FFF2-40B4-BE49-F238E27FC236}">
                  <a16:creationId xmlns:a16="http://schemas.microsoft.com/office/drawing/2014/main" id="{393D7824-C1D3-4A5E-A9B5-EBECFCEF7D4B}"/>
                </a:ext>
              </a:extLst>
            </p:cNvPr>
            <p:cNvSpPr>
              <a:spLocks noChangeArrowheads="1"/>
            </p:cNvSpPr>
            <p:nvPr/>
          </p:nvSpPr>
          <p:spPr bwMode="invGray">
            <a:xfrm>
              <a:off x="6805851" y="6205329"/>
              <a:ext cx="25534" cy="166797"/>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1" name="Freeform 33">
              <a:extLst>
                <a:ext uri="{FF2B5EF4-FFF2-40B4-BE49-F238E27FC236}">
                  <a16:creationId xmlns:a16="http://schemas.microsoft.com/office/drawing/2014/main" id="{7517F788-1D60-4C94-B8C6-A21480355C5A}"/>
                </a:ext>
              </a:extLst>
            </p:cNvPr>
            <p:cNvSpPr>
              <a:spLocks noEditPoints="1"/>
            </p:cNvSpPr>
            <p:nvPr/>
          </p:nvSpPr>
          <p:spPr bwMode="invGray">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2" name="Freeform 34">
              <a:extLst>
                <a:ext uri="{FF2B5EF4-FFF2-40B4-BE49-F238E27FC236}">
                  <a16:creationId xmlns:a16="http://schemas.microsoft.com/office/drawing/2014/main" id="{198EF067-8613-4BF8-A5E4-D9E80EE32714}"/>
                </a:ext>
              </a:extLst>
            </p:cNvPr>
            <p:cNvSpPr>
              <a:spLocks/>
            </p:cNvSpPr>
            <p:nvPr/>
          </p:nvSpPr>
          <p:spPr bwMode="invGray">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94" name="Group 793">
            <a:extLst>
              <a:ext uri="{FF2B5EF4-FFF2-40B4-BE49-F238E27FC236}">
                <a16:creationId xmlns:a16="http://schemas.microsoft.com/office/drawing/2014/main" id="{B3F16B8C-EA8C-4EF7-BE4D-00C31D04B9F4}"/>
              </a:ext>
            </a:extLst>
          </p:cNvPr>
          <p:cNvGrpSpPr/>
          <p:nvPr userDrawn="1"/>
        </p:nvGrpSpPr>
        <p:grpSpPr>
          <a:xfrm>
            <a:off x="5992801" y="4687837"/>
            <a:ext cx="435811" cy="178160"/>
            <a:chOff x="4491504" y="4454449"/>
            <a:chExt cx="449878" cy="184270"/>
          </a:xfrm>
          <a:solidFill>
            <a:srgbClr val="FFFFFF"/>
          </a:solidFill>
          <a:effectLst/>
        </p:grpSpPr>
        <p:sp>
          <p:nvSpPr>
            <p:cNvPr id="795" name="Freeform 22">
              <a:extLst>
                <a:ext uri="{FF2B5EF4-FFF2-40B4-BE49-F238E27FC236}">
                  <a16:creationId xmlns:a16="http://schemas.microsoft.com/office/drawing/2014/main" id="{BA1A59B7-9256-4A33-8FFB-F850B0016582}"/>
                </a:ext>
              </a:extLst>
            </p:cNvPr>
            <p:cNvSpPr>
              <a:spLocks/>
            </p:cNvSpPr>
            <p:nvPr/>
          </p:nvSpPr>
          <p:spPr bwMode="invGray">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6" name="Freeform 23">
              <a:extLst>
                <a:ext uri="{FF2B5EF4-FFF2-40B4-BE49-F238E27FC236}">
                  <a16:creationId xmlns:a16="http://schemas.microsoft.com/office/drawing/2014/main" id="{F076B8EF-ECF0-4980-89B5-20EB9C24DEDB}"/>
                </a:ext>
              </a:extLst>
            </p:cNvPr>
            <p:cNvSpPr>
              <a:spLocks noEditPoints="1"/>
            </p:cNvSpPr>
            <p:nvPr/>
          </p:nvSpPr>
          <p:spPr bwMode="invGray">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7" name="Freeform 24">
              <a:extLst>
                <a:ext uri="{FF2B5EF4-FFF2-40B4-BE49-F238E27FC236}">
                  <a16:creationId xmlns:a16="http://schemas.microsoft.com/office/drawing/2014/main" id="{442F572C-9BAD-4446-8946-CC5EAA1BF42F}"/>
                </a:ext>
              </a:extLst>
            </p:cNvPr>
            <p:cNvSpPr>
              <a:spLocks/>
            </p:cNvSpPr>
            <p:nvPr/>
          </p:nvSpPr>
          <p:spPr bwMode="invGray">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8" name="Freeform 25">
              <a:extLst>
                <a:ext uri="{FF2B5EF4-FFF2-40B4-BE49-F238E27FC236}">
                  <a16:creationId xmlns:a16="http://schemas.microsoft.com/office/drawing/2014/main" id="{82E2D7F6-A452-430B-92D2-BDEF235AD044}"/>
                </a:ext>
              </a:extLst>
            </p:cNvPr>
            <p:cNvSpPr>
              <a:spLocks/>
            </p:cNvSpPr>
            <p:nvPr/>
          </p:nvSpPr>
          <p:spPr bwMode="invGray">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569" name="Group 568">
            <a:extLst>
              <a:ext uri="{FF2B5EF4-FFF2-40B4-BE49-F238E27FC236}">
                <a16:creationId xmlns:a16="http://schemas.microsoft.com/office/drawing/2014/main" id="{C9991253-C9E3-4586-85AA-D59D0C2AA546}"/>
              </a:ext>
            </a:extLst>
          </p:cNvPr>
          <p:cNvGrpSpPr/>
          <p:nvPr userDrawn="1"/>
        </p:nvGrpSpPr>
        <p:grpSpPr>
          <a:xfrm>
            <a:off x="5756223" y="1136567"/>
            <a:ext cx="908966" cy="187270"/>
            <a:chOff x="1382110" y="560118"/>
            <a:chExt cx="1085320" cy="224189"/>
          </a:xfrm>
        </p:grpSpPr>
        <p:sp>
          <p:nvSpPr>
            <p:cNvPr id="570" name="Freeform 22">
              <a:extLst>
                <a:ext uri="{FF2B5EF4-FFF2-40B4-BE49-F238E27FC236}">
                  <a16:creationId xmlns:a16="http://schemas.microsoft.com/office/drawing/2014/main" id="{EF8D216F-DC6B-4AB1-A753-AA77EB1017B8}"/>
                </a:ext>
              </a:extLst>
            </p:cNvPr>
            <p:cNvSpPr>
              <a:spLocks/>
            </p:cNvSpPr>
            <p:nvPr/>
          </p:nvSpPr>
          <p:spPr bwMode="invGray">
            <a:xfrm>
              <a:off x="1382110" y="614823"/>
              <a:ext cx="89549" cy="119813"/>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1" name="Freeform 23">
              <a:extLst>
                <a:ext uri="{FF2B5EF4-FFF2-40B4-BE49-F238E27FC236}">
                  <a16:creationId xmlns:a16="http://schemas.microsoft.com/office/drawing/2014/main" id="{64FF7914-8B83-43B2-B030-D87D8DABBA02}"/>
                </a:ext>
              </a:extLst>
            </p:cNvPr>
            <p:cNvSpPr>
              <a:spLocks/>
            </p:cNvSpPr>
            <p:nvPr/>
          </p:nvSpPr>
          <p:spPr bwMode="invGray">
            <a:xfrm>
              <a:off x="1476355" y="617173"/>
              <a:ext cx="122081" cy="117464"/>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2" name="Freeform 24">
              <a:extLst>
                <a:ext uri="{FF2B5EF4-FFF2-40B4-BE49-F238E27FC236}">
                  <a16:creationId xmlns:a16="http://schemas.microsoft.com/office/drawing/2014/main" id="{95EB8416-5399-4678-914B-6996DAB26D5D}"/>
                </a:ext>
              </a:extLst>
            </p:cNvPr>
            <p:cNvSpPr>
              <a:spLocks/>
            </p:cNvSpPr>
            <p:nvPr/>
          </p:nvSpPr>
          <p:spPr bwMode="invGray">
            <a:xfrm>
              <a:off x="1600784" y="614823"/>
              <a:ext cx="124429" cy="169484"/>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3" name="Freeform 25">
              <a:extLst>
                <a:ext uri="{FF2B5EF4-FFF2-40B4-BE49-F238E27FC236}">
                  <a16:creationId xmlns:a16="http://schemas.microsoft.com/office/drawing/2014/main" id="{1FAEE8C8-721E-4FEA-9421-3A4EBE74419B}"/>
                </a:ext>
              </a:extLst>
            </p:cNvPr>
            <p:cNvSpPr>
              <a:spLocks noEditPoints="1"/>
            </p:cNvSpPr>
            <p:nvPr/>
          </p:nvSpPr>
          <p:spPr bwMode="invGray">
            <a:xfrm>
              <a:off x="1721189" y="614823"/>
              <a:ext cx="130131" cy="119813"/>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4" name="Freeform 26">
              <a:extLst>
                <a:ext uri="{FF2B5EF4-FFF2-40B4-BE49-F238E27FC236}">
                  <a16:creationId xmlns:a16="http://schemas.microsoft.com/office/drawing/2014/main" id="{4989C2E5-D941-4554-B139-69165D1C840C}"/>
                </a:ext>
              </a:extLst>
            </p:cNvPr>
            <p:cNvSpPr>
              <a:spLocks noEditPoints="1"/>
            </p:cNvSpPr>
            <p:nvPr/>
          </p:nvSpPr>
          <p:spPr bwMode="invGray">
            <a:xfrm>
              <a:off x="1863729" y="614823"/>
              <a:ext cx="111684" cy="160759"/>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5" name="Freeform 27">
              <a:extLst>
                <a:ext uri="{FF2B5EF4-FFF2-40B4-BE49-F238E27FC236}">
                  <a16:creationId xmlns:a16="http://schemas.microsoft.com/office/drawing/2014/main" id="{32FF1B7A-45FE-4A1A-B657-322FB9774044}"/>
                </a:ext>
              </a:extLst>
            </p:cNvPr>
            <p:cNvSpPr>
              <a:spLocks/>
            </p:cNvSpPr>
            <p:nvPr/>
          </p:nvSpPr>
          <p:spPr bwMode="invGray">
            <a:xfrm>
              <a:off x="1996878" y="617173"/>
              <a:ext cx="47625" cy="116458"/>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6" name="Freeform 28">
              <a:extLst>
                <a:ext uri="{FF2B5EF4-FFF2-40B4-BE49-F238E27FC236}">
                  <a16:creationId xmlns:a16="http://schemas.microsoft.com/office/drawing/2014/main" id="{886E17E5-0FBD-4859-B5A8-0B900AD1AA19}"/>
                </a:ext>
              </a:extLst>
            </p:cNvPr>
            <p:cNvSpPr>
              <a:spLocks noEditPoints="1"/>
            </p:cNvSpPr>
            <p:nvPr/>
          </p:nvSpPr>
          <p:spPr bwMode="invGray">
            <a:xfrm>
              <a:off x="2053224" y="617173"/>
              <a:ext cx="125771" cy="117464"/>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7" name="Freeform 29">
              <a:extLst>
                <a:ext uri="{FF2B5EF4-FFF2-40B4-BE49-F238E27FC236}">
                  <a16:creationId xmlns:a16="http://schemas.microsoft.com/office/drawing/2014/main" id="{121F17A1-D23D-47DD-968E-5FF089D806CF}"/>
                </a:ext>
              </a:extLst>
            </p:cNvPr>
            <p:cNvSpPr>
              <a:spLocks/>
            </p:cNvSpPr>
            <p:nvPr/>
          </p:nvSpPr>
          <p:spPr bwMode="invGray">
            <a:xfrm>
              <a:off x="2184697" y="617173"/>
              <a:ext cx="111684" cy="117464"/>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8" name="Freeform 30">
              <a:extLst>
                <a:ext uri="{FF2B5EF4-FFF2-40B4-BE49-F238E27FC236}">
                  <a16:creationId xmlns:a16="http://schemas.microsoft.com/office/drawing/2014/main" id="{8525F14A-362E-4799-9331-DD8582590D39}"/>
                </a:ext>
              </a:extLst>
            </p:cNvPr>
            <p:cNvSpPr>
              <a:spLocks noEditPoints="1"/>
            </p:cNvSpPr>
            <p:nvPr/>
          </p:nvSpPr>
          <p:spPr bwMode="invGray">
            <a:xfrm>
              <a:off x="2301077" y="560118"/>
              <a:ext cx="166353" cy="174518"/>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36" name="Group 635">
            <a:extLst>
              <a:ext uri="{FF2B5EF4-FFF2-40B4-BE49-F238E27FC236}">
                <a16:creationId xmlns:a16="http://schemas.microsoft.com/office/drawing/2014/main" id="{94378B9C-5DC2-48D8-B955-27A437B589C5}"/>
              </a:ext>
            </a:extLst>
          </p:cNvPr>
          <p:cNvGrpSpPr/>
          <p:nvPr userDrawn="1"/>
        </p:nvGrpSpPr>
        <p:grpSpPr>
          <a:xfrm>
            <a:off x="5776154" y="1821658"/>
            <a:ext cx="885007" cy="213150"/>
            <a:chOff x="9053746" y="4958394"/>
            <a:chExt cx="913569" cy="220459"/>
          </a:xfrm>
          <a:solidFill>
            <a:srgbClr val="FFFFFF"/>
          </a:solidFill>
          <a:effectLst/>
        </p:grpSpPr>
        <p:sp>
          <p:nvSpPr>
            <p:cNvPr id="637" name="Freeform 25">
              <a:extLst>
                <a:ext uri="{FF2B5EF4-FFF2-40B4-BE49-F238E27FC236}">
                  <a16:creationId xmlns:a16="http://schemas.microsoft.com/office/drawing/2014/main" id="{05AA4384-7AEF-4E78-8A25-1FB09BBEE918}"/>
                </a:ext>
              </a:extLst>
            </p:cNvPr>
            <p:cNvSpPr>
              <a:spLocks noEditPoints="1"/>
            </p:cNvSpPr>
            <p:nvPr/>
          </p:nvSpPr>
          <p:spPr bwMode="invGray">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8" name="Freeform 26">
              <a:extLst>
                <a:ext uri="{FF2B5EF4-FFF2-40B4-BE49-F238E27FC236}">
                  <a16:creationId xmlns:a16="http://schemas.microsoft.com/office/drawing/2014/main" id="{2B3268B5-8895-4C39-8EB3-B3AA96FFB3D3}"/>
                </a:ext>
              </a:extLst>
            </p:cNvPr>
            <p:cNvSpPr>
              <a:spLocks noEditPoints="1"/>
            </p:cNvSpPr>
            <p:nvPr/>
          </p:nvSpPr>
          <p:spPr bwMode="invGray">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9" name="Freeform 27">
              <a:extLst>
                <a:ext uri="{FF2B5EF4-FFF2-40B4-BE49-F238E27FC236}">
                  <a16:creationId xmlns:a16="http://schemas.microsoft.com/office/drawing/2014/main" id="{9E9256E3-37BC-4E7C-A5E2-8BFC40A2C93E}"/>
                </a:ext>
              </a:extLst>
            </p:cNvPr>
            <p:cNvSpPr>
              <a:spLocks/>
            </p:cNvSpPr>
            <p:nvPr/>
          </p:nvSpPr>
          <p:spPr bwMode="invGray">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0" name="Freeform 28">
              <a:extLst>
                <a:ext uri="{FF2B5EF4-FFF2-40B4-BE49-F238E27FC236}">
                  <a16:creationId xmlns:a16="http://schemas.microsoft.com/office/drawing/2014/main" id="{7C1BC66A-B664-4D5B-A698-5F2F958E7984}"/>
                </a:ext>
              </a:extLst>
            </p:cNvPr>
            <p:cNvSpPr>
              <a:spLocks noEditPoints="1"/>
            </p:cNvSpPr>
            <p:nvPr/>
          </p:nvSpPr>
          <p:spPr bwMode="invGray">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1" name="Freeform 29">
              <a:extLst>
                <a:ext uri="{FF2B5EF4-FFF2-40B4-BE49-F238E27FC236}">
                  <a16:creationId xmlns:a16="http://schemas.microsoft.com/office/drawing/2014/main" id="{CF1D3694-057B-43B7-8148-3E9F0C3A69DD}"/>
                </a:ext>
              </a:extLst>
            </p:cNvPr>
            <p:cNvSpPr>
              <a:spLocks noEditPoints="1"/>
            </p:cNvSpPr>
            <p:nvPr/>
          </p:nvSpPr>
          <p:spPr bwMode="invGray">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2" name="Freeform 30">
              <a:extLst>
                <a:ext uri="{FF2B5EF4-FFF2-40B4-BE49-F238E27FC236}">
                  <a16:creationId xmlns:a16="http://schemas.microsoft.com/office/drawing/2014/main" id="{FD4439C7-8F54-4B3D-8291-B9153141E052}"/>
                </a:ext>
              </a:extLst>
            </p:cNvPr>
            <p:cNvSpPr>
              <a:spLocks noEditPoints="1"/>
            </p:cNvSpPr>
            <p:nvPr/>
          </p:nvSpPr>
          <p:spPr bwMode="invGray">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3" name="Freeform 31">
              <a:extLst>
                <a:ext uri="{FF2B5EF4-FFF2-40B4-BE49-F238E27FC236}">
                  <a16:creationId xmlns:a16="http://schemas.microsoft.com/office/drawing/2014/main" id="{6F34F481-C7E4-48F3-AF5E-C54FC38CB3F9}"/>
                </a:ext>
              </a:extLst>
            </p:cNvPr>
            <p:cNvSpPr>
              <a:spLocks noEditPoints="1"/>
            </p:cNvSpPr>
            <p:nvPr/>
          </p:nvSpPr>
          <p:spPr bwMode="invGray">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4" name="Freeform 32">
              <a:extLst>
                <a:ext uri="{FF2B5EF4-FFF2-40B4-BE49-F238E27FC236}">
                  <a16:creationId xmlns:a16="http://schemas.microsoft.com/office/drawing/2014/main" id="{732FBAC6-9706-4621-A6E2-BB25A294ACBC}"/>
                </a:ext>
              </a:extLst>
            </p:cNvPr>
            <p:cNvSpPr>
              <a:spLocks noEditPoints="1"/>
            </p:cNvSpPr>
            <p:nvPr/>
          </p:nvSpPr>
          <p:spPr bwMode="invGray">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45" name="Group 644">
            <a:extLst>
              <a:ext uri="{FF2B5EF4-FFF2-40B4-BE49-F238E27FC236}">
                <a16:creationId xmlns:a16="http://schemas.microsoft.com/office/drawing/2014/main" id="{AD353069-C438-48B0-A028-FF814168CF56}"/>
              </a:ext>
            </a:extLst>
          </p:cNvPr>
          <p:cNvGrpSpPr/>
          <p:nvPr userDrawn="1"/>
        </p:nvGrpSpPr>
        <p:grpSpPr>
          <a:xfrm>
            <a:off x="8941134" y="4686279"/>
            <a:ext cx="839240" cy="175208"/>
            <a:chOff x="5513886" y="4978012"/>
            <a:chExt cx="866327" cy="181218"/>
          </a:xfrm>
          <a:solidFill>
            <a:srgbClr val="FFFFFF"/>
          </a:solidFill>
          <a:effectLst/>
        </p:grpSpPr>
        <p:sp>
          <p:nvSpPr>
            <p:cNvPr id="646" name="Freeform 29">
              <a:extLst>
                <a:ext uri="{FF2B5EF4-FFF2-40B4-BE49-F238E27FC236}">
                  <a16:creationId xmlns:a16="http://schemas.microsoft.com/office/drawing/2014/main" id="{8417259A-6BCB-4289-B7C3-3CEE09B78ED2}"/>
                </a:ext>
              </a:extLst>
            </p:cNvPr>
            <p:cNvSpPr>
              <a:spLocks/>
            </p:cNvSpPr>
            <p:nvPr/>
          </p:nvSpPr>
          <p:spPr bwMode="invGray">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7" name="Freeform 30">
              <a:extLst>
                <a:ext uri="{FF2B5EF4-FFF2-40B4-BE49-F238E27FC236}">
                  <a16:creationId xmlns:a16="http://schemas.microsoft.com/office/drawing/2014/main" id="{01F645C8-BCF7-458E-9E81-E181FBF09AED}"/>
                </a:ext>
              </a:extLst>
            </p:cNvPr>
            <p:cNvSpPr>
              <a:spLocks/>
            </p:cNvSpPr>
            <p:nvPr/>
          </p:nvSpPr>
          <p:spPr bwMode="invGray">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8" name="Freeform 31">
              <a:extLst>
                <a:ext uri="{FF2B5EF4-FFF2-40B4-BE49-F238E27FC236}">
                  <a16:creationId xmlns:a16="http://schemas.microsoft.com/office/drawing/2014/main" id="{BE3007A4-1937-4E7A-AF87-7F01293922D0}"/>
                </a:ext>
              </a:extLst>
            </p:cNvPr>
            <p:cNvSpPr>
              <a:spLocks noEditPoints="1"/>
            </p:cNvSpPr>
            <p:nvPr/>
          </p:nvSpPr>
          <p:spPr bwMode="invGray">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9" name="Freeform 32">
              <a:extLst>
                <a:ext uri="{FF2B5EF4-FFF2-40B4-BE49-F238E27FC236}">
                  <a16:creationId xmlns:a16="http://schemas.microsoft.com/office/drawing/2014/main" id="{9D53B5CB-E598-4623-91D7-B41EFD7969BA}"/>
                </a:ext>
              </a:extLst>
            </p:cNvPr>
            <p:cNvSpPr>
              <a:spLocks/>
            </p:cNvSpPr>
            <p:nvPr/>
          </p:nvSpPr>
          <p:spPr bwMode="invGray">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0" name="Freeform 209">
              <a:extLst>
                <a:ext uri="{FF2B5EF4-FFF2-40B4-BE49-F238E27FC236}">
                  <a16:creationId xmlns:a16="http://schemas.microsoft.com/office/drawing/2014/main" id="{C9211BD7-01BA-430E-9716-3D21237E0071}"/>
                </a:ext>
              </a:extLst>
            </p:cNvPr>
            <p:cNvSpPr>
              <a:spLocks/>
            </p:cNvSpPr>
            <p:nvPr/>
          </p:nvSpPr>
          <p:spPr bwMode="invGray">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1" name="Freeform 210">
              <a:extLst>
                <a:ext uri="{FF2B5EF4-FFF2-40B4-BE49-F238E27FC236}">
                  <a16:creationId xmlns:a16="http://schemas.microsoft.com/office/drawing/2014/main" id="{07B198A0-A6B4-4FEA-AE64-CE55635F5739}"/>
                </a:ext>
              </a:extLst>
            </p:cNvPr>
            <p:cNvSpPr>
              <a:spLocks noEditPoints="1"/>
            </p:cNvSpPr>
            <p:nvPr/>
          </p:nvSpPr>
          <p:spPr bwMode="invGray">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2" name="Freeform 211">
              <a:extLst>
                <a:ext uri="{FF2B5EF4-FFF2-40B4-BE49-F238E27FC236}">
                  <a16:creationId xmlns:a16="http://schemas.microsoft.com/office/drawing/2014/main" id="{B70EE7C7-07E5-469B-90B4-6A822A99B1B0}"/>
                </a:ext>
              </a:extLst>
            </p:cNvPr>
            <p:cNvSpPr>
              <a:spLocks noEditPoints="1"/>
            </p:cNvSpPr>
            <p:nvPr/>
          </p:nvSpPr>
          <p:spPr bwMode="invGray">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66" name="Group 765">
            <a:extLst>
              <a:ext uri="{FF2B5EF4-FFF2-40B4-BE49-F238E27FC236}">
                <a16:creationId xmlns:a16="http://schemas.microsoft.com/office/drawing/2014/main" id="{83304A46-FE1B-416E-84CA-77A6805A2849}"/>
              </a:ext>
            </a:extLst>
          </p:cNvPr>
          <p:cNvGrpSpPr/>
          <p:nvPr userDrawn="1"/>
        </p:nvGrpSpPr>
        <p:grpSpPr>
          <a:xfrm>
            <a:off x="8953149" y="5353858"/>
            <a:ext cx="815210" cy="252339"/>
            <a:chOff x="1471737" y="6192453"/>
            <a:chExt cx="841520" cy="260991"/>
          </a:xfrm>
          <a:solidFill>
            <a:srgbClr val="FFFFFF"/>
          </a:solidFill>
          <a:effectLst/>
        </p:grpSpPr>
        <p:sp>
          <p:nvSpPr>
            <p:cNvPr id="767" name="Freeform 20">
              <a:extLst>
                <a:ext uri="{FF2B5EF4-FFF2-40B4-BE49-F238E27FC236}">
                  <a16:creationId xmlns:a16="http://schemas.microsoft.com/office/drawing/2014/main" id="{EBA7FDEF-0668-4124-945A-0955F6382ADD}"/>
                </a:ext>
              </a:extLst>
            </p:cNvPr>
            <p:cNvSpPr>
              <a:spLocks noEditPoints="1"/>
            </p:cNvSpPr>
            <p:nvPr/>
          </p:nvSpPr>
          <p:spPr bwMode="invGray">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68" name="Freeform 21">
              <a:extLst>
                <a:ext uri="{FF2B5EF4-FFF2-40B4-BE49-F238E27FC236}">
                  <a16:creationId xmlns:a16="http://schemas.microsoft.com/office/drawing/2014/main" id="{1A635F53-2B71-4EAF-AEBF-06EE1C8A04E1}"/>
                </a:ext>
              </a:extLst>
            </p:cNvPr>
            <p:cNvSpPr>
              <a:spLocks noEditPoints="1"/>
            </p:cNvSpPr>
            <p:nvPr/>
          </p:nvSpPr>
          <p:spPr bwMode="invGray">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69" name="Freeform 22">
              <a:extLst>
                <a:ext uri="{FF2B5EF4-FFF2-40B4-BE49-F238E27FC236}">
                  <a16:creationId xmlns:a16="http://schemas.microsoft.com/office/drawing/2014/main" id="{45B43B2A-3FE4-47B1-815D-DCC2531DC3C8}"/>
                </a:ext>
              </a:extLst>
            </p:cNvPr>
            <p:cNvSpPr>
              <a:spLocks/>
            </p:cNvSpPr>
            <p:nvPr/>
          </p:nvSpPr>
          <p:spPr bwMode="invGray">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0" name="Freeform 23">
              <a:extLst>
                <a:ext uri="{FF2B5EF4-FFF2-40B4-BE49-F238E27FC236}">
                  <a16:creationId xmlns:a16="http://schemas.microsoft.com/office/drawing/2014/main" id="{3EB0B019-B985-4BD0-BD72-68A53FC71D3B}"/>
                </a:ext>
              </a:extLst>
            </p:cNvPr>
            <p:cNvSpPr>
              <a:spLocks/>
            </p:cNvSpPr>
            <p:nvPr/>
          </p:nvSpPr>
          <p:spPr bwMode="invGray">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1" name="Freeform 24">
              <a:extLst>
                <a:ext uri="{FF2B5EF4-FFF2-40B4-BE49-F238E27FC236}">
                  <a16:creationId xmlns:a16="http://schemas.microsoft.com/office/drawing/2014/main" id="{2F8A20E5-3FED-4C20-85C8-AF92628D1134}"/>
                </a:ext>
              </a:extLst>
            </p:cNvPr>
            <p:cNvSpPr>
              <a:spLocks noEditPoints="1"/>
            </p:cNvSpPr>
            <p:nvPr/>
          </p:nvSpPr>
          <p:spPr bwMode="invGray">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2" name="Freeform 25">
              <a:extLst>
                <a:ext uri="{FF2B5EF4-FFF2-40B4-BE49-F238E27FC236}">
                  <a16:creationId xmlns:a16="http://schemas.microsoft.com/office/drawing/2014/main" id="{3DB66AFB-D74B-4354-8C86-B72ECE339484}"/>
                </a:ext>
              </a:extLst>
            </p:cNvPr>
            <p:cNvSpPr>
              <a:spLocks noEditPoints="1"/>
            </p:cNvSpPr>
            <p:nvPr/>
          </p:nvSpPr>
          <p:spPr bwMode="invGray">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3" name="Freeform 26">
              <a:extLst>
                <a:ext uri="{FF2B5EF4-FFF2-40B4-BE49-F238E27FC236}">
                  <a16:creationId xmlns:a16="http://schemas.microsoft.com/office/drawing/2014/main" id="{CB808B6A-AC37-47E3-BD75-8D5513DF8572}"/>
                </a:ext>
              </a:extLst>
            </p:cNvPr>
            <p:cNvSpPr>
              <a:spLocks/>
            </p:cNvSpPr>
            <p:nvPr/>
          </p:nvSpPr>
          <p:spPr bwMode="invGray">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24" name="Group 723">
            <a:extLst>
              <a:ext uri="{FF2B5EF4-FFF2-40B4-BE49-F238E27FC236}">
                <a16:creationId xmlns:a16="http://schemas.microsoft.com/office/drawing/2014/main" id="{1F59C412-44AC-4049-A0A1-4BD1E6FD9547}"/>
              </a:ext>
            </a:extLst>
          </p:cNvPr>
          <p:cNvGrpSpPr/>
          <p:nvPr userDrawn="1"/>
        </p:nvGrpSpPr>
        <p:grpSpPr>
          <a:xfrm>
            <a:off x="8797578" y="3922306"/>
            <a:ext cx="1062741" cy="304139"/>
            <a:chOff x="2649884" y="6146155"/>
            <a:chExt cx="1395225" cy="400069"/>
          </a:xfrm>
          <a:solidFill>
            <a:srgbClr val="FFFFFF"/>
          </a:solidFill>
          <a:effectLst/>
        </p:grpSpPr>
        <p:sp>
          <p:nvSpPr>
            <p:cNvPr id="725" name="Line 6">
              <a:extLst>
                <a:ext uri="{FF2B5EF4-FFF2-40B4-BE49-F238E27FC236}">
                  <a16:creationId xmlns:a16="http://schemas.microsoft.com/office/drawing/2014/main" id="{78E60B5F-F808-41CF-ACB5-7FACE8FE18E5}"/>
                </a:ext>
              </a:extLst>
            </p:cNvPr>
            <p:cNvSpPr>
              <a:spLocks noChangeShapeType="1"/>
            </p:cNvSpPr>
            <p:nvPr/>
          </p:nvSpPr>
          <p:spPr bwMode="invGray">
            <a:xfrm>
              <a:off x="2649884" y="6545967"/>
              <a:ext cx="257" cy="257"/>
            </a:xfrm>
            <a:prstGeom prst="line">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6" name="Freeform 7">
              <a:extLst>
                <a:ext uri="{FF2B5EF4-FFF2-40B4-BE49-F238E27FC236}">
                  <a16:creationId xmlns:a16="http://schemas.microsoft.com/office/drawing/2014/main" id="{4C3A9C53-F1C7-4715-877C-ECD15FC31886}"/>
                </a:ext>
              </a:extLst>
            </p:cNvPr>
            <p:cNvSpPr>
              <a:spLocks noEditPoints="1"/>
            </p:cNvSpPr>
            <p:nvPr/>
          </p:nvSpPr>
          <p:spPr bwMode="invGray">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7" name="Freeform 8">
              <a:extLst>
                <a:ext uri="{FF2B5EF4-FFF2-40B4-BE49-F238E27FC236}">
                  <a16:creationId xmlns:a16="http://schemas.microsoft.com/office/drawing/2014/main" id="{BA7BC1E5-01F0-42D3-BA9D-A7EA769BEF48}"/>
                </a:ext>
              </a:extLst>
            </p:cNvPr>
            <p:cNvSpPr>
              <a:spLocks noEditPoints="1"/>
            </p:cNvSpPr>
            <p:nvPr/>
          </p:nvSpPr>
          <p:spPr bwMode="invGray">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8" name="Freeform 9">
              <a:extLst>
                <a:ext uri="{FF2B5EF4-FFF2-40B4-BE49-F238E27FC236}">
                  <a16:creationId xmlns:a16="http://schemas.microsoft.com/office/drawing/2014/main" id="{197061B2-69C8-42E8-BF5C-5549F681A32E}"/>
                </a:ext>
              </a:extLst>
            </p:cNvPr>
            <p:cNvSpPr>
              <a:spLocks noEditPoints="1"/>
            </p:cNvSpPr>
            <p:nvPr/>
          </p:nvSpPr>
          <p:spPr bwMode="invGray">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9" name="Freeform 10">
              <a:extLst>
                <a:ext uri="{FF2B5EF4-FFF2-40B4-BE49-F238E27FC236}">
                  <a16:creationId xmlns:a16="http://schemas.microsoft.com/office/drawing/2014/main" id="{5770C077-FC88-4B30-8D65-B25BE0D57DA0}"/>
                </a:ext>
              </a:extLst>
            </p:cNvPr>
            <p:cNvSpPr>
              <a:spLocks noEditPoints="1"/>
            </p:cNvSpPr>
            <p:nvPr/>
          </p:nvSpPr>
          <p:spPr bwMode="invGray">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0" name="Freeform 11">
              <a:extLst>
                <a:ext uri="{FF2B5EF4-FFF2-40B4-BE49-F238E27FC236}">
                  <a16:creationId xmlns:a16="http://schemas.microsoft.com/office/drawing/2014/main" id="{5CD32AA5-A227-4ABA-A072-202024832E05}"/>
                </a:ext>
              </a:extLst>
            </p:cNvPr>
            <p:cNvSpPr>
              <a:spLocks noEditPoints="1"/>
            </p:cNvSpPr>
            <p:nvPr/>
          </p:nvSpPr>
          <p:spPr bwMode="invGray">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1" name="Freeform 12">
              <a:extLst>
                <a:ext uri="{FF2B5EF4-FFF2-40B4-BE49-F238E27FC236}">
                  <a16:creationId xmlns:a16="http://schemas.microsoft.com/office/drawing/2014/main" id="{14C74BCB-066B-4AA9-8873-65DE32D3244C}"/>
                </a:ext>
              </a:extLst>
            </p:cNvPr>
            <p:cNvSpPr>
              <a:spLocks noEditPoints="1"/>
            </p:cNvSpPr>
            <p:nvPr/>
          </p:nvSpPr>
          <p:spPr bwMode="invGray">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2" name="Freeform 13">
              <a:extLst>
                <a:ext uri="{FF2B5EF4-FFF2-40B4-BE49-F238E27FC236}">
                  <a16:creationId xmlns:a16="http://schemas.microsoft.com/office/drawing/2014/main" id="{F97C2610-1C9A-4A6A-A274-634788EEB9EC}"/>
                </a:ext>
              </a:extLst>
            </p:cNvPr>
            <p:cNvSpPr>
              <a:spLocks noEditPoints="1"/>
            </p:cNvSpPr>
            <p:nvPr/>
          </p:nvSpPr>
          <p:spPr bwMode="invGray">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3" name="Freeform 14">
              <a:extLst>
                <a:ext uri="{FF2B5EF4-FFF2-40B4-BE49-F238E27FC236}">
                  <a16:creationId xmlns:a16="http://schemas.microsoft.com/office/drawing/2014/main" id="{102C7974-072E-46E7-998B-F4F473E1EBE6}"/>
                </a:ext>
              </a:extLst>
            </p:cNvPr>
            <p:cNvSpPr>
              <a:spLocks noEditPoints="1"/>
            </p:cNvSpPr>
            <p:nvPr/>
          </p:nvSpPr>
          <p:spPr bwMode="invGray">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4" name="Freeform 15">
              <a:extLst>
                <a:ext uri="{FF2B5EF4-FFF2-40B4-BE49-F238E27FC236}">
                  <a16:creationId xmlns:a16="http://schemas.microsoft.com/office/drawing/2014/main" id="{369AD6CE-DEAB-4DF5-9C90-751694A916AB}"/>
                </a:ext>
              </a:extLst>
            </p:cNvPr>
            <p:cNvSpPr>
              <a:spLocks noEditPoints="1"/>
            </p:cNvSpPr>
            <p:nvPr/>
          </p:nvSpPr>
          <p:spPr bwMode="invGray">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5" name="Freeform 16">
              <a:extLst>
                <a:ext uri="{FF2B5EF4-FFF2-40B4-BE49-F238E27FC236}">
                  <a16:creationId xmlns:a16="http://schemas.microsoft.com/office/drawing/2014/main" id="{8E88361F-1B58-4548-98E8-6EEE130CF081}"/>
                </a:ext>
              </a:extLst>
            </p:cNvPr>
            <p:cNvSpPr>
              <a:spLocks noEditPoints="1"/>
            </p:cNvSpPr>
            <p:nvPr/>
          </p:nvSpPr>
          <p:spPr bwMode="invGray">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559" name="Group 558">
            <a:extLst>
              <a:ext uri="{FF2B5EF4-FFF2-40B4-BE49-F238E27FC236}">
                <a16:creationId xmlns:a16="http://schemas.microsoft.com/office/drawing/2014/main" id="{FA9FCCE7-851C-4279-848E-2382D05CB05F}"/>
              </a:ext>
            </a:extLst>
          </p:cNvPr>
          <p:cNvGrpSpPr/>
          <p:nvPr userDrawn="1"/>
        </p:nvGrpSpPr>
        <p:grpSpPr>
          <a:xfrm>
            <a:off x="8846544" y="2537592"/>
            <a:ext cx="1016912" cy="164560"/>
            <a:chOff x="891368" y="5611897"/>
            <a:chExt cx="1049730" cy="170204"/>
          </a:xfrm>
          <a:solidFill>
            <a:srgbClr val="FFFFFF"/>
          </a:solidFill>
          <a:effectLst/>
        </p:grpSpPr>
        <p:sp>
          <p:nvSpPr>
            <p:cNvPr id="560" name="Freeform 32">
              <a:extLst>
                <a:ext uri="{FF2B5EF4-FFF2-40B4-BE49-F238E27FC236}">
                  <a16:creationId xmlns:a16="http://schemas.microsoft.com/office/drawing/2014/main" id="{57B6D5D8-AB39-484F-A4BE-D545E70973CE}"/>
                </a:ext>
              </a:extLst>
            </p:cNvPr>
            <p:cNvSpPr>
              <a:spLocks/>
            </p:cNvSpPr>
            <p:nvPr/>
          </p:nvSpPr>
          <p:spPr bwMode="invGray">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1" name="Freeform 33">
              <a:extLst>
                <a:ext uri="{FF2B5EF4-FFF2-40B4-BE49-F238E27FC236}">
                  <a16:creationId xmlns:a16="http://schemas.microsoft.com/office/drawing/2014/main" id="{0EF09480-ED00-48E7-AF68-7B547513A24B}"/>
                </a:ext>
              </a:extLst>
            </p:cNvPr>
            <p:cNvSpPr>
              <a:spLocks noEditPoints="1"/>
            </p:cNvSpPr>
            <p:nvPr/>
          </p:nvSpPr>
          <p:spPr bwMode="invGray">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2" name="Rectangle 34">
              <a:extLst>
                <a:ext uri="{FF2B5EF4-FFF2-40B4-BE49-F238E27FC236}">
                  <a16:creationId xmlns:a16="http://schemas.microsoft.com/office/drawing/2014/main" id="{3AD4EF29-1D05-425D-BE0A-4B8A03822CC3}"/>
                </a:ext>
              </a:extLst>
            </p:cNvPr>
            <p:cNvSpPr>
              <a:spLocks noChangeArrowheads="1"/>
            </p:cNvSpPr>
            <p:nvPr/>
          </p:nvSpPr>
          <p:spPr bwMode="invGray">
            <a:xfrm>
              <a:off x="1115570" y="5611897"/>
              <a:ext cx="25055" cy="167180"/>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3" name="Freeform 35">
              <a:extLst>
                <a:ext uri="{FF2B5EF4-FFF2-40B4-BE49-F238E27FC236}">
                  <a16:creationId xmlns:a16="http://schemas.microsoft.com/office/drawing/2014/main" id="{1112CEFA-A3FB-46C7-BF22-5A23C784F5F6}"/>
                </a:ext>
              </a:extLst>
            </p:cNvPr>
            <p:cNvSpPr>
              <a:spLocks noEditPoints="1"/>
            </p:cNvSpPr>
            <p:nvPr/>
          </p:nvSpPr>
          <p:spPr bwMode="invGray">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4" name="Freeform 36">
              <a:extLst>
                <a:ext uri="{FF2B5EF4-FFF2-40B4-BE49-F238E27FC236}">
                  <a16:creationId xmlns:a16="http://schemas.microsoft.com/office/drawing/2014/main" id="{BEA9EFD5-4FA5-4D56-AEE6-CBA0B8382964}"/>
                </a:ext>
              </a:extLst>
            </p:cNvPr>
            <p:cNvSpPr>
              <a:spLocks/>
            </p:cNvSpPr>
            <p:nvPr/>
          </p:nvSpPr>
          <p:spPr bwMode="invGray">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5" name="Freeform 37">
              <a:extLst>
                <a:ext uri="{FF2B5EF4-FFF2-40B4-BE49-F238E27FC236}">
                  <a16:creationId xmlns:a16="http://schemas.microsoft.com/office/drawing/2014/main" id="{F36BADA6-734B-4C96-8495-AC475E910C68}"/>
                </a:ext>
              </a:extLst>
            </p:cNvPr>
            <p:cNvSpPr>
              <a:spLocks noEditPoints="1"/>
            </p:cNvSpPr>
            <p:nvPr/>
          </p:nvSpPr>
          <p:spPr bwMode="invGray">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6" name="Freeform 38">
              <a:extLst>
                <a:ext uri="{FF2B5EF4-FFF2-40B4-BE49-F238E27FC236}">
                  <a16:creationId xmlns:a16="http://schemas.microsoft.com/office/drawing/2014/main" id="{19DEE888-62BD-459C-917B-F471F82B0B12}"/>
                </a:ext>
              </a:extLst>
            </p:cNvPr>
            <p:cNvSpPr>
              <a:spLocks/>
            </p:cNvSpPr>
            <p:nvPr/>
          </p:nvSpPr>
          <p:spPr bwMode="invGray">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7" name="Freeform 39">
              <a:extLst>
                <a:ext uri="{FF2B5EF4-FFF2-40B4-BE49-F238E27FC236}">
                  <a16:creationId xmlns:a16="http://schemas.microsoft.com/office/drawing/2014/main" id="{93F15611-E618-4DFE-AAD2-8B44CE844DD6}"/>
                </a:ext>
              </a:extLst>
            </p:cNvPr>
            <p:cNvSpPr>
              <a:spLocks noEditPoints="1"/>
            </p:cNvSpPr>
            <p:nvPr/>
          </p:nvSpPr>
          <p:spPr bwMode="invGray">
            <a:xfrm>
              <a:off x="1721648" y="5621401"/>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8" name="Freeform 40">
              <a:extLst>
                <a:ext uri="{FF2B5EF4-FFF2-40B4-BE49-F238E27FC236}">
                  <a16:creationId xmlns:a16="http://schemas.microsoft.com/office/drawing/2014/main" id="{CD638646-11B9-462F-AB80-128F8F3C800A}"/>
                </a:ext>
              </a:extLst>
            </p:cNvPr>
            <p:cNvSpPr>
              <a:spLocks noEditPoints="1"/>
            </p:cNvSpPr>
            <p:nvPr/>
          </p:nvSpPr>
          <p:spPr bwMode="invGray">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27" name="Group 626">
            <a:extLst>
              <a:ext uri="{FF2B5EF4-FFF2-40B4-BE49-F238E27FC236}">
                <a16:creationId xmlns:a16="http://schemas.microsoft.com/office/drawing/2014/main" id="{ECEB049B-F496-4C93-A3F8-0D3B6B865F3C}"/>
              </a:ext>
            </a:extLst>
          </p:cNvPr>
          <p:cNvGrpSpPr/>
          <p:nvPr userDrawn="1"/>
        </p:nvGrpSpPr>
        <p:grpSpPr>
          <a:xfrm>
            <a:off x="8839852" y="3244562"/>
            <a:ext cx="1025906" cy="159315"/>
            <a:chOff x="6018781" y="5575586"/>
            <a:chExt cx="1059017" cy="164779"/>
          </a:xfrm>
          <a:solidFill>
            <a:srgbClr val="FFFFFF"/>
          </a:solidFill>
          <a:effectLst/>
        </p:grpSpPr>
        <p:sp>
          <p:nvSpPr>
            <p:cNvPr id="628" name="Freeform 17">
              <a:extLst>
                <a:ext uri="{FF2B5EF4-FFF2-40B4-BE49-F238E27FC236}">
                  <a16:creationId xmlns:a16="http://schemas.microsoft.com/office/drawing/2014/main" id="{D14ADAA1-8352-461E-BF80-397ED6D4C8DD}"/>
                </a:ext>
              </a:extLst>
            </p:cNvPr>
            <p:cNvSpPr>
              <a:spLocks noEditPoints="1"/>
            </p:cNvSpPr>
            <p:nvPr/>
          </p:nvSpPr>
          <p:spPr bwMode="invGray">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9" name="Freeform 18">
              <a:extLst>
                <a:ext uri="{FF2B5EF4-FFF2-40B4-BE49-F238E27FC236}">
                  <a16:creationId xmlns:a16="http://schemas.microsoft.com/office/drawing/2014/main" id="{74E88EE9-3F34-4F57-96CF-44F69BC7EDB8}"/>
                </a:ext>
              </a:extLst>
            </p:cNvPr>
            <p:cNvSpPr>
              <a:spLocks noEditPoints="1"/>
            </p:cNvSpPr>
            <p:nvPr/>
          </p:nvSpPr>
          <p:spPr bwMode="invGray">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0" name="Freeform 19">
              <a:extLst>
                <a:ext uri="{FF2B5EF4-FFF2-40B4-BE49-F238E27FC236}">
                  <a16:creationId xmlns:a16="http://schemas.microsoft.com/office/drawing/2014/main" id="{DC8731AC-BA11-4BCB-BA55-7A1ACD7B0ECD}"/>
                </a:ext>
              </a:extLst>
            </p:cNvPr>
            <p:cNvSpPr>
              <a:spLocks/>
            </p:cNvSpPr>
            <p:nvPr/>
          </p:nvSpPr>
          <p:spPr bwMode="invGray">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1" name="Freeform 20">
              <a:extLst>
                <a:ext uri="{FF2B5EF4-FFF2-40B4-BE49-F238E27FC236}">
                  <a16:creationId xmlns:a16="http://schemas.microsoft.com/office/drawing/2014/main" id="{95D85DAE-1977-406D-83E1-1D6BF4C8920F}"/>
                </a:ext>
              </a:extLst>
            </p:cNvPr>
            <p:cNvSpPr>
              <a:spLocks/>
            </p:cNvSpPr>
            <p:nvPr/>
          </p:nvSpPr>
          <p:spPr bwMode="invGray">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2" name="Freeform 21">
              <a:extLst>
                <a:ext uri="{FF2B5EF4-FFF2-40B4-BE49-F238E27FC236}">
                  <a16:creationId xmlns:a16="http://schemas.microsoft.com/office/drawing/2014/main" id="{89B15576-F545-4D9E-96AB-C9672ECF7A04}"/>
                </a:ext>
              </a:extLst>
            </p:cNvPr>
            <p:cNvSpPr>
              <a:spLocks/>
            </p:cNvSpPr>
            <p:nvPr/>
          </p:nvSpPr>
          <p:spPr bwMode="invGray">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3" name="Freeform 22">
              <a:extLst>
                <a:ext uri="{FF2B5EF4-FFF2-40B4-BE49-F238E27FC236}">
                  <a16:creationId xmlns:a16="http://schemas.microsoft.com/office/drawing/2014/main" id="{E8C80941-5D97-4F77-A603-865BB2FB3E92}"/>
                </a:ext>
              </a:extLst>
            </p:cNvPr>
            <p:cNvSpPr>
              <a:spLocks/>
            </p:cNvSpPr>
            <p:nvPr/>
          </p:nvSpPr>
          <p:spPr bwMode="invGray">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4" name="Freeform 23">
              <a:extLst>
                <a:ext uri="{FF2B5EF4-FFF2-40B4-BE49-F238E27FC236}">
                  <a16:creationId xmlns:a16="http://schemas.microsoft.com/office/drawing/2014/main" id="{4472EF6D-98D9-4774-8691-1BF4C0081B7D}"/>
                </a:ext>
              </a:extLst>
            </p:cNvPr>
            <p:cNvSpPr>
              <a:spLocks noEditPoints="1"/>
            </p:cNvSpPr>
            <p:nvPr/>
          </p:nvSpPr>
          <p:spPr bwMode="invGray">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5" name="Rectangle 24">
              <a:extLst>
                <a:ext uri="{FF2B5EF4-FFF2-40B4-BE49-F238E27FC236}">
                  <a16:creationId xmlns:a16="http://schemas.microsoft.com/office/drawing/2014/main" id="{6F143A11-759C-47C4-9C2A-32447B2EF1E3}"/>
                </a:ext>
              </a:extLst>
            </p:cNvPr>
            <p:cNvSpPr>
              <a:spLocks noChangeArrowheads="1"/>
            </p:cNvSpPr>
            <p:nvPr/>
          </p:nvSpPr>
          <p:spPr bwMode="invGray">
            <a:xfrm>
              <a:off x="7052744" y="5575586"/>
              <a:ext cx="25054" cy="161888"/>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74" name="Group 773">
            <a:extLst>
              <a:ext uri="{FF2B5EF4-FFF2-40B4-BE49-F238E27FC236}">
                <a16:creationId xmlns:a16="http://schemas.microsoft.com/office/drawing/2014/main" id="{568B2709-3FE3-465D-BED5-6424DF17CCC3}"/>
              </a:ext>
            </a:extLst>
          </p:cNvPr>
          <p:cNvGrpSpPr/>
          <p:nvPr userDrawn="1"/>
        </p:nvGrpSpPr>
        <p:grpSpPr>
          <a:xfrm>
            <a:off x="9050401" y="1722978"/>
            <a:ext cx="541196" cy="348118"/>
            <a:chOff x="2481885" y="4360116"/>
            <a:chExt cx="558662" cy="360056"/>
          </a:xfrm>
          <a:solidFill>
            <a:srgbClr val="FFFFFF"/>
          </a:solidFill>
          <a:effectLst/>
        </p:grpSpPr>
        <p:sp>
          <p:nvSpPr>
            <p:cNvPr id="775" name="Freeform 21">
              <a:extLst>
                <a:ext uri="{FF2B5EF4-FFF2-40B4-BE49-F238E27FC236}">
                  <a16:creationId xmlns:a16="http://schemas.microsoft.com/office/drawing/2014/main" id="{D71D469B-2B05-41E3-B086-E83496955772}"/>
                </a:ext>
              </a:extLst>
            </p:cNvPr>
            <p:cNvSpPr>
              <a:spLocks/>
            </p:cNvSpPr>
            <p:nvPr/>
          </p:nvSpPr>
          <p:spPr bwMode="invGray">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6" name="Freeform 22">
              <a:extLst>
                <a:ext uri="{FF2B5EF4-FFF2-40B4-BE49-F238E27FC236}">
                  <a16:creationId xmlns:a16="http://schemas.microsoft.com/office/drawing/2014/main" id="{9FAD5532-6E71-4074-AF2E-8A202141BDB2}"/>
                </a:ext>
              </a:extLst>
            </p:cNvPr>
            <p:cNvSpPr>
              <a:spLocks/>
            </p:cNvSpPr>
            <p:nvPr/>
          </p:nvSpPr>
          <p:spPr bwMode="invGray">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7" name="Freeform 23">
              <a:extLst>
                <a:ext uri="{FF2B5EF4-FFF2-40B4-BE49-F238E27FC236}">
                  <a16:creationId xmlns:a16="http://schemas.microsoft.com/office/drawing/2014/main" id="{A3242DA5-9861-4655-9CCB-F42BBD98EAB3}"/>
                </a:ext>
              </a:extLst>
            </p:cNvPr>
            <p:cNvSpPr>
              <a:spLocks/>
            </p:cNvSpPr>
            <p:nvPr/>
          </p:nvSpPr>
          <p:spPr bwMode="invGray">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8" name="Freeform 24">
              <a:extLst>
                <a:ext uri="{FF2B5EF4-FFF2-40B4-BE49-F238E27FC236}">
                  <a16:creationId xmlns:a16="http://schemas.microsoft.com/office/drawing/2014/main" id="{C932A2E1-EBA2-47AB-894E-8806DBA7FF1C}"/>
                </a:ext>
              </a:extLst>
            </p:cNvPr>
            <p:cNvSpPr>
              <a:spLocks/>
            </p:cNvSpPr>
            <p:nvPr/>
          </p:nvSpPr>
          <p:spPr bwMode="invGray">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9" name="Freeform 25">
              <a:extLst>
                <a:ext uri="{FF2B5EF4-FFF2-40B4-BE49-F238E27FC236}">
                  <a16:creationId xmlns:a16="http://schemas.microsoft.com/office/drawing/2014/main" id="{D0E28FF5-2720-4C2F-8948-43F503F1E3D8}"/>
                </a:ext>
              </a:extLst>
            </p:cNvPr>
            <p:cNvSpPr>
              <a:spLocks/>
            </p:cNvSpPr>
            <p:nvPr/>
          </p:nvSpPr>
          <p:spPr bwMode="invGray">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0" name="Freeform 26">
              <a:extLst>
                <a:ext uri="{FF2B5EF4-FFF2-40B4-BE49-F238E27FC236}">
                  <a16:creationId xmlns:a16="http://schemas.microsoft.com/office/drawing/2014/main" id="{F2F27A39-71E8-4DBC-80FF-69ECD43BB3E0}"/>
                </a:ext>
              </a:extLst>
            </p:cNvPr>
            <p:cNvSpPr>
              <a:spLocks/>
            </p:cNvSpPr>
            <p:nvPr/>
          </p:nvSpPr>
          <p:spPr bwMode="invGray">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1" name="Freeform 27">
              <a:extLst>
                <a:ext uri="{FF2B5EF4-FFF2-40B4-BE49-F238E27FC236}">
                  <a16:creationId xmlns:a16="http://schemas.microsoft.com/office/drawing/2014/main" id="{673D1B60-4DC8-4853-94A4-E62E22F2F14B}"/>
                </a:ext>
              </a:extLst>
            </p:cNvPr>
            <p:cNvSpPr>
              <a:spLocks/>
            </p:cNvSpPr>
            <p:nvPr/>
          </p:nvSpPr>
          <p:spPr bwMode="invGray">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82" name="Group 781">
            <a:extLst>
              <a:ext uri="{FF2B5EF4-FFF2-40B4-BE49-F238E27FC236}">
                <a16:creationId xmlns:a16="http://schemas.microsoft.com/office/drawing/2014/main" id="{1F55F414-34D1-430A-A37D-22FD86EAA434}"/>
              </a:ext>
            </a:extLst>
          </p:cNvPr>
          <p:cNvGrpSpPr/>
          <p:nvPr userDrawn="1"/>
        </p:nvGrpSpPr>
        <p:grpSpPr>
          <a:xfrm>
            <a:off x="9022144" y="1126432"/>
            <a:ext cx="629516" cy="179759"/>
            <a:chOff x="6791943" y="4414224"/>
            <a:chExt cx="649833" cy="185924"/>
          </a:xfrm>
          <a:solidFill>
            <a:srgbClr val="FFFFFF"/>
          </a:solidFill>
          <a:effectLst/>
        </p:grpSpPr>
        <p:sp>
          <p:nvSpPr>
            <p:cNvPr id="783" name="Freeform 22">
              <a:extLst>
                <a:ext uri="{FF2B5EF4-FFF2-40B4-BE49-F238E27FC236}">
                  <a16:creationId xmlns:a16="http://schemas.microsoft.com/office/drawing/2014/main" id="{101A9D72-32F2-4C8F-B6BE-C721BA0B85ED}"/>
                </a:ext>
              </a:extLst>
            </p:cNvPr>
            <p:cNvSpPr>
              <a:spLocks/>
            </p:cNvSpPr>
            <p:nvPr/>
          </p:nvSpPr>
          <p:spPr bwMode="invGray">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4" name="Freeform 23">
              <a:extLst>
                <a:ext uri="{FF2B5EF4-FFF2-40B4-BE49-F238E27FC236}">
                  <a16:creationId xmlns:a16="http://schemas.microsoft.com/office/drawing/2014/main" id="{E1E64B58-F606-4832-BE47-D092BB314999}"/>
                </a:ext>
              </a:extLst>
            </p:cNvPr>
            <p:cNvSpPr>
              <a:spLocks/>
            </p:cNvSpPr>
            <p:nvPr/>
          </p:nvSpPr>
          <p:spPr bwMode="invGray">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5" name="Freeform 24">
              <a:extLst>
                <a:ext uri="{FF2B5EF4-FFF2-40B4-BE49-F238E27FC236}">
                  <a16:creationId xmlns:a16="http://schemas.microsoft.com/office/drawing/2014/main" id="{38CF2A75-AE13-41E3-975A-BB6E25809961}"/>
                </a:ext>
              </a:extLst>
            </p:cNvPr>
            <p:cNvSpPr>
              <a:spLocks noEditPoints="1"/>
            </p:cNvSpPr>
            <p:nvPr/>
          </p:nvSpPr>
          <p:spPr bwMode="invGray">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6" name="Freeform 25">
              <a:extLst>
                <a:ext uri="{FF2B5EF4-FFF2-40B4-BE49-F238E27FC236}">
                  <a16:creationId xmlns:a16="http://schemas.microsoft.com/office/drawing/2014/main" id="{43B9BA3A-E1E2-4B02-9D53-81686DA37443}"/>
                </a:ext>
              </a:extLst>
            </p:cNvPr>
            <p:cNvSpPr>
              <a:spLocks/>
            </p:cNvSpPr>
            <p:nvPr/>
          </p:nvSpPr>
          <p:spPr bwMode="invGray">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7" name="Freeform 26">
              <a:extLst>
                <a:ext uri="{FF2B5EF4-FFF2-40B4-BE49-F238E27FC236}">
                  <a16:creationId xmlns:a16="http://schemas.microsoft.com/office/drawing/2014/main" id="{57094E45-4372-4186-A317-9B2518534CF4}"/>
                </a:ext>
              </a:extLst>
            </p:cNvPr>
            <p:cNvSpPr>
              <a:spLocks noEditPoints="1"/>
            </p:cNvSpPr>
            <p:nvPr/>
          </p:nvSpPr>
          <p:spPr bwMode="invGray">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8" name="Freeform 27">
              <a:extLst>
                <a:ext uri="{FF2B5EF4-FFF2-40B4-BE49-F238E27FC236}">
                  <a16:creationId xmlns:a16="http://schemas.microsoft.com/office/drawing/2014/main" id="{E9E9D504-8507-4C35-8691-09F3D2037A51}"/>
                </a:ext>
              </a:extLst>
            </p:cNvPr>
            <p:cNvSpPr>
              <a:spLocks noEditPoints="1"/>
            </p:cNvSpPr>
            <p:nvPr/>
          </p:nvSpPr>
          <p:spPr bwMode="invGray">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21" name="Group 620">
            <a:extLst>
              <a:ext uri="{FF2B5EF4-FFF2-40B4-BE49-F238E27FC236}">
                <a16:creationId xmlns:a16="http://schemas.microsoft.com/office/drawing/2014/main" id="{A5857940-9844-421E-B9A4-01BC83112C77}"/>
              </a:ext>
            </a:extLst>
          </p:cNvPr>
          <p:cNvGrpSpPr/>
          <p:nvPr userDrawn="1"/>
        </p:nvGrpSpPr>
        <p:grpSpPr>
          <a:xfrm>
            <a:off x="7396237" y="5417249"/>
            <a:ext cx="741997" cy="191453"/>
            <a:chOff x="4872260" y="5575584"/>
            <a:chExt cx="765942" cy="198016"/>
          </a:xfrm>
          <a:solidFill>
            <a:srgbClr val="FFFFFF"/>
          </a:solidFill>
          <a:effectLst/>
        </p:grpSpPr>
        <p:sp>
          <p:nvSpPr>
            <p:cNvPr id="622" name="Freeform 30">
              <a:extLst>
                <a:ext uri="{FF2B5EF4-FFF2-40B4-BE49-F238E27FC236}">
                  <a16:creationId xmlns:a16="http://schemas.microsoft.com/office/drawing/2014/main" id="{090982FE-F4F6-447D-9B35-78FFD5E7A116}"/>
                </a:ext>
              </a:extLst>
            </p:cNvPr>
            <p:cNvSpPr>
              <a:spLocks noEditPoints="1"/>
            </p:cNvSpPr>
            <p:nvPr/>
          </p:nvSpPr>
          <p:spPr bwMode="invGray">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3" name="Freeform 31">
              <a:extLst>
                <a:ext uri="{FF2B5EF4-FFF2-40B4-BE49-F238E27FC236}">
                  <a16:creationId xmlns:a16="http://schemas.microsoft.com/office/drawing/2014/main" id="{51BD93C1-A0BE-4C53-BCA0-36EAF671F3A1}"/>
                </a:ext>
              </a:extLst>
            </p:cNvPr>
            <p:cNvSpPr>
              <a:spLocks noEditPoints="1"/>
            </p:cNvSpPr>
            <p:nvPr/>
          </p:nvSpPr>
          <p:spPr bwMode="invGray">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4" name="Freeform 32">
              <a:extLst>
                <a:ext uri="{FF2B5EF4-FFF2-40B4-BE49-F238E27FC236}">
                  <a16:creationId xmlns:a16="http://schemas.microsoft.com/office/drawing/2014/main" id="{D72399E5-5E45-4974-95B2-0A3A737F4EAF}"/>
                </a:ext>
              </a:extLst>
            </p:cNvPr>
            <p:cNvSpPr>
              <a:spLocks/>
            </p:cNvSpPr>
            <p:nvPr/>
          </p:nvSpPr>
          <p:spPr bwMode="invGray">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5" name="Freeform 33">
              <a:extLst>
                <a:ext uri="{FF2B5EF4-FFF2-40B4-BE49-F238E27FC236}">
                  <a16:creationId xmlns:a16="http://schemas.microsoft.com/office/drawing/2014/main" id="{42F39ED1-7557-444E-AF2C-55036B0EC1A8}"/>
                </a:ext>
              </a:extLst>
            </p:cNvPr>
            <p:cNvSpPr>
              <a:spLocks/>
            </p:cNvSpPr>
            <p:nvPr/>
          </p:nvSpPr>
          <p:spPr bwMode="invGray">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6" name="Freeform 34">
              <a:extLst>
                <a:ext uri="{FF2B5EF4-FFF2-40B4-BE49-F238E27FC236}">
                  <a16:creationId xmlns:a16="http://schemas.microsoft.com/office/drawing/2014/main" id="{6D750052-EF84-4495-83AC-A7866FF87957}"/>
                </a:ext>
              </a:extLst>
            </p:cNvPr>
            <p:cNvSpPr>
              <a:spLocks noEditPoints="1"/>
            </p:cNvSpPr>
            <p:nvPr/>
          </p:nvSpPr>
          <p:spPr bwMode="invGray">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819" name="Group 818">
            <a:extLst>
              <a:ext uri="{FF2B5EF4-FFF2-40B4-BE49-F238E27FC236}">
                <a16:creationId xmlns:a16="http://schemas.microsoft.com/office/drawing/2014/main" id="{10BEDD60-6A13-4B27-80C5-A402AAAC0A86}"/>
              </a:ext>
            </a:extLst>
          </p:cNvPr>
          <p:cNvGrpSpPr/>
          <p:nvPr userDrawn="1"/>
        </p:nvGrpSpPr>
        <p:grpSpPr>
          <a:xfrm>
            <a:off x="7312172" y="3767840"/>
            <a:ext cx="941931" cy="583391"/>
            <a:chOff x="2858431" y="3187183"/>
            <a:chExt cx="781670" cy="484132"/>
          </a:xfrm>
        </p:grpSpPr>
        <p:grpSp>
          <p:nvGrpSpPr>
            <p:cNvPr id="600" name="Group 599">
              <a:extLst>
                <a:ext uri="{FF2B5EF4-FFF2-40B4-BE49-F238E27FC236}">
                  <a16:creationId xmlns:a16="http://schemas.microsoft.com/office/drawing/2014/main" id="{847E41A7-3CB1-439D-8C3F-464F78205E87}"/>
                </a:ext>
              </a:extLst>
            </p:cNvPr>
            <p:cNvGrpSpPr/>
            <p:nvPr userDrawn="1"/>
          </p:nvGrpSpPr>
          <p:grpSpPr>
            <a:xfrm>
              <a:off x="2875157" y="3187183"/>
              <a:ext cx="748219" cy="161727"/>
              <a:chOff x="2861106" y="3252744"/>
              <a:chExt cx="762252" cy="165192"/>
            </a:xfrm>
          </p:grpSpPr>
          <p:sp>
            <p:nvSpPr>
              <p:cNvPr id="601" name="Freeform 19">
                <a:extLst>
                  <a:ext uri="{FF2B5EF4-FFF2-40B4-BE49-F238E27FC236}">
                    <a16:creationId xmlns:a16="http://schemas.microsoft.com/office/drawing/2014/main" id="{E1D88663-ED0E-40B6-94C5-B9F6404CD736}"/>
                  </a:ext>
                </a:extLst>
              </p:cNvPr>
              <p:cNvSpPr>
                <a:spLocks noEditPoints="1"/>
              </p:cNvSpPr>
              <p:nvPr/>
            </p:nvSpPr>
            <p:spPr bwMode="invGray">
              <a:xfrm>
                <a:off x="2861106" y="3254621"/>
                <a:ext cx="145385" cy="156746"/>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2" name="Freeform 20">
                <a:extLst>
                  <a:ext uri="{FF2B5EF4-FFF2-40B4-BE49-F238E27FC236}">
                    <a16:creationId xmlns:a16="http://schemas.microsoft.com/office/drawing/2014/main" id="{914B237E-672E-435F-AC95-374D7EE3BDC3}"/>
                  </a:ext>
                </a:extLst>
              </p:cNvPr>
              <p:cNvSpPr>
                <a:spLocks/>
              </p:cNvSpPr>
              <p:nvPr/>
            </p:nvSpPr>
            <p:spPr bwMode="invGray">
              <a:xfrm>
                <a:off x="3047448" y="3260566"/>
                <a:ext cx="83791" cy="150175"/>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3" name="Freeform 21">
                <a:extLst>
                  <a:ext uri="{FF2B5EF4-FFF2-40B4-BE49-F238E27FC236}">
                    <a16:creationId xmlns:a16="http://schemas.microsoft.com/office/drawing/2014/main" id="{F2C3A875-60E6-4E1D-B19A-D7601F25BE24}"/>
                  </a:ext>
                </a:extLst>
              </p:cNvPr>
              <p:cNvSpPr>
                <a:spLocks noEditPoints="1"/>
              </p:cNvSpPr>
              <p:nvPr/>
            </p:nvSpPr>
            <p:spPr bwMode="invGray">
              <a:xfrm>
                <a:off x="3180639" y="3255247"/>
                <a:ext cx="149449" cy="150175"/>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4" name="Freeform 22">
                <a:extLst>
                  <a:ext uri="{FF2B5EF4-FFF2-40B4-BE49-F238E27FC236}">
                    <a16:creationId xmlns:a16="http://schemas.microsoft.com/office/drawing/2014/main" id="{8A263E1E-EA52-415D-B083-A09B6CDE2F20}"/>
                  </a:ext>
                </a:extLst>
              </p:cNvPr>
              <p:cNvSpPr>
                <a:spLocks/>
              </p:cNvSpPr>
              <p:nvPr/>
            </p:nvSpPr>
            <p:spPr bwMode="invGray">
              <a:xfrm>
                <a:off x="3365731" y="3256811"/>
                <a:ext cx="103176" cy="150801"/>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5" name="Freeform 23">
                <a:extLst>
                  <a:ext uri="{FF2B5EF4-FFF2-40B4-BE49-F238E27FC236}">
                    <a16:creationId xmlns:a16="http://schemas.microsoft.com/office/drawing/2014/main" id="{2FA3490F-81D7-443E-9F81-41F2FA172C88}"/>
                  </a:ext>
                </a:extLst>
              </p:cNvPr>
              <p:cNvSpPr>
                <a:spLocks noEditPoints="1"/>
              </p:cNvSpPr>
              <p:nvPr/>
            </p:nvSpPr>
            <p:spPr bwMode="invGray">
              <a:xfrm>
                <a:off x="3538941" y="3252744"/>
                <a:ext cx="84417" cy="165192"/>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06" name="Group 605">
              <a:extLst>
                <a:ext uri="{FF2B5EF4-FFF2-40B4-BE49-F238E27FC236}">
                  <a16:creationId xmlns:a16="http://schemas.microsoft.com/office/drawing/2014/main" id="{EB7261EF-17FB-4058-8658-558670C25072}"/>
                </a:ext>
              </a:extLst>
            </p:cNvPr>
            <p:cNvGrpSpPr/>
            <p:nvPr userDrawn="1"/>
          </p:nvGrpSpPr>
          <p:grpSpPr>
            <a:xfrm>
              <a:off x="2858431" y="3501930"/>
              <a:ext cx="781670" cy="169385"/>
              <a:chOff x="3681825" y="3245548"/>
              <a:chExt cx="796331" cy="173014"/>
            </a:xfrm>
          </p:grpSpPr>
          <p:sp>
            <p:nvSpPr>
              <p:cNvPr id="607" name="Freeform 24">
                <a:extLst>
                  <a:ext uri="{FF2B5EF4-FFF2-40B4-BE49-F238E27FC236}">
                    <a16:creationId xmlns:a16="http://schemas.microsoft.com/office/drawing/2014/main" id="{7F1DA8CD-E054-4ED8-AD8F-EFFEC82A4F36}"/>
                  </a:ext>
                </a:extLst>
              </p:cNvPr>
              <p:cNvSpPr>
                <a:spLocks noEditPoints="1"/>
              </p:cNvSpPr>
              <p:nvPr/>
            </p:nvSpPr>
            <p:spPr bwMode="invGray">
              <a:xfrm>
                <a:off x="3681825" y="3249615"/>
                <a:ext cx="146323" cy="150175"/>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8" name="Freeform 25">
                <a:extLst>
                  <a:ext uri="{FF2B5EF4-FFF2-40B4-BE49-F238E27FC236}">
                    <a16:creationId xmlns:a16="http://schemas.microsoft.com/office/drawing/2014/main" id="{B9FFEB83-AC1D-41FD-A4BC-FEA44E6E9646}"/>
                  </a:ext>
                </a:extLst>
              </p:cNvPr>
              <p:cNvSpPr>
                <a:spLocks noEditPoints="1"/>
              </p:cNvSpPr>
              <p:nvPr/>
            </p:nvSpPr>
            <p:spPr bwMode="invGray">
              <a:xfrm>
                <a:off x="3847532" y="3245548"/>
                <a:ext cx="141632" cy="164567"/>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9" name="Freeform 26">
                <a:extLst>
                  <a:ext uri="{FF2B5EF4-FFF2-40B4-BE49-F238E27FC236}">
                    <a16:creationId xmlns:a16="http://schemas.microsoft.com/office/drawing/2014/main" id="{C6204031-ABEE-4F22-A731-A9D7C741EDF8}"/>
                  </a:ext>
                </a:extLst>
              </p:cNvPr>
              <p:cNvSpPr>
                <a:spLocks noEditPoints="1"/>
              </p:cNvSpPr>
              <p:nvPr/>
            </p:nvSpPr>
            <p:spPr bwMode="invGray">
              <a:xfrm>
                <a:off x="3987914" y="3276209"/>
                <a:ext cx="157578" cy="12170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10" name="Freeform 27">
                <a:extLst>
                  <a:ext uri="{FF2B5EF4-FFF2-40B4-BE49-F238E27FC236}">
                    <a16:creationId xmlns:a16="http://schemas.microsoft.com/office/drawing/2014/main" id="{B437526E-A335-4DB0-B7CF-F9E08768A801}"/>
                  </a:ext>
                </a:extLst>
              </p:cNvPr>
              <p:cNvSpPr>
                <a:spLocks noEditPoints="1"/>
              </p:cNvSpPr>
              <p:nvPr/>
            </p:nvSpPr>
            <p:spPr bwMode="invGray">
              <a:xfrm>
                <a:off x="4155496" y="3257437"/>
                <a:ext cx="137568" cy="150801"/>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11" name="Freeform 28">
                <a:extLst>
                  <a:ext uri="{FF2B5EF4-FFF2-40B4-BE49-F238E27FC236}">
                    <a16:creationId xmlns:a16="http://schemas.microsoft.com/office/drawing/2014/main" id="{79DC2154-AC7C-44A2-AE74-AEAF1D1B5C8B}"/>
                  </a:ext>
                </a:extLst>
              </p:cNvPr>
              <p:cNvSpPr>
                <a:spLocks noEditPoints="1"/>
              </p:cNvSpPr>
              <p:nvPr/>
            </p:nvSpPr>
            <p:spPr bwMode="invGray">
              <a:xfrm>
                <a:off x="4306821" y="3253370"/>
                <a:ext cx="171335" cy="165192"/>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grpSp>
        <p:nvGrpSpPr>
          <p:cNvPr id="671" name="Group 670">
            <a:extLst>
              <a:ext uri="{FF2B5EF4-FFF2-40B4-BE49-F238E27FC236}">
                <a16:creationId xmlns:a16="http://schemas.microsoft.com/office/drawing/2014/main" id="{9E05C29A-1B09-4EB7-A479-0C3BD54F2FF3}"/>
              </a:ext>
            </a:extLst>
          </p:cNvPr>
          <p:cNvGrpSpPr/>
          <p:nvPr userDrawn="1"/>
        </p:nvGrpSpPr>
        <p:grpSpPr>
          <a:xfrm>
            <a:off x="7295008" y="4723745"/>
            <a:ext cx="944455" cy="190575"/>
            <a:chOff x="3393928" y="4967561"/>
            <a:chExt cx="999744" cy="202126"/>
          </a:xfrm>
          <a:solidFill>
            <a:srgbClr val="FFFFFF"/>
          </a:solidFill>
          <a:effectLst/>
        </p:grpSpPr>
        <p:sp>
          <p:nvSpPr>
            <p:cNvPr id="672" name="Freeform 27">
              <a:extLst>
                <a:ext uri="{FF2B5EF4-FFF2-40B4-BE49-F238E27FC236}">
                  <a16:creationId xmlns:a16="http://schemas.microsoft.com/office/drawing/2014/main" id="{0FE8F1D2-59C0-4F84-80DD-AB0CA155E8D9}"/>
                </a:ext>
              </a:extLst>
            </p:cNvPr>
            <p:cNvSpPr>
              <a:spLocks/>
            </p:cNvSpPr>
            <p:nvPr/>
          </p:nvSpPr>
          <p:spPr bwMode="invGray">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3" name="Freeform 28">
              <a:extLst>
                <a:ext uri="{FF2B5EF4-FFF2-40B4-BE49-F238E27FC236}">
                  <a16:creationId xmlns:a16="http://schemas.microsoft.com/office/drawing/2014/main" id="{76860FD3-46E2-4224-BBEB-8C9DA29D0387}"/>
                </a:ext>
              </a:extLst>
            </p:cNvPr>
            <p:cNvSpPr>
              <a:spLocks/>
            </p:cNvSpPr>
            <p:nvPr/>
          </p:nvSpPr>
          <p:spPr bwMode="invGray">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4" name="Rectangle 29">
              <a:extLst>
                <a:ext uri="{FF2B5EF4-FFF2-40B4-BE49-F238E27FC236}">
                  <a16:creationId xmlns:a16="http://schemas.microsoft.com/office/drawing/2014/main" id="{5BD8E892-DF44-4637-B480-1B559DC47DAA}"/>
                </a:ext>
              </a:extLst>
            </p:cNvPr>
            <p:cNvSpPr>
              <a:spLocks noChangeArrowheads="1"/>
            </p:cNvSpPr>
            <p:nvPr/>
          </p:nvSpPr>
          <p:spPr bwMode="invGray">
            <a:xfrm>
              <a:off x="3703957" y="4967561"/>
              <a:ext cx="23633" cy="156414"/>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5" name="Freeform 30">
              <a:extLst>
                <a:ext uri="{FF2B5EF4-FFF2-40B4-BE49-F238E27FC236}">
                  <a16:creationId xmlns:a16="http://schemas.microsoft.com/office/drawing/2014/main" id="{78A90123-172D-4FF4-A803-77609418BA9E}"/>
                </a:ext>
              </a:extLst>
            </p:cNvPr>
            <p:cNvSpPr>
              <a:spLocks/>
            </p:cNvSpPr>
            <p:nvPr/>
          </p:nvSpPr>
          <p:spPr bwMode="invGray">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6" name="Freeform 31">
              <a:extLst>
                <a:ext uri="{FF2B5EF4-FFF2-40B4-BE49-F238E27FC236}">
                  <a16:creationId xmlns:a16="http://schemas.microsoft.com/office/drawing/2014/main" id="{AB9AC7DE-FC8A-4FBF-BDB4-C64C2157D503}"/>
                </a:ext>
              </a:extLst>
            </p:cNvPr>
            <p:cNvSpPr>
              <a:spLocks/>
            </p:cNvSpPr>
            <p:nvPr/>
          </p:nvSpPr>
          <p:spPr bwMode="invGray">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7" name="Freeform 32">
              <a:extLst>
                <a:ext uri="{FF2B5EF4-FFF2-40B4-BE49-F238E27FC236}">
                  <a16:creationId xmlns:a16="http://schemas.microsoft.com/office/drawing/2014/main" id="{69FFF5D1-8CB8-47BB-9295-E25C1EE98D9F}"/>
                </a:ext>
              </a:extLst>
            </p:cNvPr>
            <p:cNvSpPr>
              <a:spLocks/>
            </p:cNvSpPr>
            <p:nvPr/>
          </p:nvSpPr>
          <p:spPr bwMode="invGray">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8" name="Freeform 33">
              <a:extLst>
                <a:ext uri="{FF2B5EF4-FFF2-40B4-BE49-F238E27FC236}">
                  <a16:creationId xmlns:a16="http://schemas.microsoft.com/office/drawing/2014/main" id="{3696C76C-F91D-4A01-960A-0D2D286FED25}"/>
                </a:ext>
              </a:extLst>
            </p:cNvPr>
            <p:cNvSpPr>
              <a:spLocks noEditPoints="1"/>
            </p:cNvSpPr>
            <p:nvPr/>
          </p:nvSpPr>
          <p:spPr bwMode="invGray">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9" name="Freeform 34">
              <a:extLst>
                <a:ext uri="{FF2B5EF4-FFF2-40B4-BE49-F238E27FC236}">
                  <a16:creationId xmlns:a16="http://schemas.microsoft.com/office/drawing/2014/main" id="{4CE270FA-B911-48CA-9152-21C5465CE621}"/>
                </a:ext>
              </a:extLst>
            </p:cNvPr>
            <p:cNvSpPr>
              <a:spLocks/>
            </p:cNvSpPr>
            <p:nvPr/>
          </p:nvSpPr>
          <p:spPr bwMode="invGray">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0" name="Freeform 35">
              <a:extLst>
                <a:ext uri="{FF2B5EF4-FFF2-40B4-BE49-F238E27FC236}">
                  <a16:creationId xmlns:a16="http://schemas.microsoft.com/office/drawing/2014/main" id="{F09F9F30-7E26-4651-882D-FDBF203F0304}"/>
                </a:ext>
              </a:extLst>
            </p:cNvPr>
            <p:cNvSpPr>
              <a:spLocks/>
            </p:cNvSpPr>
            <p:nvPr/>
          </p:nvSpPr>
          <p:spPr bwMode="invGray">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588" name="Group 587">
            <a:extLst>
              <a:ext uri="{FF2B5EF4-FFF2-40B4-BE49-F238E27FC236}">
                <a16:creationId xmlns:a16="http://schemas.microsoft.com/office/drawing/2014/main" id="{32CE384A-D997-42A3-B4A0-BEB73BE7AFA3}"/>
              </a:ext>
            </a:extLst>
          </p:cNvPr>
          <p:cNvGrpSpPr/>
          <p:nvPr userDrawn="1"/>
        </p:nvGrpSpPr>
        <p:grpSpPr>
          <a:xfrm>
            <a:off x="7284619" y="3232180"/>
            <a:ext cx="981135" cy="139269"/>
            <a:chOff x="3403273" y="5616873"/>
            <a:chExt cx="1088404" cy="154797"/>
          </a:xfrm>
          <a:solidFill>
            <a:srgbClr val="FFFFFF"/>
          </a:solidFill>
          <a:effectLst/>
        </p:grpSpPr>
        <p:sp>
          <p:nvSpPr>
            <p:cNvPr id="589" name="Freeform 36">
              <a:extLst>
                <a:ext uri="{FF2B5EF4-FFF2-40B4-BE49-F238E27FC236}">
                  <a16:creationId xmlns:a16="http://schemas.microsoft.com/office/drawing/2014/main" id="{E22E096B-480D-44B4-90F2-29B78BD3B0CE}"/>
                </a:ext>
              </a:extLst>
            </p:cNvPr>
            <p:cNvSpPr>
              <a:spLocks/>
            </p:cNvSpPr>
            <p:nvPr/>
          </p:nvSpPr>
          <p:spPr bwMode="invGray">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0" name="Freeform 37">
              <a:extLst>
                <a:ext uri="{FF2B5EF4-FFF2-40B4-BE49-F238E27FC236}">
                  <a16:creationId xmlns:a16="http://schemas.microsoft.com/office/drawing/2014/main" id="{F4FECDD5-2071-4D17-B232-96E77B2B2214}"/>
                </a:ext>
              </a:extLst>
            </p:cNvPr>
            <p:cNvSpPr>
              <a:spLocks noEditPoints="1"/>
            </p:cNvSpPr>
            <p:nvPr/>
          </p:nvSpPr>
          <p:spPr bwMode="invGray">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1" name="Freeform 38">
              <a:extLst>
                <a:ext uri="{FF2B5EF4-FFF2-40B4-BE49-F238E27FC236}">
                  <a16:creationId xmlns:a16="http://schemas.microsoft.com/office/drawing/2014/main" id="{41B8FD62-B188-4874-A115-24F0838EEE50}"/>
                </a:ext>
              </a:extLst>
            </p:cNvPr>
            <p:cNvSpPr>
              <a:spLocks/>
            </p:cNvSpPr>
            <p:nvPr/>
          </p:nvSpPr>
          <p:spPr bwMode="invGray">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2" name="Freeform 39">
              <a:extLst>
                <a:ext uri="{FF2B5EF4-FFF2-40B4-BE49-F238E27FC236}">
                  <a16:creationId xmlns:a16="http://schemas.microsoft.com/office/drawing/2014/main" id="{C72B7C39-F444-4DD6-B472-CA6D97046605}"/>
                </a:ext>
              </a:extLst>
            </p:cNvPr>
            <p:cNvSpPr>
              <a:spLocks noEditPoints="1"/>
            </p:cNvSpPr>
            <p:nvPr/>
          </p:nvSpPr>
          <p:spPr bwMode="invGray">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3" name="Freeform 40">
              <a:extLst>
                <a:ext uri="{FF2B5EF4-FFF2-40B4-BE49-F238E27FC236}">
                  <a16:creationId xmlns:a16="http://schemas.microsoft.com/office/drawing/2014/main" id="{72176DE0-727F-42E0-9EE7-A8EE6E4965CF}"/>
                </a:ext>
              </a:extLst>
            </p:cNvPr>
            <p:cNvSpPr>
              <a:spLocks/>
            </p:cNvSpPr>
            <p:nvPr/>
          </p:nvSpPr>
          <p:spPr bwMode="invGray">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4" name="Freeform 41">
              <a:extLst>
                <a:ext uri="{FF2B5EF4-FFF2-40B4-BE49-F238E27FC236}">
                  <a16:creationId xmlns:a16="http://schemas.microsoft.com/office/drawing/2014/main" id="{4C4C4B62-E490-412B-8061-34010CEB2B7E}"/>
                </a:ext>
              </a:extLst>
            </p:cNvPr>
            <p:cNvSpPr>
              <a:spLocks noEditPoints="1"/>
            </p:cNvSpPr>
            <p:nvPr/>
          </p:nvSpPr>
          <p:spPr bwMode="invGray">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5" name="Freeform 42">
              <a:extLst>
                <a:ext uri="{FF2B5EF4-FFF2-40B4-BE49-F238E27FC236}">
                  <a16:creationId xmlns:a16="http://schemas.microsoft.com/office/drawing/2014/main" id="{092C5D0E-FA93-4142-9AA8-911C9CE79147}"/>
                </a:ext>
              </a:extLst>
            </p:cNvPr>
            <p:cNvSpPr>
              <a:spLocks/>
            </p:cNvSpPr>
            <p:nvPr/>
          </p:nvSpPr>
          <p:spPr bwMode="invGray">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6" name="Freeform 43">
              <a:extLst>
                <a:ext uri="{FF2B5EF4-FFF2-40B4-BE49-F238E27FC236}">
                  <a16:creationId xmlns:a16="http://schemas.microsoft.com/office/drawing/2014/main" id="{B86A7FA6-3771-422E-ABC5-BDCE4DB8D0B8}"/>
                </a:ext>
              </a:extLst>
            </p:cNvPr>
            <p:cNvSpPr>
              <a:spLocks noEditPoints="1"/>
            </p:cNvSpPr>
            <p:nvPr/>
          </p:nvSpPr>
          <p:spPr bwMode="invGray">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7" name="Freeform 44">
              <a:extLst>
                <a:ext uri="{FF2B5EF4-FFF2-40B4-BE49-F238E27FC236}">
                  <a16:creationId xmlns:a16="http://schemas.microsoft.com/office/drawing/2014/main" id="{D0560E9E-83BD-4CD3-92BF-029D0F006297}"/>
                </a:ext>
              </a:extLst>
            </p:cNvPr>
            <p:cNvSpPr>
              <a:spLocks/>
            </p:cNvSpPr>
            <p:nvPr/>
          </p:nvSpPr>
          <p:spPr bwMode="invGray">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8" name="Freeform 45">
              <a:extLst>
                <a:ext uri="{FF2B5EF4-FFF2-40B4-BE49-F238E27FC236}">
                  <a16:creationId xmlns:a16="http://schemas.microsoft.com/office/drawing/2014/main" id="{FBECA20C-BE06-49EF-A9F4-01D3E821C8FA}"/>
                </a:ext>
              </a:extLst>
            </p:cNvPr>
            <p:cNvSpPr>
              <a:spLocks noEditPoints="1"/>
            </p:cNvSpPr>
            <p:nvPr/>
          </p:nvSpPr>
          <p:spPr bwMode="invGray">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9" name="Freeform 46">
              <a:extLst>
                <a:ext uri="{FF2B5EF4-FFF2-40B4-BE49-F238E27FC236}">
                  <a16:creationId xmlns:a16="http://schemas.microsoft.com/office/drawing/2014/main" id="{B6A1292A-3FC0-422A-9371-D41AA1F696AB}"/>
                </a:ext>
              </a:extLst>
            </p:cNvPr>
            <p:cNvSpPr>
              <a:spLocks/>
            </p:cNvSpPr>
            <p:nvPr/>
          </p:nvSpPr>
          <p:spPr bwMode="invGray">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03" name="Group 702">
            <a:extLst>
              <a:ext uri="{FF2B5EF4-FFF2-40B4-BE49-F238E27FC236}">
                <a16:creationId xmlns:a16="http://schemas.microsoft.com/office/drawing/2014/main" id="{982BFE29-9AC8-44CA-8477-2436F2044C80}"/>
              </a:ext>
            </a:extLst>
          </p:cNvPr>
          <p:cNvGrpSpPr/>
          <p:nvPr userDrawn="1"/>
        </p:nvGrpSpPr>
        <p:grpSpPr>
          <a:xfrm>
            <a:off x="7314090" y="2466227"/>
            <a:ext cx="890389" cy="325290"/>
            <a:chOff x="7376591" y="6134774"/>
            <a:chExt cx="919129" cy="336445"/>
          </a:xfrm>
          <a:solidFill>
            <a:srgbClr val="FFFFFF"/>
          </a:solidFill>
          <a:effectLst/>
        </p:grpSpPr>
        <p:sp>
          <p:nvSpPr>
            <p:cNvPr id="704" name="Freeform 24">
              <a:extLst>
                <a:ext uri="{FF2B5EF4-FFF2-40B4-BE49-F238E27FC236}">
                  <a16:creationId xmlns:a16="http://schemas.microsoft.com/office/drawing/2014/main" id="{92962B45-A7EF-4295-9FD8-D1E26CB9A245}"/>
                </a:ext>
              </a:extLst>
            </p:cNvPr>
            <p:cNvSpPr>
              <a:spLocks/>
            </p:cNvSpPr>
            <p:nvPr/>
          </p:nvSpPr>
          <p:spPr bwMode="invGray">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5" name="Freeform 25">
              <a:extLst>
                <a:ext uri="{FF2B5EF4-FFF2-40B4-BE49-F238E27FC236}">
                  <a16:creationId xmlns:a16="http://schemas.microsoft.com/office/drawing/2014/main" id="{2E48CB51-72C2-4091-92C7-28C11AF34009}"/>
                </a:ext>
              </a:extLst>
            </p:cNvPr>
            <p:cNvSpPr>
              <a:spLocks/>
            </p:cNvSpPr>
            <p:nvPr/>
          </p:nvSpPr>
          <p:spPr bwMode="invGray">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6" name="Freeform 26">
              <a:extLst>
                <a:ext uri="{FF2B5EF4-FFF2-40B4-BE49-F238E27FC236}">
                  <a16:creationId xmlns:a16="http://schemas.microsoft.com/office/drawing/2014/main" id="{3F5F45DE-3FBB-485C-9A44-0B261337801F}"/>
                </a:ext>
              </a:extLst>
            </p:cNvPr>
            <p:cNvSpPr>
              <a:spLocks/>
            </p:cNvSpPr>
            <p:nvPr/>
          </p:nvSpPr>
          <p:spPr bwMode="invGray">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7" name="Freeform 27">
              <a:extLst>
                <a:ext uri="{FF2B5EF4-FFF2-40B4-BE49-F238E27FC236}">
                  <a16:creationId xmlns:a16="http://schemas.microsoft.com/office/drawing/2014/main" id="{12102980-4981-405D-89EC-E4DDE08293BC}"/>
                </a:ext>
              </a:extLst>
            </p:cNvPr>
            <p:cNvSpPr>
              <a:spLocks/>
            </p:cNvSpPr>
            <p:nvPr/>
          </p:nvSpPr>
          <p:spPr bwMode="invGray">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8" name="Freeform 28">
              <a:extLst>
                <a:ext uri="{FF2B5EF4-FFF2-40B4-BE49-F238E27FC236}">
                  <a16:creationId xmlns:a16="http://schemas.microsoft.com/office/drawing/2014/main" id="{3248591C-89E2-4E34-9E84-397D8D155D2E}"/>
                </a:ext>
              </a:extLst>
            </p:cNvPr>
            <p:cNvSpPr>
              <a:spLocks/>
            </p:cNvSpPr>
            <p:nvPr/>
          </p:nvSpPr>
          <p:spPr bwMode="invGray">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9" name="Freeform 29">
              <a:extLst>
                <a:ext uri="{FF2B5EF4-FFF2-40B4-BE49-F238E27FC236}">
                  <a16:creationId xmlns:a16="http://schemas.microsoft.com/office/drawing/2014/main" id="{6AD5CB98-6841-4493-ABF5-08128A8EFB37}"/>
                </a:ext>
              </a:extLst>
            </p:cNvPr>
            <p:cNvSpPr>
              <a:spLocks/>
            </p:cNvSpPr>
            <p:nvPr/>
          </p:nvSpPr>
          <p:spPr bwMode="invGray">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0" name="Freeform 30">
              <a:extLst>
                <a:ext uri="{FF2B5EF4-FFF2-40B4-BE49-F238E27FC236}">
                  <a16:creationId xmlns:a16="http://schemas.microsoft.com/office/drawing/2014/main" id="{ED6C9DA4-82A1-403E-A08A-E3648D502190}"/>
                </a:ext>
              </a:extLst>
            </p:cNvPr>
            <p:cNvSpPr>
              <a:spLocks noEditPoints="1"/>
            </p:cNvSpPr>
            <p:nvPr/>
          </p:nvSpPr>
          <p:spPr bwMode="invGray">
            <a:xfrm>
              <a:off x="7545838" y="6134774"/>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53" name="Group 652">
            <a:extLst>
              <a:ext uri="{FF2B5EF4-FFF2-40B4-BE49-F238E27FC236}">
                <a16:creationId xmlns:a16="http://schemas.microsoft.com/office/drawing/2014/main" id="{44E60945-E2AA-4909-9BF3-A579DA83B8C2}"/>
              </a:ext>
            </a:extLst>
          </p:cNvPr>
          <p:cNvGrpSpPr/>
          <p:nvPr userDrawn="1"/>
        </p:nvGrpSpPr>
        <p:grpSpPr>
          <a:xfrm>
            <a:off x="7479306" y="1142295"/>
            <a:ext cx="559956" cy="159322"/>
            <a:chOff x="4664767" y="4986232"/>
            <a:chExt cx="578026" cy="164783"/>
          </a:xfrm>
          <a:solidFill>
            <a:srgbClr val="FFFFFF"/>
          </a:solidFill>
          <a:effectLst/>
        </p:grpSpPr>
        <p:sp>
          <p:nvSpPr>
            <p:cNvPr id="654" name="Freeform 22">
              <a:extLst>
                <a:ext uri="{FF2B5EF4-FFF2-40B4-BE49-F238E27FC236}">
                  <a16:creationId xmlns:a16="http://schemas.microsoft.com/office/drawing/2014/main" id="{3685729F-135E-42E4-B698-591C7D3A5EB2}"/>
                </a:ext>
              </a:extLst>
            </p:cNvPr>
            <p:cNvSpPr>
              <a:spLocks noEditPoints="1"/>
            </p:cNvSpPr>
            <p:nvPr/>
          </p:nvSpPr>
          <p:spPr bwMode="invGray">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5" name="Freeform 23">
              <a:extLst>
                <a:ext uri="{FF2B5EF4-FFF2-40B4-BE49-F238E27FC236}">
                  <a16:creationId xmlns:a16="http://schemas.microsoft.com/office/drawing/2014/main" id="{A28AF631-5D89-4CE8-B893-E7B2A4FBD530}"/>
                </a:ext>
              </a:extLst>
            </p:cNvPr>
            <p:cNvSpPr>
              <a:spLocks noEditPoints="1"/>
            </p:cNvSpPr>
            <p:nvPr/>
          </p:nvSpPr>
          <p:spPr bwMode="invGray">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6" name="Freeform 24">
              <a:extLst>
                <a:ext uri="{FF2B5EF4-FFF2-40B4-BE49-F238E27FC236}">
                  <a16:creationId xmlns:a16="http://schemas.microsoft.com/office/drawing/2014/main" id="{1DF3768D-8A67-4A3E-B03E-AB4CA632E786}"/>
                </a:ext>
              </a:extLst>
            </p:cNvPr>
            <p:cNvSpPr>
              <a:spLocks/>
            </p:cNvSpPr>
            <p:nvPr/>
          </p:nvSpPr>
          <p:spPr bwMode="invGray">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7" name="Freeform 25">
              <a:extLst>
                <a:ext uri="{FF2B5EF4-FFF2-40B4-BE49-F238E27FC236}">
                  <a16:creationId xmlns:a16="http://schemas.microsoft.com/office/drawing/2014/main" id="{715935B8-0803-4A8C-952A-E507AF63B66C}"/>
                </a:ext>
              </a:extLst>
            </p:cNvPr>
            <p:cNvSpPr>
              <a:spLocks/>
            </p:cNvSpPr>
            <p:nvPr/>
          </p:nvSpPr>
          <p:spPr bwMode="invGray">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8" name="Freeform 26">
              <a:extLst>
                <a:ext uri="{FF2B5EF4-FFF2-40B4-BE49-F238E27FC236}">
                  <a16:creationId xmlns:a16="http://schemas.microsoft.com/office/drawing/2014/main" id="{7C73EBDC-A4F0-4C2E-9134-B15F032CE44D}"/>
                </a:ext>
              </a:extLst>
            </p:cNvPr>
            <p:cNvSpPr>
              <a:spLocks noEditPoints="1"/>
            </p:cNvSpPr>
            <p:nvPr/>
          </p:nvSpPr>
          <p:spPr bwMode="invGray">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99" name="Group 798">
            <a:extLst>
              <a:ext uri="{FF2B5EF4-FFF2-40B4-BE49-F238E27FC236}">
                <a16:creationId xmlns:a16="http://schemas.microsoft.com/office/drawing/2014/main" id="{8F2F1823-5558-4D57-928A-1848D6EE6EE7}"/>
              </a:ext>
            </a:extLst>
          </p:cNvPr>
          <p:cNvGrpSpPr/>
          <p:nvPr userDrawn="1"/>
        </p:nvGrpSpPr>
        <p:grpSpPr>
          <a:xfrm>
            <a:off x="7466120" y="1786688"/>
            <a:ext cx="602231" cy="199836"/>
            <a:chOff x="3467068" y="4450074"/>
            <a:chExt cx="621665" cy="206687"/>
          </a:xfrm>
          <a:solidFill>
            <a:srgbClr val="FFFFFF"/>
          </a:solidFill>
          <a:effectLst/>
        </p:grpSpPr>
        <p:sp>
          <p:nvSpPr>
            <p:cNvPr id="800" name="Freeform 23">
              <a:extLst>
                <a:ext uri="{FF2B5EF4-FFF2-40B4-BE49-F238E27FC236}">
                  <a16:creationId xmlns:a16="http://schemas.microsoft.com/office/drawing/2014/main" id="{85DF7728-908F-40FA-84C9-C9B7F9A49C98}"/>
                </a:ext>
              </a:extLst>
            </p:cNvPr>
            <p:cNvSpPr>
              <a:spLocks/>
            </p:cNvSpPr>
            <p:nvPr/>
          </p:nvSpPr>
          <p:spPr bwMode="invGray">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1" name="Freeform 24">
              <a:extLst>
                <a:ext uri="{FF2B5EF4-FFF2-40B4-BE49-F238E27FC236}">
                  <a16:creationId xmlns:a16="http://schemas.microsoft.com/office/drawing/2014/main" id="{3CEA220F-0F85-4C47-BB99-351F0D4757A3}"/>
                </a:ext>
              </a:extLst>
            </p:cNvPr>
            <p:cNvSpPr>
              <a:spLocks noEditPoints="1"/>
            </p:cNvSpPr>
            <p:nvPr/>
          </p:nvSpPr>
          <p:spPr bwMode="invGray">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2" name="Freeform 25">
              <a:extLst>
                <a:ext uri="{FF2B5EF4-FFF2-40B4-BE49-F238E27FC236}">
                  <a16:creationId xmlns:a16="http://schemas.microsoft.com/office/drawing/2014/main" id="{EBDD48F5-3B21-445A-BE53-0B05CEE94DAF}"/>
                </a:ext>
              </a:extLst>
            </p:cNvPr>
            <p:cNvSpPr>
              <a:spLocks noEditPoints="1"/>
            </p:cNvSpPr>
            <p:nvPr/>
          </p:nvSpPr>
          <p:spPr bwMode="invGray">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3" name="Freeform 26">
              <a:extLst>
                <a:ext uri="{FF2B5EF4-FFF2-40B4-BE49-F238E27FC236}">
                  <a16:creationId xmlns:a16="http://schemas.microsoft.com/office/drawing/2014/main" id="{4B4BEB7F-7E13-4B82-8F4F-A00B63325FCF}"/>
                </a:ext>
              </a:extLst>
            </p:cNvPr>
            <p:cNvSpPr>
              <a:spLocks/>
            </p:cNvSpPr>
            <p:nvPr/>
          </p:nvSpPr>
          <p:spPr bwMode="invGray">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4" name="Freeform 27">
              <a:extLst>
                <a:ext uri="{FF2B5EF4-FFF2-40B4-BE49-F238E27FC236}">
                  <a16:creationId xmlns:a16="http://schemas.microsoft.com/office/drawing/2014/main" id="{D5D180B9-1301-4313-B69C-42A3E89AFAC0}"/>
                </a:ext>
              </a:extLst>
            </p:cNvPr>
            <p:cNvSpPr>
              <a:spLocks noEditPoints="1"/>
            </p:cNvSpPr>
            <p:nvPr/>
          </p:nvSpPr>
          <p:spPr bwMode="invGray">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5" name="Freeform 28">
              <a:extLst>
                <a:ext uri="{FF2B5EF4-FFF2-40B4-BE49-F238E27FC236}">
                  <a16:creationId xmlns:a16="http://schemas.microsoft.com/office/drawing/2014/main" id="{BA61F2AF-46D6-4330-A5E0-34BDEC1441B5}"/>
                </a:ext>
              </a:extLst>
            </p:cNvPr>
            <p:cNvSpPr>
              <a:spLocks/>
            </p:cNvSpPr>
            <p:nvPr/>
          </p:nvSpPr>
          <p:spPr bwMode="invGray">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pic>
        <p:nvPicPr>
          <p:cNvPr id="579" name="Picture 2">
            <a:extLst>
              <a:ext uri="{FF2B5EF4-FFF2-40B4-BE49-F238E27FC236}">
                <a16:creationId xmlns:a16="http://schemas.microsoft.com/office/drawing/2014/main" id="{065B9A72-185E-49FA-A7B5-3CD8D4951220}"/>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29824" t="36030" r="16031" b="19410"/>
          <a:stretch/>
        </p:blipFill>
        <p:spPr bwMode="auto">
          <a:xfrm>
            <a:off x="4407158" y="5390482"/>
            <a:ext cx="484532" cy="183198"/>
          </a:xfrm>
          <a:prstGeom prst="rect">
            <a:avLst/>
          </a:prstGeom>
          <a:noFill/>
          <a:ln w="9525">
            <a:noFill/>
            <a:miter lim="800000"/>
            <a:headEnd/>
            <a:tailEnd/>
          </a:ln>
          <a:effectLst/>
        </p:spPr>
      </p:pic>
      <p:grpSp>
        <p:nvGrpSpPr>
          <p:cNvPr id="789" name="Group 788">
            <a:extLst>
              <a:ext uri="{FF2B5EF4-FFF2-40B4-BE49-F238E27FC236}">
                <a16:creationId xmlns:a16="http://schemas.microsoft.com/office/drawing/2014/main" id="{D01851AC-1DA7-4FF2-9CD2-70945E557075}"/>
              </a:ext>
            </a:extLst>
          </p:cNvPr>
          <p:cNvGrpSpPr/>
          <p:nvPr userDrawn="1"/>
        </p:nvGrpSpPr>
        <p:grpSpPr>
          <a:xfrm>
            <a:off x="4301372" y="3935900"/>
            <a:ext cx="696105" cy="288765"/>
            <a:chOff x="7844547" y="4357855"/>
            <a:chExt cx="718569" cy="298667"/>
          </a:xfrm>
          <a:solidFill>
            <a:srgbClr val="FFFFFF"/>
          </a:solidFill>
          <a:effectLst/>
        </p:grpSpPr>
        <p:sp>
          <p:nvSpPr>
            <p:cNvPr id="790" name="Freeform 18">
              <a:extLst>
                <a:ext uri="{FF2B5EF4-FFF2-40B4-BE49-F238E27FC236}">
                  <a16:creationId xmlns:a16="http://schemas.microsoft.com/office/drawing/2014/main" id="{328519FA-C1FA-4E33-8D9B-BAE97DD7E873}"/>
                </a:ext>
              </a:extLst>
            </p:cNvPr>
            <p:cNvSpPr>
              <a:spLocks/>
            </p:cNvSpPr>
            <p:nvPr/>
          </p:nvSpPr>
          <p:spPr bwMode="invGray">
            <a:xfrm>
              <a:off x="8301920"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1" name="Freeform 20">
              <a:extLst>
                <a:ext uri="{FF2B5EF4-FFF2-40B4-BE49-F238E27FC236}">
                  <a16:creationId xmlns:a16="http://schemas.microsoft.com/office/drawing/2014/main" id="{1D975238-D117-4413-A3FD-DE85C92E90D1}"/>
                </a:ext>
              </a:extLst>
            </p:cNvPr>
            <p:cNvSpPr>
              <a:spLocks/>
            </p:cNvSpPr>
            <p:nvPr/>
          </p:nvSpPr>
          <p:spPr bwMode="invGray">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2" name="Freeform 21">
              <a:extLst>
                <a:ext uri="{FF2B5EF4-FFF2-40B4-BE49-F238E27FC236}">
                  <a16:creationId xmlns:a16="http://schemas.microsoft.com/office/drawing/2014/main" id="{BF9A7824-589D-4BAA-BFC9-421D8D533155}"/>
                </a:ext>
              </a:extLst>
            </p:cNvPr>
            <p:cNvSpPr>
              <a:spLocks noEditPoints="1"/>
            </p:cNvSpPr>
            <p:nvPr/>
          </p:nvSpPr>
          <p:spPr bwMode="invGray">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3" name="Oval 792">
              <a:extLst>
                <a:ext uri="{FF2B5EF4-FFF2-40B4-BE49-F238E27FC236}">
                  <a16:creationId xmlns:a16="http://schemas.microsoft.com/office/drawing/2014/main" id="{F9ED46D2-7069-467A-A0E2-BB4D394BDCA6}"/>
                </a:ext>
              </a:extLst>
            </p:cNvPr>
            <p:cNvSpPr>
              <a:spLocks noChangeAspect="1"/>
            </p:cNvSpPr>
            <p:nvPr/>
          </p:nvSpPr>
          <p:spPr bwMode="invGray">
            <a:xfrm>
              <a:off x="8159966" y="4376370"/>
              <a:ext cx="41897" cy="41897"/>
            </a:xfrm>
            <a:prstGeom prst="ellipse">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11" name="Group 710">
            <a:extLst>
              <a:ext uri="{FF2B5EF4-FFF2-40B4-BE49-F238E27FC236}">
                <a16:creationId xmlns:a16="http://schemas.microsoft.com/office/drawing/2014/main" id="{72BD4560-FBAF-4939-AC58-3E2C0654B2A1}"/>
              </a:ext>
            </a:extLst>
          </p:cNvPr>
          <p:cNvGrpSpPr/>
          <p:nvPr userDrawn="1"/>
        </p:nvGrpSpPr>
        <p:grpSpPr>
          <a:xfrm>
            <a:off x="4295209" y="3211696"/>
            <a:ext cx="692529" cy="181296"/>
            <a:chOff x="420233" y="6191684"/>
            <a:chExt cx="714879" cy="187513"/>
          </a:xfrm>
          <a:solidFill>
            <a:srgbClr val="FFFFFF"/>
          </a:solidFill>
          <a:effectLst/>
        </p:grpSpPr>
        <p:sp>
          <p:nvSpPr>
            <p:cNvPr id="712" name="Freeform 20">
              <a:extLst>
                <a:ext uri="{FF2B5EF4-FFF2-40B4-BE49-F238E27FC236}">
                  <a16:creationId xmlns:a16="http://schemas.microsoft.com/office/drawing/2014/main" id="{B62B17A5-7023-48E4-8C26-07C7466B73C5}"/>
                </a:ext>
              </a:extLst>
            </p:cNvPr>
            <p:cNvSpPr>
              <a:spLocks/>
            </p:cNvSpPr>
            <p:nvPr/>
          </p:nvSpPr>
          <p:spPr bwMode="invGray">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3" name="Freeform 21">
              <a:extLst>
                <a:ext uri="{FF2B5EF4-FFF2-40B4-BE49-F238E27FC236}">
                  <a16:creationId xmlns:a16="http://schemas.microsoft.com/office/drawing/2014/main" id="{565F2313-0163-4D30-89CE-15BD8B80A2C6}"/>
                </a:ext>
              </a:extLst>
            </p:cNvPr>
            <p:cNvSpPr>
              <a:spLocks/>
            </p:cNvSpPr>
            <p:nvPr/>
          </p:nvSpPr>
          <p:spPr bwMode="invGray">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4" name="Freeform 22">
              <a:extLst>
                <a:ext uri="{FF2B5EF4-FFF2-40B4-BE49-F238E27FC236}">
                  <a16:creationId xmlns:a16="http://schemas.microsoft.com/office/drawing/2014/main" id="{6CB5A873-20E2-4742-9D39-0266805B16B3}"/>
                </a:ext>
              </a:extLst>
            </p:cNvPr>
            <p:cNvSpPr>
              <a:spLocks/>
            </p:cNvSpPr>
            <p:nvPr/>
          </p:nvSpPr>
          <p:spPr bwMode="invGray">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5" name="Freeform 25">
              <a:extLst>
                <a:ext uri="{FF2B5EF4-FFF2-40B4-BE49-F238E27FC236}">
                  <a16:creationId xmlns:a16="http://schemas.microsoft.com/office/drawing/2014/main" id="{CE823C0A-E20B-444C-A5EC-972948237A4E}"/>
                </a:ext>
              </a:extLst>
            </p:cNvPr>
            <p:cNvSpPr>
              <a:spLocks/>
            </p:cNvSpPr>
            <p:nvPr/>
          </p:nvSpPr>
          <p:spPr bwMode="invGray">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6" name="Freeform 26">
              <a:extLst>
                <a:ext uri="{FF2B5EF4-FFF2-40B4-BE49-F238E27FC236}">
                  <a16:creationId xmlns:a16="http://schemas.microsoft.com/office/drawing/2014/main" id="{5B0AE8B2-F80F-4E27-9357-CC298C4D9876}"/>
                </a:ext>
              </a:extLst>
            </p:cNvPr>
            <p:cNvSpPr>
              <a:spLocks/>
            </p:cNvSpPr>
            <p:nvPr/>
          </p:nvSpPr>
          <p:spPr bwMode="invGray">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7" name="Freeform 36">
              <a:extLst>
                <a:ext uri="{FF2B5EF4-FFF2-40B4-BE49-F238E27FC236}">
                  <a16:creationId xmlns:a16="http://schemas.microsoft.com/office/drawing/2014/main" id="{04983705-257C-44CB-84CB-C646FE5DD12B}"/>
                </a:ext>
              </a:extLst>
            </p:cNvPr>
            <p:cNvSpPr>
              <a:spLocks/>
            </p:cNvSpPr>
            <p:nvPr/>
          </p:nvSpPr>
          <p:spPr bwMode="invGray">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8" name="Freeform 37">
              <a:extLst>
                <a:ext uri="{FF2B5EF4-FFF2-40B4-BE49-F238E27FC236}">
                  <a16:creationId xmlns:a16="http://schemas.microsoft.com/office/drawing/2014/main" id="{E242AF08-B0BA-4F18-9A38-89F37A7389A9}"/>
                </a:ext>
              </a:extLst>
            </p:cNvPr>
            <p:cNvSpPr>
              <a:spLocks noEditPoints="1"/>
            </p:cNvSpPr>
            <p:nvPr/>
          </p:nvSpPr>
          <p:spPr bwMode="invGray">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9" name="Freeform 38">
              <a:extLst>
                <a:ext uri="{FF2B5EF4-FFF2-40B4-BE49-F238E27FC236}">
                  <a16:creationId xmlns:a16="http://schemas.microsoft.com/office/drawing/2014/main" id="{C19E4D0D-D09E-4150-A1B1-A1020BFABCF2}"/>
                </a:ext>
              </a:extLst>
            </p:cNvPr>
            <p:cNvSpPr>
              <a:spLocks/>
            </p:cNvSpPr>
            <p:nvPr/>
          </p:nvSpPr>
          <p:spPr bwMode="invGray">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0" name="Freeform 39">
              <a:extLst>
                <a:ext uri="{FF2B5EF4-FFF2-40B4-BE49-F238E27FC236}">
                  <a16:creationId xmlns:a16="http://schemas.microsoft.com/office/drawing/2014/main" id="{95736906-27EC-46A3-B4B1-420B4855A8EB}"/>
                </a:ext>
              </a:extLst>
            </p:cNvPr>
            <p:cNvSpPr>
              <a:spLocks/>
            </p:cNvSpPr>
            <p:nvPr/>
          </p:nvSpPr>
          <p:spPr bwMode="invGray">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1" name="Freeform 42">
              <a:extLst>
                <a:ext uri="{FF2B5EF4-FFF2-40B4-BE49-F238E27FC236}">
                  <a16:creationId xmlns:a16="http://schemas.microsoft.com/office/drawing/2014/main" id="{B1827838-5012-46AF-BC25-562FFE0B346C}"/>
                </a:ext>
              </a:extLst>
            </p:cNvPr>
            <p:cNvSpPr>
              <a:spLocks/>
            </p:cNvSpPr>
            <p:nvPr/>
          </p:nvSpPr>
          <p:spPr bwMode="invGray">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2" name="Freeform 43">
              <a:extLst>
                <a:ext uri="{FF2B5EF4-FFF2-40B4-BE49-F238E27FC236}">
                  <a16:creationId xmlns:a16="http://schemas.microsoft.com/office/drawing/2014/main" id="{1AC9200A-D4B4-4FB8-ACDD-84B9B843F4B8}"/>
                </a:ext>
              </a:extLst>
            </p:cNvPr>
            <p:cNvSpPr>
              <a:spLocks noEditPoints="1"/>
            </p:cNvSpPr>
            <p:nvPr/>
          </p:nvSpPr>
          <p:spPr bwMode="invGray">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3" name="Freeform 44">
              <a:extLst>
                <a:ext uri="{FF2B5EF4-FFF2-40B4-BE49-F238E27FC236}">
                  <a16:creationId xmlns:a16="http://schemas.microsoft.com/office/drawing/2014/main" id="{AE0ACEB5-1CBF-4FA6-B128-A4B55BED13B8}"/>
                </a:ext>
              </a:extLst>
            </p:cNvPr>
            <p:cNvSpPr>
              <a:spLocks/>
            </p:cNvSpPr>
            <p:nvPr/>
          </p:nvSpPr>
          <p:spPr bwMode="invGray">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sp>
        <p:nvSpPr>
          <p:cNvPr id="810" name="Rectangle 809">
            <a:extLst>
              <a:ext uri="{FF2B5EF4-FFF2-40B4-BE49-F238E27FC236}">
                <a16:creationId xmlns:a16="http://schemas.microsoft.com/office/drawing/2014/main" id="{20830C6B-481F-4CE3-BB22-ED2140BD3F43}"/>
              </a:ext>
            </a:extLst>
          </p:cNvPr>
          <p:cNvSpPr/>
          <p:nvPr userDrawn="1"/>
        </p:nvSpPr>
        <p:spPr>
          <a:xfrm>
            <a:off x="4165188" y="2419735"/>
            <a:ext cx="1000282" cy="369332"/>
          </a:xfrm>
          <a:prstGeom prst="rect">
            <a:avLst/>
          </a:prstGeom>
        </p:spPr>
        <p:txBody>
          <a:bodyPr wrap="square">
            <a:spAutoFit/>
          </a:bodyPr>
          <a:lstStyle/>
          <a:p>
            <a:r>
              <a:rPr lang="en-US" sz="1800" dirty="0" err="1">
                <a:solidFill>
                  <a:srgbClr val="FFFFFF">
                    <a:alpha val="99000"/>
                  </a:srgbClr>
                </a:solidFill>
                <a:latin typeface="Segoe UI" pitchFamily="34" charset="0"/>
                <a:ea typeface="Segoe UI" pitchFamily="34" charset="0"/>
                <a:cs typeface="Segoe UI" pitchFamily="34" charset="0"/>
              </a:rPr>
              <a:t>Ahsante</a:t>
            </a:r>
            <a:endParaRPr lang="en-US" dirty="0"/>
          </a:p>
        </p:txBody>
      </p:sp>
      <p:grpSp>
        <p:nvGrpSpPr>
          <p:cNvPr id="681" name="Group 680">
            <a:extLst>
              <a:ext uri="{FF2B5EF4-FFF2-40B4-BE49-F238E27FC236}">
                <a16:creationId xmlns:a16="http://schemas.microsoft.com/office/drawing/2014/main" id="{48D49711-256B-4186-8347-BFDFDCBBC7EB}"/>
              </a:ext>
            </a:extLst>
          </p:cNvPr>
          <p:cNvGrpSpPr/>
          <p:nvPr userDrawn="1"/>
        </p:nvGrpSpPr>
        <p:grpSpPr>
          <a:xfrm>
            <a:off x="4377360" y="1823909"/>
            <a:ext cx="544129" cy="180200"/>
            <a:chOff x="10238410" y="4967852"/>
            <a:chExt cx="561691" cy="186381"/>
          </a:xfrm>
          <a:solidFill>
            <a:srgbClr val="FFFFFF"/>
          </a:solidFill>
          <a:effectLst/>
        </p:grpSpPr>
        <p:sp>
          <p:nvSpPr>
            <p:cNvPr id="682" name="Freeform 34">
              <a:extLst>
                <a:ext uri="{FF2B5EF4-FFF2-40B4-BE49-F238E27FC236}">
                  <a16:creationId xmlns:a16="http://schemas.microsoft.com/office/drawing/2014/main" id="{EA33E4A2-D778-426D-A56F-2EE728894C5D}"/>
                </a:ext>
              </a:extLst>
            </p:cNvPr>
            <p:cNvSpPr>
              <a:spLocks/>
            </p:cNvSpPr>
            <p:nvPr/>
          </p:nvSpPr>
          <p:spPr bwMode="invGray">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3" name="Freeform 35">
              <a:extLst>
                <a:ext uri="{FF2B5EF4-FFF2-40B4-BE49-F238E27FC236}">
                  <a16:creationId xmlns:a16="http://schemas.microsoft.com/office/drawing/2014/main" id="{15A4C31F-1E5C-4BB3-BC29-888BE2BD46B7}"/>
                </a:ext>
              </a:extLst>
            </p:cNvPr>
            <p:cNvSpPr>
              <a:spLocks/>
            </p:cNvSpPr>
            <p:nvPr/>
          </p:nvSpPr>
          <p:spPr bwMode="invGray">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4" name="Freeform 36">
              <a:extLst>
                <a:ext uri="{FF2B5EF4-FFF2-40B4-BE49-F238E27FC236}">
                  <a16:creationId xmlns:a16="http://schemas.microsoft.com/office/drawing/2014/main" id="{B6FB8D40-02F4-4B29-BB17-DD7D9C80591D}"/>
                </a:ext>
              </a:extLst>
            </p:cNvPr>
            <p:cNvSpPr>
              <a:spLocks noEditPoints="1"/>
            </p:cNvSpPr>
            <p:nvPr/>
          </p:nvSpPr>
          <p:spPr bwMode="invGray">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5" name="Rectangle 37">
              <a:extLst>
                <a:ext uri="{FF2B5EF4-FFF2-40B4-BE49-F238E27FC236}">
                  <a16:creationId xmlns:a16="http://schemas.microsoft.com/office/drawing/2014/main" id="{0F5CAB8B-4899-4526-961F-A949A1165828}"/>
                </a:ext>
              </a:extLst>
            </p:cNvPr>
            <p:cNvSpPr>
              <a:spLocks noChangeArrowheads="1"/>
            </p:cNvSpPr>
            <p:nvPr/>
          </p:nvSpPr>
          <p:spPr bwMode="invGray">
            <a:xfrm>
              <a:off x="10646846" y="4967852"/>
              <a:ext cx="27666" cy="183105"/>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6" name="Freeform 38">
              <a:extLst>
                <a:ext uri="{FF2B5EF4-FFF2-40B4-BE49-F238E27FC236}">
                  <a16:creationId xmlns:a16="http://schemas.microsoft.com/office/drawing/2014/main" id="{69D6139F-E07A-4C1F-BC3A-B028EE0345F2}"/>
                </a:ext>
              </a:extLst>
            </p:cNvPr>
            <p:cNvSpPr>
              <a:spLocks noEditPoints="1"/>
            </p:cNvSpPr>
            <p:nvPr/>
          </p:nvSpPr>
          <p:spPr bwMode="invGray">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806" name="Group 805">
            <a:extLst>
              <a:ext uri="{FF2B5EF4-FFF2-40B4-BE49-F238E27FC236}">
                <a16:creationId xmlns:a16="http://schemas.microsoft.com/office/drawing/2014/main" id="{2DC2CD78-BC6D-42F7-B969-3FE143891EC4}"/>
              </a:ext>
            </a:extLst>
          </p:cNvPr>
          <p:cNvGrpSpPr/>
          <p:nvPr userDrawn="1"/>
        </p:nvGrpSpPr>
        <p:grpSpPr>
          <a:xfrm>
            <a:off x="4352556" y="4654528"/>
            <a:ext cx="593736" cy="278949"/>
            <a:chOff x="8669045" y="5484723"/>
            <a:chExt cx="612897" cy="288514"/>
          </a:xfrm>
          <a:solidFill>
            <a:srgbClr val="FFFFFF"/>
          </a:solidFill>
          <a:effectLst/>
        </p:grpSpPr>
        <p:sp>
          <p:nvSpPr>
            <p:cNvPr id="807" name="Freeform 16">
              <a:extLst>
                <a:ext uri="{FF2B5EF4-FFF2-40B4-BE49-F238E27FC236}">
                  <a16:creationId xmlns:a16="http://schemas.microsoft.com/office/drawing/2014/main" id="{9082B76F-C93E-4DC5-9470-8D164D52CEEE}"/>
                </a:ext>
              </a:extLst>
            </p:cNvPr>
            <p:cNvSpPr>
              <a:spLocks noEditPoints="1"/>
            </p:cNvSpPr>
            <p:nvPr/>
          </p:nvSpPr>
          <p:spPr bwMode="invGray">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8" name="Freeform 17">
              <a:extLst>
                <a:ext uri="{FF2B5EF4-FFF2-40B4-BE49-F238E27FC236}">
                  <a16:creationId xmlns:a16="http://schemas.microsoft.com/office/drawing/2014/main" id="{9555F416-1C8F-461A-B578-179B34B26DBE}"/>
                </a:ext>
              </a:extLst>
            </p:cNvPr>
            <p:cNvSpPr>
              <a:spLocks noEditPoints="1"/>
            </p:cNvSpPr>
            <p:nvPr/>
          </p:nvSpPr>
          <p:spPr bwMode="invGray">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sp>
        <p:nvSpPr>
          <p:cNvPr id="811" name="TextBox 810">
            <a:extLst>
              <a:ext uri="{FF2B5EF4-FFF2-40B4-BE49-F238E27FC236}">
                <a16:creationId xmlns:a16="http://schemas.microsoft.com/office/drawing/2014/main" id="{2A2C7363-0125-4A81-8AC6-C5B3DB8A9213}"/>
              </a:ext>
            </a:extLst>
          </p:cNvPr>
          <p:cNvSpPr txBox="1"/>
          <p:nvPr userDrawn="1"/>
        </p:nvSpPr>
        <p:spPr>
          <a:xfrm>
            <a:off x="4174826" y="1046358"/>
            <a:ext cx="985717"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Gracias</a:t>
            </a:r>
          </a:p>
        </p:txBody>
      </p:sp>
      <p:sp>
        <p:nvSpPr>
          <p:cNvPr id="809" name="Rectangle 808">
            <a:extLst>
              <a:ext uri="{FF2B5EF4-FFF2-40B4-BE49-F238E27FC236}">
                <a16:creationId xmlns:a16="http://schemas.microsoft.com/office/drawing/2014/main" id="{54F22464-889E-438E-BDBB-64501AB22A3F}"/>
              </a:ext>
            </a:extLst>
          </p:cNvPr>
          <p:cNvSpPr/>
          <p:nvPr userDrawn="1"/>
        </p:nvSpPr>
        <p:spPr>
          <a:xfrm>
            <a:off x="-859920" y="799137"/>
            <a:ext cx="4337598" cy="2831296"/>
          </a:xfrm>
          <a:prstGeom prst="rect">
            <a:avLst/>
          </a:prstGeom>
        </p:spPr>
        <p:txBody>
          <a:bodyPr wrap="square" lIns="121674" tIns="60837" rIns="121674" bIns="60837">
            <a:spAutoFit/>
          </a:bodyPr>
          <a:lstStyle/>
          <a:p>
            <a:pPr algn="r"/>
            <a:r>
              <a:rPr lang="en-US" sz="8800" dirty="0">
                <a:solidFill>
                  <a:srgbClr val="FFFFFF">
                    <a:alpha val="99000"/>
                  </a:srgbClr>
                </a:solidFill>
                <a:latin typeface="+mn-lt"/>
                <a:ea typeface="Segoe UI" pitchFamily="34" charset="0"/>
                <a:cs typeface="Segoe UI" panose="020B0502040204020203" pitchFamily="34" charset="0"/>
              </a:rPr>
              <a:t>thank you</a:t>
            </a:r>
          </a:p>
        </p:txBody>
      </p:sp>
      <p:cxnSp>
        <p:nvCxnSpPr>
          <p:cNvPr id="837" name="Straight Connector 836">
            <a:extLst>
              <a:ext uri="{FF2B5EF4-FFF2-40B4-BE49-F238E27FC236}">
                <a16:creationId xmlns:a16="http://schemas.microsoft.com/office/drawing/2014/main" id="{CDFB2039-BB03-492A-B327-78299DDB99B3}"/>
              </a:ext>
            </a:extLst>
          </p:cNvPr>
          <p:cNvCxnSpPr>
            <a:cxnSpLocks/>
          </p:cNvCxnSpPr>
          <p:nvPr userDrawn="1"/>
        </p:nvCxnSpPr>
        <p:spPr>
          <a:xfrm>
            <a:off x="3808675" y="1126432"/>
            <a:ext cx="0" cy="447426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id="{77018AAC-8CDC-431C-B50B-D1FE8945924F}"/>
              </a:ext>
            </a:extLst>
          </p:cNvPr>
          <p:cNvSpPr txBox="1"/>
          <p:nvPr userDrawn="1"/>
        </p:nvSpPr>
        <p:spPr>
          <a:xfrm>
            <a:off x="10403491" y="4603568"/>
            <a:ext cx="910291" cy="369332"/>
          </a:xfrm>
          <a:prstGeom prst="rect">
            <a:avLst/>
          </a:prstGeom>
          <a:noFill/>
        </p:spPr>
        <p:txBody>
          <a:bodyPr wrap="square" rtlCol="0">
            <a:spAutoFit/>
          </a:bodyPr>
          <a:lstStyle/>
          <a:p>
            <a:pPr algn="ctr"/>
            <a:r>
              <a:rPr lang="en-US" b="0" dirty="0">
                <a:solidFill>
                  <a:schemeClr val="bg1"/>
                </a:solidFill>
                <a:latin typeface="Segoe UI Semibold" panose="020B0702040204020203" pitchFamily="34" charset="0"/>
                <a:cs typeface="Segoe UI Semibold" panose="020B0702040204020203" pitchFamily="34" charset="0"/>
              </a:rPr>
              <a:t>Merci</a:t>
            </a:r>
          </a:p>
        </p:txBody>
      </p:sp>
      <p:sp>
        <p:nvSpPr>
          <p:cNvPr id="252" name="Rectangle 251">
            <a:extLst>
              <a:ext uri="{FF2B5EF4-FFF2-40B4-BE49-F238E27FC236}">
                <a16:creationId xmlns:a16="http://schemas.microsoft.com/office/drawing/2014/main" id="{40B2337E-D9F2-44C0-A25A-EC39B2B0598D}"/>
              </a:ext>
            </a:extLst>
          </p:cNvPr>
          <p:cNvSpPr/>
          <p:nvPr userDrawn="1"/>
        </p:nvSpPr>
        <p:spPr>
          <a:xfrm>
            <a:off x="10202911" y="5293853"/>
            <a:ext cx="1349665" cy="369332"/>
          </a:xfrm>
          <a:prstGeom prst="rect">
            <a:avLst/>
          </a:prstGeom>
        </p:spPr>
        <p:txBody>
          <a:bodyPr wrap="none">
            <a:spAutoFit/>
          </a:bodyPr>
          <a:lstStyle/>
          <a:p>
            <a:pPr algn="ctr"/>
            <a:r>
              <a:rPr lang="en-US" dirty="0" err="1">
                <a:solidFill>
                  <a:schemeClr val="bg1"/>
                </a:solidFill>
                <a:latin typeface="Segoe UI" panose="020B0502040204020203" pitchFamily="34" charset="0"/>
                <a:ea typeface="Calibri" panose="020F0502020204030204" pitchFamily="34" charset="0"/>
                <a:cs typeface="Segoe UI" panose="020B0502040204020203" pitchFamily="34" charset="0"/>
              </a:rPr>
              <a:t>Ευχ</a:t>
            </a:r>
            <a:r>
              <a:rPr lang="en-US" dirty="0">
                <a:solidFill>
                  <a:schemeClr val="bg1"/>
                </a:solidFill>
                <a:latin typeface="Segoe UI" panose="020B0502040204020203" pitchFamily="34" charset="0"/>
                <a:ea typeface="Calibri" panose="020F0502020204030204" pitchFamily="34" charset="0"/>
                <a:cs typeface="Segoe UI" panose="020B0502040204020203" pitchFamily="34" charset="0"/>
              </a:rPr>
              <a:t>αριστώ</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9614509"/>
      </p:ext>
    </p:extLst>
  </p:cSld>
  <p:clrMapOvr>
    <a:masterClrMapping/>
  </p:clrMapOvr>
  <p:extLst>
    <p:ext uri="{DCECCB84-F9BA-43D5-87BE-67443E8EF086}">
      <p15:sldGuideLst xmlns:p15="http://schemas.microsoft.com/office/powerpoint/2012/main">
        <p15:guide id="1" pos="168">
          <p15:clr>
            <a:srgbClr val="FBAE40"/>
          </p15:clr>
        </p15:guide>
        <p15:guide id="2" pos="960">
          <p15:clr>
            <a:srgbClr val="FBAE40"/>
          </p15:clr>
        </p15:guide>
        <p15:guide id="3" pos="1800">
          <p15:clr>
            <a:srgbClr val="FBAE40"/>
          </p15:clr>
        </p15:guide>
        <p15:guide id="4" pos="2640">
          <p15:clr>
            <a:srgbClr val="FBAE40"/>
          </p15:clr>
        </p15:guide>
        <p15:guide id="5" pos="3480">
          <p15:clr>
            <a:srgbClr val="FBAE40"/>
          </p15:clr>
        </p15:guide>
        <p15:guide id="6" pos="4320">
          <p15:clr>
            <a:srgbClr val="FBAE40"/>
          </p15:clr>
        </p15:guide>
        <p15:guide id="7" pos="5184">
          <p15:clr>
            <a:srgbClr val="FBAE40"/>
          </p15:clr>
        </p15:guide>
        <p15:guide id="8" pos="6024">
          <p15:clr>
            <a:srgbClr val="FBAE40"/>
          </p15:clr>
        </p15:guide>
        <p15:guide id="9" pos="6864">
          <p15:clr>
            <a:srgbClr val="FBAE40"/>
          </p15:clr>
        </p15:guide>
        <p15:guide id="10" orient="horz" pos="696">
          <p15:clr>
            <a:srgbClr val="FBAE40"/>
          </p15:clr>
        </p15:guide>
        <p15:guide id="11" orient="horz" pos="888">
          <p15:clr>
            <a:srgbClr val="FBAE40"/>
          </p15:clr>
        </p15:guide>
        <p15:guide id="12" orient="horz" pos="1344">
          <p15:clr>
            <a:srgbClr val="FBAE40"/>
          </p15:clr>
        </p15:guide>
        <p15:guide id="14" orient="horz" pos="1776">
          <p15:clr>
            <a:srgbClr val="FBAE40"/>
          </p15:clr>
        </p15:guide>
        <p15:guide id="15" orient="horz" pos="2232">
          <p15:clr>
            <a:srgbClr val="FBAE40"/>
          </p15:clr>
        </p15:guide>
        <p15:guide id="16" orient="horz" pos="3024">
          <p15:clr>
            <a:srgbClr val="FBAE40"/>
          </p15:clr>
        </p15:guide>
        <p15:guide id="17" orient="horz" pos="3456">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843" name="Rectangle 842">
            <a:extLst>
              <a:ext uri="{FF2B5EF4-FFF2-40B4-BE49-F238E27FC236}">
                <a16:creationId xmlns:a16="http://schemas.microsoft.com/office/drawing/2014/main" id="{1CA3D44E-A23F-43D1-B7A2-1D4A9B2A92E7}"/>
              </a:ext>
            </a:extLst>
          </p:cNvPr>
          <p:cNvSpPr/>
          <p:nvPr userDrawn="1"/>
        </p:nvSpPr>
        <p:spPr bwMode="auto">
          <a:xfrm>
            <a:off x="-1423" y="-5751"/>
            <a:ext cx="12192000" cy="6652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612" name="Group 611">
            <a:extLst>
              <a:ext uri="{FF2B5EF4-FFF2-40B4-BE49-F238E27FC236}">
                <a16:creationId xmlns:a16="http://schemas.microsoft.com/office/drawing/2014/main" id="{D3FF9B1B-E0D6-488C-912F-3F5DB95F1072}"/>
              </a:ext>
            </a:extLst>
          </p:cNvPr>
          <p:cNvGrpSpPr/>
          <p:nvPr userDrawn="1"/>
        </p:nvGrpSpPr>
        <p:grpSpPr>
          <a:xfrm>
            <a:off x="10483208" y="3949518"/>
            <a:ext cx="804133" cy="217870"/>
            <a:chOff x="7458381" y="5575585"/>
            <a:chExt cx="830083" cy="225342"/>
          </a:xfrm>
          <a:solidFill>
            <a:srgbClr val="FFFFFF"/>
          </a:solidFill>
          <a:effectLst/>
        </p:grpSpPr>
        <p:sp>
          <p:nvSpPr>
            <p:cNvPr id="613" name="Freeform 21">
              <a:extLst>
                <a:ext uri="{FF2B5EF4-FFF2-40B4-BE49-F238E27FC236}">
                  <a16:creationId xmlns:a16="http://schemas.microsoft.com/office/drawing/2014/main" id="{27A4F1A7-CF1D-4936-962C-729979C8BF7E}"/>
                </a:ext>
              </a:extLst>
            </p:cNvPr>
            <p:cNvSpPr>
              <a:spLocks noEditPoints="1"/>
            </p:cNvSpPr>
            <p:nvPr/>
          </p:nvSpPr>
          <p:spPr bwMode="invGray">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4" name="Freeform 22">
              <a:extLst>
                <a:ext uri="{FF2B5EF4-FFF2-40B4-BE49-F238E27FC236}">
                  <a16:creationId xmlns:a16="http://schemas.microsoft.com/office/drawing/2014/main" id="{4545ED85-4873-4B16-A9EC-5999DF817A38}"/>
                </a:ext>
              </a:extLst>
            </p:cNvPr>
            <p:cNvSpPr>
              <a:spLocks/>
            </p:cNvSpPr>
            <p:nvPr/>
          </p:nvSpPr>
          <p:spPr bwMode="invGray">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5" name="Freeform 23">
              <a:extLst>
                <a:ext uri="{FF2B5EF4-FFF2-40B4-BE49-F238E27FC236}">
                  <a16:creationId xmlns:a16="http://schemas.microsoft.com/office/drawing/2014/main" id="{93F01407-95C0-42A6-9139-4D90D769692D}"/>
                </a:ext>
              </a:extLst>
            </p:cNvPr>
            <p:cNvSpPr>
              <a:spLocks noEditPoints="1"/>
            </p:cNvSpPr>
            <p:nvPr/>
          </p:nvSpPr>
          <p:spPr bwMode="invGray">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6" name="Freeform 24">
              <a:extLst>
                <a:ext uri="{FF2B5EF4-FFF2-40B4-BE49-F238E27FC236}">
                  <a16:creationId xmlns:a16="http://schemas.microsoft.com/office/drawing/2014/main" id="{4A051516-950E-4A78-B43A-F5B90D5CC91B}"/>
                </a:ext>
              </a:extLst>
            </p:cNvPr>
            <p:cNvSpPr>
              <a:spLocks noEditPoints="1"/>
            </p:cNvSpPr>
            <p:nvPr/>
          </p:nvSpPr>
          <p:spPr bwMode="invGray">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7" name="Freeform 25">
              <a:extLst>
                <a:ext uri="{FF2B5EF4-FFF2-40B4-BE49-F238E27FC236}">
                  <a16:creationId xmlns:a16="http://schemas.microsoft.com/office/drawing/2014/main" id="{D4789BFF-967D-43F8-9712-62A3CF486F0B}"/>
                </a:ext>
              </a:extLst>
            </p:cNvPr>
            <p:cNvSpPr>
              <a:spLocks/>
            </p:cNvSpPr>
            <p:nvPr/>
          </p:nvSpPr>
          <p:spPr bwMode="invGray">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8" name="Freeform 26">
              <a:extLst>
                <a:ext uri="{FF2B5EF4-FFF2-40B4-BE49-F238E27FC236}">
                  <a16:creationId xmlns:a16="http://schemas.microsoft.com/office/drawing/2014/main" id="{2609A727-E6AD-4969-8197-CFA50B986919}"/>
                </a:ext>
              </a:extLst>
            </p:cNvPr>
            <p:cNvSpPr>
              <a:spLocks/>
            </p:cNvSpPr>
            <p:nvPr/>
          </p:nvSpPr>
          <p:spPr bwMode="invGray">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9" name="Freeform 27">
              <a:extLst>
                <a:ext uri="{FF2B5EF4-FFF2-40B4-BE49-F238E27FC236}">
                  <a16:creationId xmlns:a16="http://schemas.microsoft.com/office/drawing/2014/main" id="{70F12BB3-0237-4753-869D-8AB77A9F2AC9}"/>
                </a:ext>
              </a:extLst>
            </p:cNvPr>
            <p:cNvSpPr>
              <a:spLocks noEditPoints="1"/>
            </p:cNvSpPr>
            <p:nvPr/>
          </p:nvSpPr>
          <p:spPr bwMode="invGray">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20" name="Freeform 28">
              <a:extLst>
                <a:ext uri="{FF2B5EF4-FFF2-40B4-BE49-F238E27FC236}">
                  <a16:creationId xmlns:a16="http://schemas.microsoft.com/office/drawing/2014/main" id="{D194510C-BF90-4167-8DAF-1522E3144862}"/>
                </a:ext>
              </a:extLst>
            </p:cNvPr>
            <p:cNvSpPr>
              <a:spLocks noEditPoints="1"/>
            </p:cNvSpPr>
            <p:nvPr/>
          </p:nvSpPr>
          <p:spPr bwMode="invGray">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659" name="Group 658">
            <a:extLst>
              <a:ext uri="{FF2B5EF4-FFF2-40B4-BE49-F238E27FC236}">
                <a16:creationId xmlns:a16="http://schemas.microsoft.com/office/drawing/2014/main" id="{B5595030-9A19-4019-8538-345B304A1E69}"/>
              </a:ext>
            </a:extLst>
          </p:cNvPr>
          <p:cNvGrpSpPr/>
          <p:nvPr userDrawn="1"/>
        </p:nvGrpSpPr>
        <p:grpSpPr>
          <a:xfrm>
            <a:off x="10401030" y="2546318"/>
            <a:ext cx="968489" cy="190312"/>
            <a:chOff x="1502088" y="4970205"/>
            <a:chExt cx="999744" cy="196837"/>
          </a:xfrm>
          <a:solidFill>
            <a:srgbClr val="FFFFFF"/>
          </a:solidFill>
          <a:effectLst/>
        </p:grpSpPr>
        <p:sp>
          <p:nvSpPr>
            <p:cNvPr id="660" name="Freeform 19">
              <a:extLst>
                <a:ext uri="{FF2B5EF4-FFF2-40B4-BE49-F238E27FC236}">
                  <a16:creationId xmlns:a16="http://schemas.microsoft.com/office/drawing/2014/main" id="{049DA511-DDFB-41AA-A300-F1913CCB038C}"/>
                </a:ext>
              </a:extLst>
            </p:cNvPr>
            <p:cNvSpPr>
              <a:spLocks noEditPoints="1"/>
            </p:cNvSpPr>
            <p:nvPr/>
          </p:nvSpPr>
          <p:spPr bwMode="invGray">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1" name="Freeform 20">
              <a:extLst>
                <a:ext uri="{FF2B5EF4-FFF2-40B4-BE49-F238E27FC236}">
                  <a16:creationId xmlns:a16="http://schemas.microsoft.com/office/drawing/2014/main" id="{0AE9BB1B-F5E7-4371-BEC7-E659E279E73B}"/>
                </a:ext>
              </a:extLst>
            </p:cNvPr>
            <p:cNvSpPr>
              <a:spLocks noEditPoints="1"/>
            </p:cNvSpPr>
            <p:nvPr/>
          </p:nvSpPr>
          <p:spPr bwMode="invGray">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2" name="Freeform 21">
              <a:extLst>
                <a:ext uri="{FF2B5EF4-FFF2-40B4-BE49-F238E27FC236}">
                  <a16:creationId xmlns:a16="http://schemas.microsoft.com/office/drawing/2014/main" id="{82B8CE0A-C9A5-4778-B755-BD04508AADEB}"/>
                </a:ext>
              </a:extLst>
            </p:cNvPr>
            <p:cNvSpPr>
              <a:spLocks noEditPoints="1"/>
            </p:cNvSpPr>
            <p:nvPr/>
          </p:nvSpPr>
          <p:spPr bwMode="invGray">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3" name="Freeform 22">
              <a:extLst>
                <a:ext uri="{FF2B5EF4-FFF2-40B4-BE49-F238E27FC236}">
                  <a16:creationId xmlns:a16="http://schemas.microsoft.com/office/drawing/2014/main" id="{5F82216A-62A5-4A60-A23A-43DC699490CD}"/>
                </a:ext>
              </a:extLst>
            </p:cNvPr>
            <p:cNvSpPr>
              <a:spLocks/>
            </p:cNvSpPr>
            <p:nvPr/>
          </p:nvSpPr>
          <p:spPr bwMode="invGray">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4" name="Freeform 23">
              <a:extLst>
                <a:ext uri="{FF2B5EF4-FFF2-40B4-BE49-F238E27FC236}">
                  <a16:creationId xmlns:a16="http://schemas.microsoft.com/office/drawing/2014/main" id="{5AC9E70D-4B65-49CC-BD41-C61E77FA8189}"/>
                </a:ext>
              </a:extLst>
            </p:cNvPr>
            <p:cNvSpPr>
              <a:spLocks/>
            </p:cNvSpPr>
            <p:nvPr/>
          </p:nvSpPr>
          <p:spPr bwMode="invGray">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687" name="Group 686">
            <a:extLst>
              <a:ext uri="{FF2B5EF4-FFF2-40B4-BE49-F238E27FC236}">
                <a16:creationId xmlns:a16="http://schemas.microsoft.com/office/drawing/2014/main" id="{7E4151D7-473C-4DE3-A73F-9EF80158B102}"/>
              </a:ext>
            </a:extLst>
          </p:cNvPr>
          <p:cNvGrpSpPr/>
          <p:nvPr userDrawn="1"/>
        </p:nvGrpSpPr>
        <p:grpSpPr>
          <a:xfrm>
            <a:off x="10699887" y="1813267"/>
            <a:ext cx="338971" cy="183295"/>
            <a:chOff x="2772926" y="4973833"/>
            <a:chExt cx="349910" cy="189581"/>
          </a:xfrm>
          <a:solidFill>
            <a:srgbClr val="FFFFFF"/>
          </a:solidFill>
          <a:effectLst/>
        </p:grpSpPr>
        <p:sp>
          <p:nvSpPr>
            <p:cNvPr id="688" name="Freeform 21">
              <a:extLst>
                <a:ext uri="{FF2B5EF4-FFF2-40B4-BE49-F238E27FC236}">
                  <a16:creationId xmlns:a16="http://schemas.microsoft.com/office/drawing/2014/main" id="{21F10634-BD6E-4520-A9B5-90E5438EC701}"/>
                </a:ext>
              </a:extLst>
            </p:cNvPr>
            <p:cNvSpPr>
              <a:spLocks/>
            </p:cNvSpPr>
            <p:nvPr/>
          </p:nvSpPr>
          <p:spPr bwMode="invGray">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89" name="Freeform 22">
              <a:extLst>
                <a:ext uri="{FF2B5EF4-FFF2-40B4-BE49-F238E27FC236}">
                  <a16:creationId xmlns:a16="http://schemas.microsoft.com/office/drawing/2014/main" id="{810975E0-9D8C-4741-B349-C850DE512780}"/>
                </a:ext>
              </a:extLst>
            </p:cNvPr>
            <p:cNvSpPr>
              <a:spLocks noEditPoints="1"/>
            </p:cNvSpPr>
            <p:nvPr/>
          </p:nvSpPr>
          <p:spPr bwMode="invGray">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90" name="Freeform 23">
              <a:extLst>
                <a:ext uri="{FF2B5EF4-FFF2-40B4-BE49-F238E27FC236}">
                  <a16:creationId xmlns:a16="http://schemas.microsoft.com/office/drawing/2014/main" id="{51144B70-A614-4797-9F94-5A39DFF27B00}"/>
                </a:ext>
              </a:extLst>
            </p:cNvPr>
            <p:cNvSpPr>
              <a:spLocks/>
            </p:cNvSpPr>
            <p:nvPr/>
          </p:nvSpPr>
          <p:spPr bwMode="invGray">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49" name="Group 748">
            <a:extLst>
              <a:ext uri="{FF2B5EF4-FFF2-40B4-BE49-F238E27FC236}">
                <a16:creationId xmlns:a16="http://schemas.microsoft.com/office/drawing/2014/main" id="{F665E3C8-96DB-47F4-8E01-D3DCB31E02FF}"/>
              </a:ext>
            </a:extLst>
          </p:cNvPr>
          <p:cNvGrpSpPr/>
          <p:nvPr userDrawn="1"/>
        </p:nvGrpSpPr>
        <p:grpSpPr>
          <a:xfrm>
            <a:off x="10422061" y="1152469"/>
            <a:ext cx="926426" cy="190552"/>
            <a:chOff x="4381738" y="6174707"/>
            <a:chExt cx="1235264" cy="254570"/>
          </a:xfrm>
          <a:solidFill>
            <a:srgbClr val="FFFFFF"/>
          </a:solidFill>
          <a:effectLst/>
        </p:grpSpPr>
        <p:sp>
          <p:nvSpPr>
            <p:cNvPr id="750" name="Freeform 5">
              <a:extLst>
                <a:ext uri="{FF2B5EF4-FFF2-40B4-BE49-F238E27FC236}">
                  <a16:creationId xmlns:a16="http://schemas.microsoft.com/office/drawing/2014/main" id="{F06F1213-8C2B-43B5-A24C-D35168E58B16}"/>
                </a:ext>
              </a:extLst>
            </p:cNvPr>
            <p:cNvSpPr>
              <a:spLocks noEditPoints="1"/>
            </p:cNvSpPr>
            <p:nvPr/>
          </p:nvSpPr>
          <p:spPr bwMode="invGray">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1" name="Freeform 6">
              <a:extLst>
                <a:ext uri="{FF2B5EF4-FFF2-40B4-BE49-F238E27FC236}">
                  <a16:creationId xmlns:a16="http://schemas.microsoft.com/office/drawing/2014/main" id="{2BD03DD3-B0F3-4FA6-BDA7-360408F688B8}"/>
                </a:ext>
              </a:extLst>
            </p:cNvPr>
            <p:cNvSpPr>
              <a:spLocks noEditPoints="1"/>
            </p:cNvSpPr>
            <p:nvPr/>
          </p:nvSpPr>
          <p:spPr bwMode="invGray">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2" name="Freeform 7">
              <a:extLst>
                <a:ext uri="{FF2B5EF4-FFF2-40B4-BE49-F238E27FC236}">
                  <a16:creationId xmlns:a16="http://schemas.microsoft.com/office/drawing/2014/main" id="{0F4A0A7E-3CD5-40DE-9A7C-BC28BE8D00BC}"/>
                </a:ext>
              </a:extLst>
            </p:cNvPr>
            <p:cNvSpPr>
              <a:spLocks/>
            </p:cNvSpPr>
            <p:nvPr/>
          </p:nvSpPr>
          <p:spPr bwMode="invGray">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3" name="Freeform 8">
              <a:extLst>
                <a:ext uri="{FF2B5EF4-FFF2-40B4-BE49-F238E27FC236}">
                  <a16:creationId xmlns:a16="http://schemas.microsoft.com/office/drawing/2014/main" id="{35E9F128-0D78-4C76-9937-A6620EA0149F}"/>
                </a:ext>
              </a:extLst>
            </p:cNvPr>
            <p:cNvSpPr>
              <a:spLocks/>
            </p:cNvSpPr>
            <p:nvPr/>
          </p:nvSpPr>
          <p:spPr bwMode="invGray">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4" name="Freeform 9">
              <a:extLst>
                <a:ext uri="{FF2B5EF4-FFF2-40B4-BE49-F238E27FC236}">
                  <a16:creationId xmlns:a16="http://schemas.microsoft.com/office/drawing/2014/main" id="{BBBFC804-BB63-4316-99F2-29FD1D787D57}"/>
                </a:ext>
              </a:extLst>
            </p:cNvPr>
            <p:cNvSpPr>
              <a:spLocks noEditPoints="1"/>
            </p:cNvSpPr>
            <p:nvPr/>
          </p:nvSpPr>
          <p:spPr bwMode="invGray">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5" name="Freeform 10">
              <a:extLst>
                <a:ext uri="{FF2B5EF4-FFF2-40B4-BE49-F238E27FC236}">
                  <a16:creationId xmlns:a16="http://schemas.microsoft.com/office/drawing/2014/main" id="{75493B5F-38F6-4ECB-8B25-1E6843038B04}"/>
                </a:ext>
              </a:extLst>
            </p:cNvPr>
            <p:cNvSpPr>
              <a:spLocks noEditPoints="1"/>
            </p:cNvSpPr>
            <p:nvPr/>
          </p:nvSpPr>
          <p:spPr bwMode="invGray">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6" name="Freeform 11">
              <a:extLst>
                <a:ext uri="{FF2B5EF4-FFF2-40B4-BE49-F238E27FC236}">
                  <a16:creationId xmlns:a16="http://schemas.microsoft.com/office/drawing/2014/main" id="{FF26099E-AE67-4A0F-BF12-0DFB23D36C7C}"/>
                </a:ext>
              </a:extLst>
            </p:cNvPr>
            <p:cNvSpPr>
              <a:spLocks noEditPoints="1"/>
            </p:cNvSpPr>
            <p:nvPr/>
          </p:nvSpPr>
          <p:spPr bwMode="invGray">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7" name="Freeform 12">
              <a:extLst>
                <a:ext uri="{FF2B5EF4-FFF2-40B4-BE49-F238E27FC236}">
                  <a16:creationId xmlns:a16="http://schemas.microsoft.com/office/drawing/2014/main" id="{42E2832B-7698-42C3-803D-5FCA8212E92F}"/>
                </a:ext>
              </a:extLst>
            </p:cNvPr>
            <p:cNvSpPr>
              <a:spLocks noEditPoints="1"/>
            </p:cNvSpPr>
            <p:nvPr/>
          </p:nvSpPr>
          <p:spPr bwMode="invGray">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8" name="Freeform 13">
              <a:extLst>
                <a:ext uri="{FF2B5EF4-FFF2-40B4-BE49-F238E27FC236}">
                  <a16:creationId xmlns:a16="http://schemas.microsoft.com/office/drawing/2014/main" id="{9888A551-CA61-4D91-9C09-5B0F1273474E}"/>
                </a:ext>
              </a:extLst>
            </p:cNvPr>
            <p:cNvSpPr>
              <a:spLocks noEditPoints="1"/>
            </p:cNvSpPr>
            <p:nvPr/>
          </p:nvSpPr>
          <p:spPr bwMode="invGray">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59" name="Group 758">
            <a:extLst>
              <a:ext uri="{FF2B5EF4-FFF2-40B4-BE49-F238E27FC236}">
                <a16:creationId xmlns:a16="http://schemas.microsoft.com/office/drawing/2014/main" id="{900EABF0-A790-4E36-9A4D-0F68CF124860}"/>
              </a:ext>
            </a:extLst>
          </p:cNvPr>
          <p:cNvGrpSpPr/>
          <p:nvPr userDrawn="1"/>
        </p:nvGrpSpPr>
        <p:grpSpPr>
          <a:xfrm>
            <a:off x="10555790" y="3222778"/>
            <a:ext cx="643066" cy="240591"/>
            <a:chOff x="11218145" y="6191686"/>
            <a:chExt cx="663815" cy="248839"/>
          </a:xfrm>
          <a:solidFill>
            <a:srgbClr val="FFFFFF"/>
          </a:solidFill>
          <a:effectLst/>
        </p:grpSpPr>
        <p:sp>
          <p:nvSpPr>
            <p:cNvPr id="760" name="Freeform 18">
              <a:extLst>
                <a:ext uri="{FF2B5EF4-FFF2-40B4-BE49-F238E27FC236}">
                  <a16:creationId xmlns:a16="http://schemas.microsoft.com/office/drawing/2014/main" id="{E373C23D-0885-404D-94FF-963C72A50F9D}"/>
                </a:ext>
              </a:extLst>
            </p:cNvPr>
            <p:cNvSpPr>
              <a:spLocks noEditPoints="1"/>
            </p:cNvSpPr>
            <p:nvPr/>
          </p:nvSpPr>
          <p:spPr bwMode="invGray">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1" name="Freeform 19">
              <a:extLst>
                <a:ext uri="{FF2B5EF4-FFF2-40B4-BE49-F238E27FC236}">
                  <a16:creationId xmlns:a16="http://schemas.microsoft.com/office/drawing/2014/main" id="{B69EF369-C2CD-4870-B75A-20015E8B6B7D}"/>
                </a:ext>
              </a:extLst>
            </p:cNvPr>
            <p:cNvSpPr>
              <a:spLocks noEditPoints="1"/>
            </p:cNvSpPr>
            <p:nvPr/>
          </p:nvSpPr>
          <p:spPr bwMode="invGray">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2" name="Freeform 20">
              <a:extLst>
                <a:ext uri="{FF2B5EF4-FFF2-40B4-BE49-F238E27FC236}">
                  <a16:creationId xmlns:a16="http://schemas.microsoft.com/office/drawing/2014/main" id="{B562878F-31BA-4411-B67D-9BBB22D9001A}"/>
                </a:ext>
              </a:extLst>
            </p:cNvPr>
            <p:cNvSpPr>
              <a:spLocks/>
            </p:cNvSpPr>
            <p:nvPr/>
          </p:nvSpPr>
          <p:spPr bwMode="invGray">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3" name="Freeform 21">
              <a:extLst>
                <a:ext uri="{FF2B5EF4-FFF2-40B4-BE49-F238E27FC236}">
                  <a16:creationId xmlns:a16="http://schemas.microsoft.com/office/drawing/2014/main" id="{17B58DD3-F530-4E3A-B4D8-C10577309E12}"/>
                </a:ext>
              </a:extLst>
            </p:cNvPr>
            <p:cNvSpPr>
              <a:spLocks/>
            </p:cNvSpPr>
            <p:nvPr/>
          </p:nvSpPr>
          <p:spPr bwMode="invGray">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4" name="Freeform 22">
              <a:extLst>
                <a:ext uri="{FF2B5EF4-FFF2-40B4-BE49-F238E27FC236}">
                  <a16:creationId xmlns:a16="http://schemas.microsoft.com/office/drawing/2014/main" id="{FD12ED37-1A76-411B-9265-191705220AC4}"/>
                </a:ext>
              </a:extLst>
            </p:cNvPr>
            <p:cNvSpPr>
              <a:spLocks noEditPoints="1"/>
            </p:cNvSpPr>
            <p:nvPr/>
          </p:nvSpPr>
          <p:spPr bwMode="invGray">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5" name="Freeform 23">
              <a:extLst>
                <a:ext uri="{FF2B5EF4-FFF2-40B4-BE49-F238E27FC236}">
                  <a16:creationId xmlns:a16="http://schemas.microsoft.com/office/drawing/2014/main" id="{80355068-3EB2-45A6-B499-2B7CB286B9C7}"/>
                </a:ext>
              </a:extLst>
            </p:cNvPr>
            <p:cNvSpPr>
              <a:spLocks noEditPoints="1"/>
            </p:cNvSpPr>
            <p:nvPr/>
          </p:nvSpPr>
          <p:spPr bwMode="invGray">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36" name="Group 735">
            <a:extLst>
              <a:ext uri="{FF2B5EF4-FFF2-40B4-BE49-F238E27FC236}">
                <a16:creationId xmlns:a16="http://schemas.microsoft.com/office/drawing/2014/main" id="{D450C162-4C50-49E7-8729-83F43CA4DB5D}"/>
              </a:ext>
            </a:extLst>
          </p:cNvPr>
          <p:cNvGrpSpPr/>
          <p:nvPr userDrawn="1"/>
        </p:nvGrpSpPr>
        <p:grpSpPr>
          <a:xfrm>
            <a:off x="5811677" y="5353349"/>
            <a:ext cx="813960" cy="262914"/>
            <a:chOff x="8632347" y="6167032"/>
            <a:chExt cx="840228" cy="271928"/>
          </a:xfrm>
          <a:solidFill>
            <a:srgbClr val="FFFFFF"/>
          </a:solidFill>
          <a:effectLst/>
        </p:grpSpPr>
        <p:sp>
          <p:nvSpPr>
            <p:cNvPr id="737" name="Freeform 17">
              <a:extLst>
                <a:ext uri="{FF2B5EF4-FFF2-40B4-BE49-F238E27FC236}">
                  <a16:creationId xmlns:a16="http://schemas.microsoft.com/office/drawing/2014/main" id="{9F53B641-588D-4830-9EE0-4FC81ED78035}"/>
                </a:ext>
              </a:extLst>
            </p:cNvPr>
            <p:cNvSpPr>
              <a:spLocks noEditPoints="1"/>
            </p:cNvSpPr>
            <p:nvPr/>
          </p:nvSpPr>
          <p:spPr bwMode="invGray">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8" name="Freeform 18">
              <a:extLst>
                <a:ext uri="{FF2B5EF4-FFF2-40B4-BE49-F238E27FC236}">
                  <a16:creationId xmlns:a16="http://schemas.microsoft.com/office/drawing/2014/main" id="{72161B88-8656-4A59-9C0A-A60B662C400F}"/>
                </a:ext>
              </a:extLst>
            </p:cNvPr>
            <p:cNvSpPr>
              <a:spLocks noEditPoints="1"/>
            </p:cNvSpPr>
            <p:nvPr/>
          </p:nvSpPr>
          <p:spPr bwMode="invGray">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9" name="Freeform 19">
              <a:extLst>
                <a:ext uri="{FF2B5EF4-FFF2-40B4-BE49-F238E27FC236}">
                  <a16:creationId xmlns:a16="http://schemas.microsoft.com/office/drawing/2014/main" id="{DA1A967B-5B8D-4CC8-BE43-5F2DDCFB34BB}"/>
                </a:ext>
              </a:extLst>
            </p:cNvPr>
            <p:cNvSpPr>
              <a:spLocks noEditPoints="1"/>
            </p:cNvSpPr>
            <p:nvPr/>
          </p:nvSpPr>
          <p:spPr bwMode="invGray">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40" name="Group 739">
            <a:extLst>
              <a:ext uri="{FF2B5EF4-FFF2-40B4-BE49-F238E27FC236}">
                <a16:creationId xmlns:a16="http://schemas.microsoft.com/office/drawing/2014/main" id="{949E4857-B5E6-4D0B-B688-AB51172D2495}"/>
              </a:ext>
            </a:extLst>
          </p:cNvPr>
          <p:cNvGrpSpPr/>
          <p:nvPr userDrawn="1"/>
        </p:nvGrpSpPr>
        <p:grpSpPr>
          <a:xfrm>
            <a:off x="5697294" y="3953697"/>
            <a:ext cx="1042727" cy="170102"/>
            <a:chOff x="9809204" y="6215358"/>
            <a:chExt cx="1072317" cy="175273"/>
          </a:xfrm>
          <a:solidFill>
            <a:srgbClr val="FFFFFF"/>
          </a:solidFill>
          <a:effectLst/>
        </p:grpSpPr>
        <p:sp>
          <p:nvSpPr>
            <p:cNvPr id="741" name="Freeform 23">
              <a:extLst>
                <a:ext uri="{FF2B5EF4-FFF2-40B4-BE49-F238E27FC236}">
                  <a16:creationId xmlns:a16="http://schemas.microsoft.com/office/drawing/2014/main" id="{FA596276-4B91-4297-B916-11609E740209}"/>
                </a:ext>
              </a:extLst>
            </p:cNvPr>
            <p:cNvSpPr>
              <a:spLocks/>
            </p:cNvSpPr>
            <p:nvPr/>
          </p:nvSpPr>
          <p:spPr bwMode="invGray">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2" name="Freeform 24">
              <a:extLst>
                <a:ext uri="{FF2B5EF4-FFF2-40B4-BE49-F238E27FC236}">
                  <a16:creationId xmlns:a16="http://schemas.microsoft.com/office/drawing/2014/main" id="{4B6C3261-335D-4B19-AC98-BA50E528B26C}"/>
                </a:ext>
              </a:extLst>
            </p:cNvPr>
            <p:cNvSpPr>
              <a:spLocks noEditPoints="1"/>
            </p:cNvSpPr>
            <p:nvPr/>
          </p:nvSpPr>
          <p:spPr bwMode="invGray">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3" name="Freeform 25">
              <a:extLst>
                <a:ext uri="{FF2B5EF4-FFF2-40B4-BE49-F238E27FC236}">
                  <a16:creationId xmlns:a16="http://schemas.microsoft.com/office/drawing/2014/main" id="{C5B0B570-54A5-4AA1-B55E-C4A6164500F7}"/>
                </a:ext>
              </a:extLst>
            </p:cNvPr>
            <p:cNvSpPr>
              <a:spLocks/>
            </p:cNvSpPr>
            <p:nvPr/>
          </p:nvSpPr>
          <p:spPr bwMode="invGray">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4" name="Freeform 26">
              <a:extLst>
                <a:ext uri="{FF2B5EF4-FFF2-40B4-BE49-F238E27FC236}">
                  <a16:creationId xmlns:a16="http://schemas.microsoft.com/office/drawing/2014/main" id="{3295E738-6459-4807-9B32-FF4081FE43E0}"/>
                </a:ext>
              </a:extLst>
            </p:cNvPr>
            <p:cNvSpPr>
              <a:spLocks/>
            </p:cNvSpPr>
            <p:nvPr/>
          </p:nvSpPr>
          <p:spPr bwMode="invGray">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5" name="Freeform 27">
              <a:extLst>
                <a:ext uri="{FF2B5EF4-FFF2-40B4-BE49-F238E27FC236}">
                  <a16:creationId xmlns:a16="http://schemas.microsoft.com/office/drawing/2014/main" id="{CC74A969-85B6-41CC-82B3-0997318A4FA7}"/>
                </a:ext>
              </a:extLst>
            </p:cNvPr>
            <p:cNvSpPr>
              <a:spLocks noEditPoints="1"/>
            </p:cNvSpPr>
            <p:nvPr/>
          </p:nvSpPr>
          <p:spPr bwMode="invGray">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6" name="Freeform 28">
              <a:extLst>
                <a:ext uri="{FF2B5EF4-FFF2-40B4-BE49-F238E27FC236}">
                  <a16:creationId xmlns:a16="http://schemas.microsoft.com/office/drawing/2014/main" id="{4EB3EB1F-B92A-415C-A988-1F798409E300}"/>
                </a:ext>
              </a:extLst>
            </p:cNvPr>
            <p:cNvSpPr>
              <a:spLocks/>
            </p:cNvSpPr>
            <p:nvPr/>
          </p:nvSpPr>
          <p:spPr bwMode="invGray">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7" name="Freeform 29">
              <a:extLst>
                <a:ext uri="{FF2B5EF4-FFF2-40B4-BE49-F238E27FC236}">
                  <a16:creationId xmlns:a16="http://schemas.microsoft.com/office/drawing/2014/main" id="{A5ABB673-3F89-4C35-87B2-3E0E9085FCEE}"/>
                </a:ext>
              </a:extLst>
            </p:cNvPr>
            <p:cNvSpPr>
              <a:spLocks noEditPoints="1"/>
            </p:cNvSpPr>
            <p:nvPr/>
          </p:nvSpPr>
          <p:spPr bwMode="invGray">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8" name="Freeform 30">
              <a:extLst>
                <a:ext uri="{FF2B5EF4-FFF2-40B4-BE49-F238E27FC236}">
                  <a16:creationId xmlns:a16="http://schemas.microsoft.com/office/drawing/2014/main" id="{5ED73938-094D-4556-93A2-EEC6C82BA99A}"/>
                </a:ext>
              </a:extLst>
            </p:cNvPr>
            <p:cNvSpPr>
              <a:spLocks/>
            </p:cNvSpPr>
            <p:nvPr/>
          </p:nvSpPr>
          <p:spPr bwMode="invGray">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65" name="Group 664">
            <a:extLst>
              <a:ext uri="{FF2B5EF4-FFF2-40B4-BE49-F238E27FC236}">
                <a16:creationId xmlns:a16="http://schemas.microsoft.com/office/drawing/2014/main" id="{0C90754D-C33A-4E05-854F-5CDE70F5EFDC}"/>
              </a:ext>
            </a:extLst>
          </p:cNvPr>
          <p:cNvGrpSpPr/>
          <p:nvPr userDrawn="1"/>
        </p:nvGrpSpPr>
        <p:grpSpPr>
          <a:xfrm>
            <a:off x="5826426" y="3145952"/>
            <a:ext cx="736757" cy="293345"/>
            <a:chOff x="6651306" y="4916921"/>
            <a:chExt cx="760536" cy="303406"/>
          </a:xfrm>
          <a:solidFill>
            <a:srgbClr val="FFFFFF"/>
          </a:solidFill>
          <a:effectLst/>
        </p:grpSpPr>
        <p:sp>
          <p:nvSpPr>
            <p:cNvPr id="666" name="Freeform 18">
              <a:extLst>
                <a:ext uri="{FF2B5EF4-FFF2-40B4-BE49-F238E27FC236}">
                  <a16:creationId xmlns:a16="http://schemas.microsoft.com/office/drawing/2014/main" id="{4150AE8F-6139-49E5-980C-8E7B1ADF5E23}"/>
                </a:ext>
              </a:extLst>
            </p:cNvPr>
            <p:cNvSpPr>
              <a:spLocks/>
            </p:cNvSpPr>
            <p:nvPr/>
          </p:nvSpPr>
          <p:spPr bwMode="invGray">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7" name="Freeform 19">
              <a:extLst>
                <a:ext uri="{FF2B5EF4-FFF2-40B4-BE49-F238E27FC236}">
                  <a16:creationId xmlns:a16="http://schemas.microsoft.com/office/drawing/2014/main" id="{DA3EBFA4-9926-4CEB-AA78-2EBC3365AB1F}"/>
                </a:ext>
              </a:extLst>
            </p:cNvPr>
            <p:cNvSpPr>
              <a:spLocks/>
            </p:cNvSpPr>
            <p:nvPr/>
          </p:nvSpPr>
          <p:spPr bwMode="invGray">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8" name="Freeform 20">
              <a:extLst>
                <a:ext uri="{FF2B5EF4-FFF2-40B4-BE49-F238E27FC236}">
                  <a16:creationId xmlns:a16="http://schemas.microsoft.com/office/drawing/2014/main" id="{CE346923-9CE4-42B9-9CE2-44675C6D6793}"/>
                </a:ext>
              </a:extLst>
            </p:cNvPr>
            <p:cNvSpPr>
              <a:spLocks/>
            </p:cNvSpPr>
            <p:nvPr/>
          </p:nvSpPr>
          <p:spPr bwMode="invGray">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9" name="Freeform 21">
              <a:extLst>
                <a:ext uri="{FF2B5EF4-FFF2-40B4-BE49-F238E27FC236}">
                  <a16:creationId xmlns:a16="http://schemas.microsoft.com/office/drawing/2014/main" id="{450EE25F-8D5E-48EB-87C6-ED37CC069EC4}"/>
                </a:ext>
              </a:extLst>
            </p:cNvPr>
            <p:cNvSpPr>
              <a:spLocks/>
            </p:cNvSpPr>
            <p:nvPr/>
          </p:nvSpPr>
          <p:spPr bwMode="invGray">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0" name="Freeform 22">
              <a:extLst>
                <a:ext uri="{FF2B5EF4-FFF2-40B4-BE49-F238E27FC236}">
                  <a16:creationId xmlns:a16="http://schemas.microsoft.com/office/drawing/2014/main" id="{7D135C52-62DD-4C59-8FE0-E549328752CB}"/>
                </a:ext>
              </a:extLst>
            </p:cNvPr>
            <p:cNvSpPr>
              <a:spLocks/>
            </p:cNvSpPr>
            <p:nvPr/>
          </p:nvSpPr>
          <p:spPr bwMode="invGray">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91" name="Group 690">
            <a:extLst>
              <a:ext uri="{FF2B5EF4-FFF2-40B4-BE49-F238E27FC236}">
                <a16:creationId xmlns:a16="http://schemas.microsoft.com/office/drawing/2014/main" id="{E0175257-DF04-4B92-B199-37F7BD7598C7}"/>
              </a:ext>
            </a:extLst>
          </p:cNvPr>
          <p:cNvGrpSpPr/>
          <p:nvPr userDrawn="1"/>
        </p:nvGrpSpPr>
        <p:grpSpPr>
          <a:xfrm>
            <a:off x="5700421" y="2550638"/>
            <a:ext cx="1052374" cy="208397"/>
            <a:chOff x="5953627" y="6205329"/>
            <a:chExt cx="1086337" cy="215543"/>
          </a:xfrm>
          <a:solidFill>
            <a:srgbClr val="FFFFFF"/>
          </a:solidFill>
          <a:effectLst/>
        </p:grpSpPr>
        <p:sp>
          <p:nvSpPr>
            <p:cNvPr id="692" name="Freeform 24">
              <a:extLst>
                <a:ext uri="{FF2B5EF4-FFF2-40B4-BE49-F238E27FC236}">
                  <a16:creationId xmlns:a16="http://schemas.microsoft.com/office/drawing/2014/main" id="{AFD8A097-0EEF-479A-97A3-517F2E435DDD}"/>
                </a:ext>
              </a:extLst>
            </p:cNvPr>
            <p:cNvSpPr>
              <a:spLocks/>
            </p:cNvSpPr>
            <p:nvPr/>
          </p:nvSpPr>
          <p:spPr bwMode="invGray">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3" name="Freeform 25">
              <a:extLst>
                <a:ext uri="{FF2B5EF4-FFF2-40B4-BE49-F238E27FC236}">
                  <a16:creationId xmlns:a16="http://schemas.microsoft.com/office/drawing/2014/main" id="{F5A7597E-F8AA-4769-AE39-8C195CC19316}"/>
                </a:ext>
              </a:extLst>
            </p:cNvPr>
            <p:cNvSpPr>
              <a:spLocks noEditPoints="1"/>
            </p:cNvSpPr>
            <p:nvPr/>
          </p:nvSpPr>
          <p:spPr bwMode="invGray">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4" name="Freeform 26">
              <a:extLst>
                <a:ext uri="{FF2B5EF4-FFF2-40B4-BE49-F238E27FC236}">
                  <a16:creationId xmlns:a16="http://schemas.microsoft.com/office/drawing/2014/main" id="{1D53068E-A9EB-48C5-8A1B-C098457ED118}"/>
                </a:ext>
              </a:extLst>
            </p:cNvPr>
            <p:cNvSpPr>
              <a:spLocks/>
            </p:cNvSpPr>
            <p:nvPr/>
          </p:nvSpPr>
          <p:spPr bwMode="invGray">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5" name="Freeform 27">
              <a:extLst>
                <a:ext uri="{FF2B5EF4-FFF2-40B4-BE49-F238E27FC236}">
                  <a16:creationId xmlns:a16="http://schemas.microsoft.com/office/drawing/2014/main" id="{40F243B1-B73D-4082-81A3-B6F8DD1C451B}"/>
                </a:ext>
              </a:extLst>
            </p:cNvPr>
            <p:cNvSpPr>
              <a:spLocks noEditPoints="1"/>
            </p:cNvSpPr>
            <p:nvPr/>
          </p:nvSpPr>
          <p:spPr bwMode="invGray">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6" name="Freeform 28">
              <a:extLst>
                <a:ext uri="{FF2B5EF4-FFF2-40B4-BE49-F238E27FC236}">
                  <a16:creationId xmlns:a16="http://schemas.microsoft.com/office/drawing/2014/main" id="{FD97F418-1DB2-449C-8583-8063B9BF0530}"/>
                </a:ext>
              </a:extLst>
            </p:cNvPr>
            <p:cNvSpPr>
              <a:spLocks/>
            </p:cNvSpPr>
            <p:nvPr/>
          </p:nvSpPr>
          <p:spPr bwMode="invGray">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7" name="Freeform 29">
              <a:extLst>
                <a:ext uri="{FF2B5EF4-FFF2-40B4-BE49-F238E27FC236}">
                  <a16:creationId xmlns:a16="http://schemas.microsoft.com/office/drawing/2014/main" id="{D79FCE5E-3D08-4FB5-ACE1-3A1FDEB95A38}"/>
                </a:ext>
              </a:extLst>
            </p:cNvPr>
            <p:cNvSpPr>
              <a:spLocks/>
            </p:cNvSpPr>
            <p:nvPr/>
          </p:nvSpPr>
          <p:spPr bwMode="invGray">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8" name="Freeform 30">
              <a:extLst>
                <a:ext uri="{FF2B5EF4-FFF2-40B4-BE49-F238E27FC236}">
                  <a16:creationId xmlns:a16="http://schemas.microsoft.com/office/drawing/2014/main" id="{15AF0854-8AEB-400E-AAF1-06ED81843D23}"/>
                </a:ext>
              </a:extLst>
            </p:cNvPr>
            <p:cNvSpPr>
              <a:spLocks noEditPoints="1"/>
            </p:cNvSpPr>
            <p:nvPr/>
          </p:nvSpPr>
          <p:spPr bwMode="invGray">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9" name="Freeform 31">
              <a:extLst>
                <a:ext uri="{FF2B5EF4-FFF2-40B4-BE49-F238E27FC236}">
                  <a16:creationId xmlns:a16="http://schemas.microsoft.com/office/drawing/2014/main" id="{79213F9B-6E00-45E0-9C62-75408D02B350}"/>
                </a:ext>
              </a:extLst>
            </p:cNvPr>
            <p:cNvSpPr>
              <a:spLocks/>
            </p:cNvSpPr>
            <p:nvPr/>
          </p:nvSpPr>
          <p:spPr bwMode="invGray">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0" name="Rectangle 32">
              <a:extLst>
                <a:ext uri="{FF2B5EF4-FFF2-40B4-BE49-F238E27FC236}">
                  <a16:creationId xmlns:a16="http://schemas.microsoft.com/office/drawing/2014/main" id="{393D7824-C1D3-4A5E-A9B5-EBECFCEF7D4B}"/>
                </a:ext>
              </a:extLst>
            </p:cNvPr>
            <p:cNvSpPr>
              <a:spLocks noChangeArrowheads="1"/>
            </p:cNvSpPr>
            <p:nvPr/>
          </p:nvSpPr>
          <p:spPr bwMode="invGray">
            <a:xfrm>
              <a:off x="6805851" y="6205329"/>
              <a:ext cx="25534" cy="166797"/>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1" name="Freeform 33">
              <a:extLst>
                <a:ext uri="{FF2B5EF4-FFF2-40B4-BE49-F238E27FC236}">
                  <a16:creationId xmlns:a16="http://schemas.microsoft.com/office/drawing/2014/main" id="{7517F788-1D60-4C94-B8C6-A21480355C5A}"/>
                </a:ext>
              </a:extLst>
            </p:cNvPr>
            <p:cNvSpPr>
              <a:spLocks noEditPoints="1"/>
            </p:cNvSpPr>
            <p:nvPr/>
          </p:nvSpPr>
          <p:spPr bwMode="invGray">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2" name="Freeform 34">
              <a:extLst>
                <a:ext uri="{FF2B5EF4-FFF2-40B4-BE49-F238E27FC236}">
                  <a16:creationId xmlns:a16="http://schemas.microsoft.com/office/drawing/2014/main" id="{198EF067-8613-4BF8-A5E4-D9E80EE32714}"/>
                </a:ext>
              </a:extLst>
            </p:cNvPr>
            <p:cNvSpPr>
              <a:spLocks/>
            </p:cNvSpPr>
            <p:nvPr/>
          </p:nvSpPr>
          <p:spPr bwMode="invGray">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94" name="Group 793">
            <a:extLst>
              <a:ext uri="{FF2B5EF4-FFF2-40B4-BE49-F238E27FC236}">
                <a16:creationId xmlns:a16="http://schemas.microsoft.com/office/drawing/2014/main" id="{B3F16B8C-EA8C-4EF7-BE4D-00C31D04B9F4}"/>
              </a:ext>
            </a:extLst>
          </p:cNvPr>
          <p:cNvGrpSpPr/>
          <p:nvPr userDrawn="1"/>
        </p:nvGrpSpPr>
        <p:grpSpPr>
          <a:xfrm>
            <a:off x="5992801" y="4687837"/>
            <a:ext cx="435811" cy="178160"/>
            <a:chOff x="4491504" y="4454449"/>
            <a:chExt cx="449878" cy="184270"/>
          </a:xfrm>
          <a:solidFill>
            <a:srgbClr val="FFFFFF"/>
          </a:solidFill>
          <a:effectLst/>
        </p:grpSpPr>
        <p:sp>
          <p:nvSpPr>
            <p:cNvPr id="795" name="Freeform 22">
              <a:extLst>
                <a:ext uri="{FF2B5EF4-FFF2-40B4-BE49-F238E27FC236}">
                  <a16:creationId xmlns:a16="http://schemas.microsoft.com/office/drawing/2014/main" id="{BA1A59B7-9256-4A33-8FFB-F850B0016582}"/>
                </a:ext>
              </a:extLst>
            </p:cNvPr>
            <p:cNvSpPr>
              <a:spLocks/>
            </p:cNvSpPr>
            <p:nvPr/>
          </p:nvSpPr>
          <p:spPr bwMode="invGray">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6" name="Freeform 23">
              <a:extLst>
                <a:ext uri="{FF2B5EF4-FFF2-40B4-BE49-F238E27FC236}">
                  <a16:creationId xmlns:a16="http://schemas.microsoft.com/office/drawing/2014/main" id="{F076B8EF-ECF0-4980-89B5-20EB9C24DEDB}"/>
                </a:ext>
              </a:extLst>
            </p:cNvPr>
            <p:cNvSpPr>
              <a:spLocks noEditPoints="1"/>
            </p:cNvSpPr>
            <p:nvPr/>
          </p:nvSpPr>
          <p:spPr bwMode="invGray">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7" name="Freeform 24">
              <a:extLst>
                <a:ext uri="{FF2B5EF4-FFF2-40B4-BE49-F238E27FC236}">
                  <a16:creationId xmlns:a16="http://schemas.microsoft.com/office/drawing/2014/main" id="{442F572C-9BAD-4446-8946-CC5EAA1BF42F}"/>
                </a:ext>
              </a:extLst>
            </p:cNvPr>
            <p:cNvSpPr>
              <a:spLocks/>
            </p:cNvSpPr>
            <p:nvPr/>
          </p:nvSpPr>
          <p:spPr bwMode="invGray">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8" name="Freeform 25">
              <a:extLst>
                <a:ext uri="{FF2B5EF4-FFF2-40B4-BE49-F238E27FC236}">
                  <a16:creationId xmlns:a16="http://schemas.microsoft.com/office/drawing/2014/main" id="{82E2D7F6-A452-430B-92D2-BDEF235AD044}"/>
                </a:ext>
              </a:extLst>
            </p:cNvPr>
            <p:cNvSpPr>
              <a:spLocks/>
            </p:cNvSpPr>
            <p:nvPr/>
          </p:nvSpPr>
          <p:spPr bwMode="invGray">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569" name="Group 568">
            <a:extLst>
              <a:ext uri="{FF2B5EF4-FFF2-40B4-BE49-F238E27FC236}">
                <a16:creationId xmlns:a16="http://schemas.microsoft.com/office/drawing/2014/main" id="{C9991253-C9E3-4586-85AA-D59D0C2AA546}"/>
              </a:ext>
            </a:extLst>
          </p:cNvPr>
          <p:cNvGrpSpPr/>
          <p:nvPr userDrawn="1"/>
        </p:nvGrpSpPr>
        <p:grpSpPr>
          <a:xfrm>
            <a:off x="5756223" y="1136567"/>
            <a:ext cx="908966" cy="187270"/>
            <a:chOff x="1382110" y="560118"/>
            <a:chExt cx="1085320" cy="224189"/>
          </a:xfrm>
        </p:grpSpPr>
        <p:sp>
          <p:nvSpPr>
            <p:cNvPr id="570" name="Freeform 22">
              <a:extLst>
                <a:ext uri="{FF2B5EF4-FFF2-40B4-BE49-F238E27FC236}">
                  <a16:creationId xmlns:a16="http://schemas.microsoft.com/office/drawing/2014/main" id="{EF8D216F-DC6B-4AB1-A753-AA77EB1017B8}"/>
                </a:ext>
              </a:extLst>
            </p:cNvPr>
            <p:cNvSpPr>
              <a:spLocks/>
            </p:cNvSpPr>
            <p:nvPr/>
          </p:nvSpPr>
          <p:spPr bwMode="invGray">
            <a:xfrm>
              <a:off x="1382110" y="614823"/>
              <a:ext cx="89549" cy="119813"/>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1" name="Freeform 23">
              <a:extLst>
                <a:ext uri="{FF2B5EF4-FFF2-40B4-BE49-F238E27FC236}">
                  <a16:creationId xmlns:a16="http://schemas.microsoft.com/office/drawing/2014/main" id="{64FF7914-8B83-43B2-B030-D87D8DABBA02}"/>
                </a:ext>
              </a:extLst>
            </p:cNvPr>
            <p:cNvSpPr>
              <a:spLocks/>
            </p:cNvSpPr>
            <p:nvPr/>
          </p:nvSpPr>
          <p:spPr bwMode="invGray">
            <a:xfrm>
              <a:off x="1476355" y="617173"/>
              <a:ext cx="122081" cy="117464"/>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2" name="Freeform 24">
              <a:extLst>
                <a:ext uri="{FF2B5EF4-FFF2-40B4-BE49-F238E27FC236}">
                  <a16:creationId xmlns:a16="http://schemas.microsoft.com/office/drawing/2014/main" id="{95EB8416-5399-4678-914B-6996DAB26D5D}"/>
                </a:ext>
              </a:extLst>
            </p:cNvPr>
            <p:cNvSpPr>
              <a:spLocks/>
            </p:cNvSpPr>
            <p:nvPr/>
          </p:nvSpPr>
          <p:spPr bwMode="invGray">
            <a:xfrm>
              <a:off x="1600784" y="614823"/>
              <a:ext cx="124429" cy="169484"/>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3" name="Freeform 25">
              <a:extLst>
                <a:ext uri="{FF2B5EF4-FFF2-40B4-BE49-F238E27FC236}">
                  <a16:creationId xmlns:a16="http://schemas.microsoft.com/office/drawing/2014/main" id="{1FAEE8C8-721E-4FEA-9421-3A4EBE74419B}"/>
                </a:ext>
              </a:extLst>
            </p:cNvPr>
            <p:cNvSpPr>
              <a:spLocks noEditPoints="1"/>
            </p:cNvSpPr>
            <p:nvPr/>
          </p:nvSpPr>
          <p:spPr bwMode="invGray">
            <a:xfrm>
              <a:off x="1721189" y="614823"/>
              <a:ext cx="130131" cy="119813"/>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4" name="Freeform 26">
              <a:extLst>
                <a:ext uri="{FF2B5EF4-FFF2-40B4-BE49-F238E27FC236}">
                  <a16:creationId xmlns:a16="http://schemas.microsoft.com/office/drawing/2014/main" id="{4989C2E5-D941-4554-B139-69165D1C840C}"/>
                </a:ext>
              </a:extLst>
            </p:cNvPr>
            <p:cNvSpPr>
              <a:spLocks noEditPoints="1"/>
            </p:cNvSpPr>
            <p:nvPr/>
          </p:nvSpPr>
          <p:spPr bwMode="invGray">
            <a:xfrm>
              <a:off x="1863729" y="614823"/>
              <a:ext cx="111684" cy="160759"/>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5" name="Freeform 27">
              <a:extLst>
                <a:ext uri="{FF2B5EF4-FFF2-40B4-BE49-F238E27FC236}">
                  <a16:creationId xmlns:a16="http://schemas.microsoft.com/office/drawing/2014/main" id="{32FF1B7A-45FE-4A1A-B657-322FB9774044}"/>
                </a:ext>
              </a:extLst>
            </p:cNvPr>
            <p:cNvSpPr>
              <a:spLocks/>
            </p:cNvSpPr>
            <p:nvPr/>
          </p:nvSpPr>
          <p:spPr bwMode="invGray">
            <a:xfrm>
              <a:off x="1996878" y="617173"/>
              <a:ext cx="47625" cy="116458"/>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6" name="Freeform 28">
              <a:extLst>
                <a:ext uri="{FF2B5EF4-FFF2-40B4-BE49-F238E27FC236}">
                  <a16:creationId xmlns:a16="http://schemas.microsoft.com/office/drawing/2014/main" id="{886E17E5-0FBD-4859-B5A8-0B900AD1AA19}"/>
                </a:ext>
              </a:extLst>
            </p:cNvPr>
            <p:cNvSpPr>
              <a:spLocks noEditPoints="1"/>
            </p:cNvSpPr>
            <p:nvPr/>
          </p:nvSpPr>
          <p:spPr bwMode="invGray">
            <a:xfrm>
              <a:off x="2053224" y="617173"/>
              <a:ext cx="125771" cy="117464"/>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7" name="Freeform 29">
              <a:extLst>
                <a:ext uri="{FF2B5EF4-FFF2-40B4-BE49-F238E27FC236}">
                  <a16:creationId xmlns:a16="http://schemas.microsoft.com/office/drawing/2014/main" id="{121F17A1-D23D-47DD-968E-5FF089D806CF}"/>
                </a:ext>
              </a:extLst>
            </p:cNvPr>
            <p:cNvSpPr>
              <a:spLocks/>
            </p:cNvSpPr>
            <p:nvPr/>
          </p:nvSpPr>
          <p:spPr bwMode="invGray">
            <a:xfrm>
              <a:off x="2184697" y="617173"/>
              <a:ext cx="111684" cy="117464"/>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8" name="Freeform 30">
              <a:extLst>
                <a:ext uri="{FF2B5EF4-FFF2-40B4-BE49-F238E27FC236}">
                  <a16:creationId xmlns:a16="http://schemas.microsoft.com/office/drawing/2014/main" id="{8525F14A-362E-4799-9331-DD8582590D39}"/>
                </a:ext>
              </a:extLst>
            </p:cNvPr>
            <p:cNvSpPr>
              <a:spLocks noEditPoints="1"/>
            </p:cNvSpPr>
            <p:nvPr/>
          </p:nvSpPr>
          <p:spPr bwMode="invGray">
            <a:xfrm>
              <a:off x="2301077" y="560118"/>
              <a:ext cx="166353" cy="174518"/>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36" name="Group 635">
            <a:extLst>
              <a:ext uri="{FF2B5EF4-FFF2-40B4-BE49-F238E27FC236}">
                <a16:creationId xmlns:a16="http://schemas.microsoft.com/office/drawing/2014/main" id="{94378B9C-5DC2-48D8-B955-27A437B589C5}"/>
              </a:ext>
            </a:extLst>
          </p:cNvPr>
          <p:cNvGrpSpPr/>
          <p:nvPr userDrawn="1"/>
        </p:nvGrpSpPr>
        <p:grpSpPr>
          <a:xfrm>
            <a:off x="5776154" y="1821658"/>
            <a:ext cx="885007" cy="213150"/>
            <a:chOff x="9053746" y="4958394"/>
            <a:chExt cx="913569" cy="220459"/>
          </a:xfrm>
          <a:solidFill>
            <a:srgbClr val="FFFFFF"/>
          </a:solidFill>
          <a:effectLst/>
        </p:grpSpPr>
        <p:sp>
          <p:nvSpPr>
            <p:cNvPr id="637" name="Freeform 25">
              <a:extLst>
                <a:ext uri="{FF2B5EF4-FFF2-40B4-BE49-F238E27FC236}">
                  <a16:creationId xmlns:a16="http://schemas.microsoft.com/office/drawing/2014/main" id="{05AA4384-7AEF-4E78-8A25-1FB09BBEE918}"/>
                </a:ext>
              </a:extLst>
            </p:cNvPr>
            <p:cNvSpPr>
              <a:spLocks noEditPoints="1"/>
            </p:cNvSpPr>
            <p:nvPr/>
          </p:nvSpPr>
          <p:spPr bwMode="invGray">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8" name="Freeform 26">
              <a:extLst>
                <a:ext uri="{FF2B5EF4-FFF2-40B4-BE49-F238E27FC236}">
                  <a16:creationId xmlns:a16="http://schemas.microsoft.com/office/drawing/2014/main" id="{2B3268B5-8895-4C39-8EB3-B3AA96FFB3D3}"/>
                </a:ext>
              </a:extLst>
            </p:cNvPr>
            <p:cNvSpPr>
              <a:spLocks noEditPoints="1"/>
            </p:cNvSpPr>
            <p:nvPr/>
          </p:nvSpPr>
          <p:spPr bwMode="invGray">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9" name="Freeform 27">
              <a:extLst>
                <a:ext uri="{FF2B5EF4-FFF2-40B4-BE49-F238E27FC236}">
                  <a16:creationId xmlns:a16="http://schemas.microsoft.com/office/drawing/2014/main" id="{9E9256E3-37BC-4E7C-A5E2-8BFC40A2C93E}"/>
                </a:ext>
              </a:extLst>
            </p:cNvPr>
            <p:cNvSpPr>
              <a:spLocks/>
            </p:cNvSpPr>
            <p:nvPr/>
          </p:nvSpPr>
          <p:spPr bwMode="invGray">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0" name="Freeform 28">
              <a:extLst>
                <a:ext uri="{FF2B5EF4-FFF2-40B4-BE49-F238E27FC236}">
                  <a16:creationId xmlns:a16="http://schemas.microsoft.com/office/drawing/2014/main" id="{7C1BC66A-B664-4D5B-A698-5F2F958E7984}"/>
                </a:ext>
              </a:extLst>
            </p:cNvPr>
            <p:cNvSpPr>
              <a:spLocks noEditPoints="1"/>
            </p:cNvSpPr>
            <p:nvPr/>
          </p:nvSpPr>
          <p:spPr bwMode="invGray">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1" name="Freeform 29">
              <a:extLst>
                <a:ext uri="{FF2B5EF4-FFF2-40B4-BE49-F238E27FC236}">
                  <a16:creationId xmlns:a16="http://schemas.microsoft.com/office/drawing/2014/main" id="{CF1D3694-057B-43B7-8148-3E9F0C3A69DD}"/>
                </a:ext>
              </a:extLst>
            </p:cNvPr>
            <p:cNvSpPr>
              <a:spLocks noEditPoints="1"/>
            </p:cNvSpPr>
            <p:nvPr/>
          </p:nvSpPr>
          <p:spPr bwMode="invGray">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2" name="Freeform 30">
              <a:extLst>
                <a:ext uri="{FF2B5EF4-FFF2-40B4-BE49-F238E27FC236}">
                  <a16:creationId xmlns:a16="http://schemas.microsoft.com/office/drawing/2014/main" id="{FD4439C7-8F54-4B3D-8291-B9153141E052}"/>
                </a:ext>
              </a:extLst>
            </p:cNvPr>
            <p:cNvSpPr>
              <a:spLocks noEditPoints="1"/>
            </p:cNvSpPr>
            <p:nvPr/>
          </p:nvSpPr>
          <p:spPr bwMode="invGray">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3" name="Freeform 31">
              <a:extLst>
                <a:ext uri="{FF2B5EF4-FFF2-40B4-BE49-F238E27FC236}">
                  <a16:creationId xmlns:a16="http://schemas.microsoft.com/office/drawing/2014/main" id="{6F34F481-C7E4-48F3-AF5E-C54FC38CB3F9}"/>
                </a:ext>
              </a:extLst>
            </p:cNvPr>
            <p:cNvSpPr>
              <a:spLocks noEditPoints="1"/>
            </p:cNvSpPr>
            <p:nvPr/>
          </p:nvSpPr>
          <p:spPr bwMode="invGray">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4" name="Freeform 32">
              <a:extLst>
                <a:ext uri="{FF2B5EF4-FFF2-40B4-BE49-F238E27FC236}">
                  <a16:creationId xmlns:a16="http://schemas.microsoft.com/office/drawing/2014/main" id="{732FBAC6-9706-4621-A6E2-BB25A294ACBC}"/>
                </a:ext>
              </a:extLst>
            </p:cNvPr>
            <p:cNvSpPr>
              <a:spLocks noEditPoints="1"/>
            </p:cNvSpPr>
            <p:nvPr/>
          </p:nvSpPr>
          <p:spPr bwMode="invGray">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45" name="Group 644">
            <a:extLst>
              <a:ext uri="{FF2B5EF4-FFF2-40B4-BE49-F238E27FC236}">
                <a16:creationId xmlns:a16="http://schemas.microsoft.com/office/drawing/2014/main" id="{AD353069-C438-48B0-A028-FF814168CF56}"/>
              </a:ext>
            </a:extLst>
          </p:cNvPr>
          <p:cNvGrpSpPr/>
          <p:nvPr userDrawn="1"/>
        </p:nvGrpSpPr>
        <p:grpSpPr>
          <a:xfrm>
            <a:off x="8941134" y="4686279"/>
            <a:ext cx="839240" cy="175208"/>
            <a:chOff x="5513886" y="4978012"/>
            <a:chExt cx="866327" cy="181218"/>
          </a:xfrm>
          <a:solidFill>
            <a:srgbClr val="FFFFFF"/>
          </a:solidFill>
          <a:effectLst/>
        </p:grpSpPr>
        <p:sp>
          <p:nvSpPr>
            <p:cNvPr id="646" name="Freeform 29">
              <a:extLst>
                <a:ext uri="{FF2B5EF4-FFF2-40B4-BE49-F238E27FC236}">
                  <a16:creationId xmlns:a16="http://schemas.microsoft.com/office/drawing/2014/main" id="{8417259A-6BCB-4289-B7C3-3CEE09B78ED2}"/>
                </a:ext>
              </a:extLst>
            </p:cNvPr>
            <p:cNvSpPr>
              <a:spLocks/>
            </p:cNvSpPr>
            <p:nvPr/>
          </p:nvSpPr>
          <p:spPr bwMode="invGray">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7" name="Freeform 30">
              <a:extLst>
                <a:ext uri="{FF2B5EF4-FFF2-40B4-BE49-F238E27FC236}">
                  <a16:creationId xmlns:a16="http://schemas.microsoft.com/office/drawing/2014/main" id="{01F645C8-BCF7-458E-9E81-E181FBF09AED}"/>
                </a:ext>
              </a:extLst>
            </p:cNvPr>
            <p:cNvSpPr>
              <a:spLocks/>
            </p:cNvSpPr>
            <p:nvPr/>
          </p:nvSpPr>
          <p:spPr bwMode="invGray">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8" name="Freeform 31">
              <a:extLst>
                <a:ext uri="{FF2B5EF4-FFF2-40B4-BE49-F238E27FC236}">
                  <a16:creationId xmlns:a16="http://schemas.microsoft.com/office/drawing/2014/main" id="{BE3007A4-1937-4E7A-AF87-7F01293922D0}"/>
                </a:ext>
              </a:extLst>
            </p:cNvPr>
            <p:cNvSpPr>
              <a:spLocks noEditPoints="1"/>
            </p:cNvSpPr>
            <p:nvPr/>
          </p:nvSpPr>
          <p:spPr bwMode="invGray">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9" name="Freeform 32">
              <a:extLst>
                <a:ext uri="{FF2B5EF4-FFF2-40B4-BE49-F238E27FC236}">
                  <a16:creationId xmlns:a16="http://schemas.microsoft.com/office/drawing/2014/main" id="{9D53B5CB-E598-4623-91D7-B41EFD7969BA}"/>
                </a:ext>
              </a:extLst>
            </p:cNvPr>
            <p:cNvSpPr>
              <a:spLocks/>
            </p:cNvSpPr>
            <p:nvPr/>
          </p:nvSpPr>
          <p:spPr bwMode="invGray">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0" name="Freeform 209">
              <a:extLst>
                <a:ext uri="{FF2B5EF4-FFF2-40B4-BE49-F238E27FC236}">
                  <a16:creationId xmlns:a16="http://schemas.microsoft.com/office/drawing/2014/main" id="{C9211BD7-01BA-430E-9716-3D21237E0071}"/>
                </a:ext>
              </a:extLst>
            </p:cNvPr>
            <p:cNvSpPr>
              <a:spLocks/>
            </p:cNvSpPr>
            <p:nvPr/>
          </p:nvSpPr>
          <p:spPr bwMode="invGray">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1" name="Freeform 210">
              <a:extLst>
                <a:ext uri="{FF2B5EF4-FFF2-40B4-BE49-F238E27FC236}">
                  <a16:creationId xmlns:a16="http://schemas.microsoft.com/office/drawing/2014/main" id="{07B198A0-A6B4-4FEA-AE64-CE55635F5739}"/>
                </a:ext>
              </a:extLst>
            </p:cNvPr>
            <p:cNvSpPr>
              <a:spLocks noEditPoints="1"/>
            </p:cNvSpPr>
            <p:nvPr/>
          </p:nvSpPr>
          <p:spPr bwMode="invGray">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2" name="Freeform 211">
              <a:extLst>
                <a:ext uri="{FF2B5EF4-FFF2-40B4-BE49-F238E27FC236}">
                  <a16:creationId xmlns:a16="http://schemas.microsoft.com/office/drawing/2014/main" id="{B70EE7C7-07E5-469B-90B4-6A822A99B1B0}"/>
                </a:ext>
              </a:extLst>
            </p:cNvPr>
            <p:cNvSpPr>
              <a:spLocks noEditPoints="1"/>
            </p:cNvSpPr>
            <p:nvPr/>
          </p:nvSpPr>
          <p:spPr bwMode="invGray">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66" name="Group 765">
            <a:extLst>
              <a:ext uri="{FF2B5EF4-FFF2-40B4-BE49-F238E27FC236}">
                <a16:creationId xmlns:a16="http://schemas.microsoft.com/office/drawing/2014/main" id="{83304A46-FE1B-416E-84CA-77A6805A2849}"/>
              </a:ext>
            </a:extLst>
          </p:cNvPr>
          <p:cNvGrpSpPr/>
          <p:nvPr userDrawn="1"/>
        </p:nvGrpSpPr>
        <p:grpSpPr>
          <a:xfrm>
            <a:off x="8953149" y="5353858"/>
            <a:ext cx="815210" cy="252339"/>
            <a:chOff x="1471737" y="6192453"/>
            <a:chExt cx="841520" cy="260991"/>
          </a:xfrm>
          <a:solidFill>
            <a:srgbClr val="FFFFFF"/>
          </a:solidFill>
          <a:effectLst/>
        </p:grpSpPr>
        <p:sp>
          <p:nvSpPr>
            <p:cNvPr id="767" name="Freeform 20">
              <a:extLst>
                <a:ext uri="{FF2B5EF4-FFF2-40B4-BE49-F238E27FC236}">
                  <a16:creationId xmlns:a16="http://schemas.microsoft.com/office/drawing/2014/main" id="{EBA7FDEF-0668-4124-945A-0955F6382ADD}"/>
                </a:ext>
              </a:extLst>
            </p:cNvPr>
            <p:cNvSpPr>
              <a:spLocks noEditPoints="1"/>
            </p:cNvSpPr>
            <p:nvPr/>
          </p:nvSpPr>
          <p:spPr bwMode="invGray">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68" name="Freeform 21">
              <a:extLst>
                <a:ext uri="{FF2B5EF4-FFF2-40B4-BE49-F238E27FC236}">
                  <a16:creationId xmlns:a16="http://schemas.microsoft.com/office/drawing/2014/main" id="{1A635F53-2B71-4EAF-AEBF-06EE1C8A04E1}"/>
                </a:ext>
              </a:extLst>
            </p:cNvPr>
            <p:cNvSpPr>
              <a:spLocks noEditPoints="1"/>
            </p:cNvSpPr>
            <p:nvPr/>
          </p:nvSpPr>
          <p:spPr bwMode="invGray">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69" name="Freeform 22">
              <a:extLst>
                <a:ext uri="{FF2B5EF4-FFF2-40B4-BE49-F238E27FC236}">
                  <a16:creationId xmlns:a16="http://schemas.microsoft.com/office/drawing/2014/main" id="{45B43B2A-3FE4-47B1-815D-DCC2531DC3C8}"/>
                </a:ext>
              </a:extLst>
            </p:cNvPr>
            <p:cNvSpPr>
              <a:spLocks/>
            </p:cNvSpPr>
            <p:nvPr/>
          </p:nvSpPr>
          <p:spPr bwMode="invGray">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0" name="Freeform 23">
              <a:extLst>
                <a:ext uri="{FF2B5EF4-FFF2-40B4-BE49-F238E27FC236}">
                  <a16:creationId xmlns:a16="http://schemas.microsoft.com/office/drawing/2014/main" id="{3EB0B019-B985-4BD0-BD72-68A53FC71D3B}"/>
                </a:ext>
              </a:extLst>
            </p:cNvPr>
            <p:cNvSpPr>
              <a:spLocks/>
            </p:cNvSpPr>
            <p:nvPr/>
          </p:nvSpPr>
          <p:spPr bwMode="invGray">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1" name="Freeform 24">
              <a:extLst>
                <a:ext uri="{FF2B5EF4-FFF2-40B4-BE49-F238E27FC236}">
                  <a16:creationId xmlns:a16="http://schemas.microsoft.com/office/drawing/2014/main" id="{2F8A20E5-3FED-4C20-85C8-AF92628D1134}"/>
                </a:ext>
              </a:extLst>
            </p:cNvPr>
            <p:cNvSpPr>
              <a:spLocks noEditPoints="1"/>
            </p:cNvSpPr>
            <p:nvPr/>
          </p:nvSpPr>
          <p:spPr bwMode="invGray">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2" name="Freeform 25">
              <a:extLst>
                <a:ext uri="{FF2B5EF4-FFF2-40B4-BE49-F238E27FC236}">
                  <a16:creationId xmlns:a16="http://schemas.microsoft.com/office/drawing/2014/main" id="{3DB66AFB-D74B-4354-8C86-B72ECE339484}"/>
                </a:ext>
              </a:extLst>
            </p:cNvPr>
            <p:cNvSpPr>
              <a:spLocks noEditPoints="1"/>
            </p:cNvSpPr>
            <p:nvPr/>
          </p:nvSpPr>
          <p:spPr bwMode="invGray">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3" name="Freeform 26">
              <a:extLst>
                <a:ext uri="{FF2B5EF4-FFF2-40B4-BE49-F238E27FC236}">
                  <a16:creationId xmlns:a16="http://schemas.microsoft.com/office/drawing/2014/main" id="{CB808B6A-AC37-47E3-BD75-8D5513DF8572}"/>
                </a:ext>
              </a:extLst>
            </p:cNvPr>
            <p:cNvSpPr>
              <a:spLocks/>
            </p:cNvSpPr>
            <p:nvPr/>
          </p:nvSpPr>
          <p:spPr bwMode="invGray">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24" name="Group 723">
            <a:extLst>
              <a:ext uri="{FF2B5EF4-FFF2-40B4-BE49-F238E27FC236}">
                <a16:creationId xmlns:a16="http://schemas.microsoft.com/office/drawing/2014/main" id="{1F59C412-44AC-4049-A0A1-4BD1E6FD9547}"/>
              </a:ext>
            </a:extLst>
          </p:cNvPr>
          <p:cNvGrpSpPr/>
          <p:nvPr userDrawn="1"/>
        </p:nvGrpSpPr>
        <p:grpSpPr>
          <a:xfrm>
            <a:off x="8797578" y="3922306"/>
            <a:ext cx="1062741" cy="304139"/>
            <a:chOff x="2649884" y="6146155"/>
            <a:chExt cx="1395225" cy="400069"/>
          </a:xfrm>
          <a:solidFill>
            <a:srgbClr val="FFFFFF"/>
          </a:solidFill>
          <a:effectLst/>
        </p:grpSpPr>
        <p:sp>
          <p:nvSpPr>
            <p:cNvPr id="725" name="Line 6">
              <a:extLst>
                <a:ext uri="{FF2B5EF4-FFF2-40B4-BE49-F238E27FC236}">
                  <a16:creationId xmlns:a16="http://schemas.microsoft.com/office/drawing/2014/main" id="{78E60B5F-F808-41CF-ACB5-7FACE8FE18E5}"/>
                </a:ext>
              </a:extLst>
            </p:cNvPr>
            <p:cNvSpPr>
              <a:spLocks noChangeShapeType="1"/>
            </p:cNvSpPr>
            <p:nvPr/>
          </p:nvSpPr>
          <p:spPr bwMode="invGray">
            <a:xfrm>
              <a:off x="2649884" y="6545967"/>
              <a:ext cx="257" cy="257"/>
            </a:xfrm>
            <a:prstGeom prst="line">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6" name="Freeform 7">
              <a:extLst>
                <a:ext uri="{FF2B5EF4-FFF2-40B4-BE49-F238E27FC236}">
                  <a16:creationId xmlns:a16="http://schemas.microsoft.com/office/drawing/2014/main" id="{4C3A9C53-F1C7-4715-877C-ECD15FC31886}"/>
                </a:ext>
              </a:extLst>
            </p:cNvPr>
            <p:cNvSpPr>
              <a:spLocks noEditPoints="1"/>
            </p:cNvSpPr>
            <p:nvPr/>
          </p:nvSpPr>
          <p:spPr bwMode="invGray">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7" name="Freeform 8">
              <a:extLst>
                <a:ext uri="{FF2B5EF4-FFF2-40B4-BE49-F238E27FC236}">
                  <a16:creationId xmlns:a16="http://schemas.microsoft.com/office/drawing/2014/main" id="{BA7BC1E5-01F0-42D3-BA9D-A7EA769BEF48}"/>
                </a:ext>
              </a:extLst>
            </p:cNvPr>
            <p:cNvSpPr>
              <a:spLocks noEditPoints="1"/>
            </p:cNvSpPr>
            <p:nvPr/>
          </p:nvSpPr>
          <p:spPr bwMode="invGray">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8" name="Freeform 9">
              <a:extLst>
                <a:ext uri="{FF2B5EF4-FFF2-40B4-BE49-F238E27FC236}">
                  <a16:creationId xmlns:a16="http://schemas.microsoft.com/office/drawing/2014/main" id="{197061B2-69C8-42E8-BF5C-5549F681A32E}"/>
                </a:ext>
              </a:extLst>
            </p:cNvPr>
            <p:cNvSpPr>
              <a:spLocks noEditPoints="1"/>
            </p:cNvSpPr>
            <p:nvPr/>
          </p:nvSpPr>
          <p:spPr bwMode="invGray">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9" name="Freeform 10">
              <a:extLst>
                <a:ext uri="{FF2B5EF4-FFF2-40B4-BE49-F238E27FC236}">
                  <a16:creationId xmlns:a16="http://schemas.microsoft.com/office/drawing/2014/main" id="{5770C077-FC88-4B30-8D65-B25BE0D57DA0}"/>
                </a:ext>
              </a:extLst>
            </p:cNvPr>
            <p:cNvSpPr>
              <a:spLocks noEditPoints="1"/>
            </p:cNvSpPr>
            <p:nvPr/>
          </p:nvSpPr>
          <p:spPr bwMode="invGray">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0" name="Freeform 11">
              <a:extLst>
                <a:ext uri="{FF2B5EF4-FFF2-40B4-BE49-F238E27FC236}">
                  <a16:creationId xmlns:a16="http://schemas.microsoft.com/office/drawing/2014/main" id="{5CD32AA5-A227-4ABA-A072-202024832E05}"/>
                </a:ext>
              </a:extLst>
            </p:cNvPr>
            <p:cNvSpPr>
              <a:spLocks noEditPoints="1"/>
            </p:cNvSpPr>
            <p:nvPr/>
          </p:nvSpPr>
          <p:spPr bwMode="invGray">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1" name="Freeform 12">
              <a:extLst>
                <a:ext uri="{FF2B5EF4-FFF2-40B4-BE49-F238E27FC236}">
                  <a16:creationId xmlns:a16="http://schemas.microsoft.com/office/drawing/2014/main" id="{14C74BCB-066B-4AA9-8873-65DE32D3244C}"/>
                </a:ext>
              </a:extLst>
            </p:cNvPr>
            <p:cNvSpPr>
              <a:spLocks noEditPoints="1"/>
            </p:cNvSpPr>
            <p:nvPr/>
          </p:nvSpPr>
          <p:spPr bwMode="invGray">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2" name="Freeform 13">
              <a:extLst>
                <a:ext uri="{FF2B5EF4-FFF2-40B4-BE49-F238E27FC236}">
                  <a16:creationId xmlns:a16="http://schemas.microsoft.com/office/drawing/2014/main" id="{F97C2610-1C9A-4A6A-A274-634788EEB9EC}"/>
                </a:ext>
              </a:extLst>
            </p:cNvPr>
            <p:cNvSpPr>
              <a:spLocks noEditPoints="1"/>
            </p:cNvSpPr>
            <p:nvPr/>
          </p:nvSpPr>
          <p:spPr bwMode="invGray">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3" name="Freeform 14">
              <a:extLst>
                <a:ext uri="{FF2B5EF4-FFF2-40B4-BE49-F238E27FC236}">
                  <a16:creationId xmlns:a16="http://schemas.microsoft.com/office/drawing/2014/main" id="{102C7974-072E-46E7-998B-F4F473E1EBE6}"/>
                </a:ext>
              </a:extLst>
            </p:cNvPr>
            <p:cNvSpPr>
              <a:spLocks noEditPoints="1"/>
            </p:cNvSpPr>
            <p:nvPr/>
          </p:nvSpPr>
          <p:spPr bwMode="invGray">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4" name="Freeform 15">
              <a:extLst>
                <a:ext uri="{FF2B5EF4-FFF2-40B4-BE49-F238E27FC236}">
                  <a16:creationId xmlns:a16="http://schemas.microsoft.com/office/drawing/2014/main" id="{369AD6CE-DEAB-4DF5-9C90-751694A916AB}"/>
                </a:ext>
              </a:extLst>
            </p:cNvPr>
            <p:cNvSpPr>
              <a:spLocks noEditPoints="1"/>
            </p:cNvSpPr>
            <p:nvPr/>
          </p:nvSpPr>
          <p:spPr bwMode="invGray">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5" name="Freeform 16">
              <a:extLst>
                <a:ext uri="{FF2B5EF4-FFF2-40B4-BE49-F238E27FC236}">
                  <a16:creationId xmlns:a16="http://schemas.microsoft.com/office/drawing/2014/main" id="{8E88361F-1B58-4548-98E8-6EEE130CF081}"/>
                </a:ext>
              </a:extLst>
            </p:cNvPr>
            <p:cNvSpPr>
              <a:spLocks noEditPoints="1"/>
            </p:cNvSpPr>
            <p:nvPr/>
          </p:nvSpPr>
          <p:spPr bwMode="invGray">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559" name="Group 558">
            <a:extLst>
              <a:ext uri="{FF2B5EF4-FFF2-40B4-BE49-F238E27FC236}">
                <a16:creationId xmlns:a16="http://schemas.microsoft.com/office/drawing/2014/main" id="{FA9FCCE7-851C-4279-848E-2382D05CB05F}"/>
              </a:ext>
            </a:extLst>
          </p:cNvPr>
          <p:cNvGrpSpPr/>
          <p:nvPr userDrawn="1"/>
        </p:nvGrpSpPr>
        <p:grpSpPr>
          <a:xfrm>
            <a:off x="8846544" y="2537592"/>
            <a:ext cx="1016912" cy="164560"/>
            <a:chOff x="891368" y="5611897"/>
            <a:chExt cx="1049730" cy="170204"/>
          </a:xfrm>
          <a:solidFill>
            <a:srgbClr val="FFFFFF"/>
          </a:solidFill>
          <a:effectLst/>
        </p:grpSpPr>
        <p:sp>
          <p:nvSpPr>
            <p:cNvPr id="560" name="Freeform 32">
              <a:extLst>
                <a:ext uri="{FF2B5EF4-FFF2-40B4-BE49-F238E27FC236}">
                  <a16:creationId xmlns:a16="http://schemas.microsoft.com/office/drawing/2014/main" id="{57B6D5D8-AB39-484F-A4BE-D545E70973CE}"/>
                </a:ext>
              </a:extLst>
            </p:cNvPr>
            <p:cNvSpPr>
              <a:spLocks/>
            </p:cNvSpPr>
            <p:nvPr/>
          </p:nvSpPr>
          <p:spPr bwMode="invGray">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1" name="Freeform 33">
              <a:extLst>
                <a:ext uri="{FF2B5EF4-FFF2-40B4-BE49-F238E27FC236}">
                  <a16:creationId xmlns:a16="http://schemas.microsoft.com/office/drawing/2014/main" id="{0EF09480-ED00-48E7-AF68-7B547513A24B}"/>
                </a:ext>
              </a:extLst>
            </p:cNvPr>
            <p:cNvSpPr>
              <a:spLocks noEditPoints="1"/>
            </p:cNvSpPr>
            <p:nvPr/>
          </p:nvSpPr>
          <p:spPr bwMode="invGray">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2" name="Rectangle 34">
              <a:extLst>
                <a:ext uri="{FF2B5EF4-FFF2-40B4-BE49-F238E27FC236}">
                  <a16:creationId xmlns:a16="http://schemas.microsoft.com/office/drawing/2014/main" id="{3AD4EF29-1D05-425D-BE0A-4B8A03822CC3}"/>
                </a:ext>
              </a:extLst>
            </p:cNvPr>
            <p:cNvSpPr>
              <a:spLocks noChangeArrowheads="1"/>
            </p:cNvSpPr>
            <p:nvPr/>
          </p:nvSpPr>
          <p:spPr bwMode="invGray">
            <a:xfrm>
              <a:off x="1115570" y="5611897"/>
              <a:ext cx="25055" cy="167180"/>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3" name="Freeform 35">
              <a:extLst>
                <a:ext uri="{FF2B5EF4-FFF2-40B4-BE49-F238E27FC236}">
                  <a16:creationId xmlns:a16="http://schemas.microsoft.com/office/drawing/2014/main" id="{1112CEFA-A3FB-46C7-BF22-5A23C784F5F6}"/>
                </a:ext>
              </a:extLst>
            </p:cNvPr>
            <p:cNvSpPr>
              <a:spLocks noEditPoints="1"/>
            </p:cNvSpPr>
            <p:nvPr/>
          </p:nvSpPr>
          <p:spPr bwMode="invGray">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4" name="Freeform 36">
              <a:extLst>
                <a:ext uri="{FF2B5EF4-FFF2-40B4-BE49-F238E27FC236}">
                  <a16:creationId xmlns:a16="http://schemas.microsoft.com/office/drawing/2014/main" id="{BEA9EFD5-4FA5-4D56-AEE6-CBA0B8382964}"/>
                </a:ext>
              </a:extLst>
            </p:cNvPr>
            <p:cNvSpPr>
              <a:spLocks/>
            </p:cNvSpPr>
            <p:nvPr/>
          </p:nvSpPr>
          <p:spPr bwMode="invGray">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5" name="Freeform 37">
              <a:extLst>
                <a:ext uri="{FF2B5EF4-FFF2-40B4-BE49-F238E27FC236}">
                  <a16:creationId xmlns:a16="http://schemas.microsoft.com/office/drawing/2014/main" id="{F36BADA6-734B-4C96-8495-AC475E910C68}"/>
                </a:ext>
              </a:extLst>
            </p:cNvPr>
            <p:cNvSpPr>
              <a:spLocks noEditPoints="1"/>
            </p:cNvSpPr>
            <p:nvPr/>
          </p:nvSpPr>
          <p:spPr bwMode="invGray">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6" name="Freeform 38">
              <a:extLst>
                <a:ext uri="{FF2B5EF4-FFF2-40B4-BE49-F238E27FC236}">
                  <a16:creationId xmlns:a16="http://schemas.microsoft.com/office/drawing/2014/main" id="{19DEE888-62BD-459C-917B-F471F82B0B12}"/>
                </a:ext>
              </a:extLst>
            </p:cNvPr>
            <p:cNvSpPr>
              <a:spLocks/>
            </p:cNvSpPr>
            <p:nvPr/>
          </p:nvSpPr>
          <p:spPr bwMode="invGray">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7" name="Freeform 39">
              <a:extLst>
                <a:ext uri="{FF2B5EF4-FFF2-40B4-BE49-F238E27FC236}">
                  <a16:creationId xmlns:a16="http://schemas.microsoft.com/office/drawing/2014/main" id="{93F15611-E618-4DFE-AAD2-8B44CE844DD6}"/>
                </a:ext>
              </a:extLst>
            </p:cNvPr>
            <p:cNvSpPr>
              <a:spLocks noEditPoints="1"/>
            </p:cNvSpPr>
            <p:nvPr/>
          </p:nvSpPr>
          <p:spPr bwMode="invGray">
            <a:xfrm>
              <a:off x="1721648" y="5621401"/>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8" name="Freeform 40">
              <a:extLst>
                <a:ext uri="{FF2B5EF4-FFF2-40B4-BE49-F238E27FC236}">
                  <a16:creationId xmlns:a16="http://schemas.microsoft.com/office/drawing/2014/main" id="{CD638646-11B9-462F-AB80-128F8F3C800A}"/>
                </a:ext>
              </a:extLst>
            </p:cNvPr>
            <p:cNvSpPr>
              <a:spLocks noEditPoints="1"/>
            </p:cNvSpPr>
            <p:nvPr/>
          </p:nvSpPr>
          <p:spPr bwMode="invGray">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27" name="Group 626">
            <a:extLst>
              <a:ext uri="{FF2B5EF4-FFF2-40B4-BE49-F238E27FC236}">
                <a16:creationId xmlns:a16="http://schemas.microsoft.com/office/drawing/2014/main" id="{ECEB049B-F496-4C93-A3F8-0D3B6B865F3C}"/>
              </a:ext>
            </a:extLst>
          </p:cNvPr>
          <p:cNvGrpSpPr/>
          <p:nvPr userDrawn="1"/>
        </p:nvGrpSpPr>
        <p:grpSpPr>
          <a:xfrm>
            <a:off x="8839852" y="3244562"/>
            <a:ext cx="1025906" cy="159315"/>
            <a:chOff x="6018781" y="5575586"/>
            <a:chExt cx="1059017" cy="164779"/>
          </a:xfrm>
          <a:solidFill>
            <a:srgbClr val="FFFFFF"/>
          </a:solidFill>
          <a:effectLst/>
        </p:grpSpPr>
        <p:sp>
          <p:nvSpPr>
            <p:cNvPr id="628" name="Freeform 17">
              <a:extLst>
                <a:ext uri="{FF2B5EF4-FFF2-40B4-BE49-F238E27FC236}">
                  <a16:creationId xmlns:a16="http://schemas.microsoft.com/office/drawing/2014/main" id="{D14ADAA1-8352-461E-BF80-397ED6D4C8DD}"/>
                </a:ext>
              </a:extLst>
            </p:cNvPr>
            <p:cNvSpPr>
              <a:spLocks noEditPoints="1"/>
            </p:cNvSpPr>
            <p:nvPr/>
          </p:nvSpPr>
          <p:spPr bwMode="invGray">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9" name="Freeform 18">
              <a:extLst>
                <a:ext uri="{FF2B5EF4-FFF2-40B4-BE49-F238E27FC236}">
                  <a16:creationId xmlns:a16="http://schemas.microsoft.com/office/drawing/2014/main" id="{74E88EE9-3F34-4F57-96CF-44F69BC7EDB8}"/>
                </a:ext>
              </a:extLst>
            </p:cNvPr>
            <p:cNvSpPr>
              <a:spLocks noEditPoints="1"/>
            </p:cNvSpPr>
            <p:nvPr/>
          </p:nvSpPr>
          <p:spPr bwMode="invGray">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0" name="Freeform 19">
              <a:extLst>
                <a:ext uri="{FF2B5EF4-FFF2-40B4-BE49-F238E27FC236}">
                  <a16:creationId xmlns:a16="http://schemas.microsoft.com/office/drawing/2014/main" id="{DC8731AC-BA11-4BCB-BA55-7A1ACD7B0ECD}"/>
                </a:ext>
              </a:extLst>
            </p:cNvPr>
            <p:cNvSpPr>
              <a:spLocks/>
            </p:cNvSpPr>
            <p:nvPr/>
          </p:nvSpPr>
          <p:spPr bwMode="invGray">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1" name="Freeform 20">
              <a:extLst>
                <a:ext uri="{FF2B5EF4-FFF2-40B4-BE49-F238E27FC236}">
                  <a16:creationId xmlns:a16="http://schemas.microsoft.com/office/drawing/2014/main" id="{95D85DAE-1977-406D-83E1-1D6BF4C8920F}"/>
                </a:ext>
              </a:extLst>
            </p:cNvPr>
            <p:cNvSpPr>
              <a:spLocks/>
            </p:cNvSpPr>
            <p:nvPr/>
          </p:nvSpPr>
          <p:spPr bwMode="invGray">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2" name="Freeform 21">
              <a:extLst>
                <a:ext uri="{FF2B5EF4-FFF2-40B4-BE49-F238E27FC236}">
                  <a16:creationId xmlns:a16="http://schemas.microsoft.com/office/drawing/2014/main" id="{89B15576-F545-4D9E-96AB-C9672ECF7A04}"/>
                </a:ext>
              </a:extLst>
            </p:cNvPr>
            <p:cNvSpPr>
              <a:spLocks/>
            </p:cNvSpPr>
            <p:nvPr/>
          </p:nvSpPr>
          <p:spPr bwMode="invGray">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3" name="Freeform 22">
              <a:extLst>
                <a:ext uri="{FF2B5EF4-FFF2-40B4-BE49-F238E27FC236}">
                  <a16:creationId xmlns:a16="http://schemas.microsoft.com/office/drawing/2014/main" id="{E8C80941-5D97-4F77-A603-865BB2FB3E92}"/>
                </a:ext>
              </a:extLst>
            </p:cNvPr>
            <p:cNvSpPr>
              <a:spLocks/>
            </p:cNvSpPr>
            <p:nvPr/>
          </p:nvSpPr>
          <p:spPr bwMode="invGray">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4" name="Freeform 23">
              <a:extLst>
                <a:ext uri="{FF2B5EF4-FFF2-40B4-BE49-F238E27FC236}">
                  <a16:creationId xmlns:a16="http://schemas.microsoft.com/office/drawing/2014/main" id="{4472EF6D-98D9-4774-8691-1BF4C0081B7D}"/>
                </a:ext>
              </a:extLst>
            </p:cNvPr>
            <p:cNvSpPr>
              <a:spLocks noEditPoints="1"/>
            </p:cNvSpPr>
            <p:nvPr/>
          </p:nvSpPr>
          <p:spPr bwMode="invGray">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5" name="Rectangle 24">
              <a:extLst>
                <a:ext uri="{FF2B5EF4-FFF2-40B4-BE49-F238E27FC236}">
                  <a16:creationId xmlns:a16="http://schemas.microsoft.com/office/drawing/2014/main" id="{6F143A11-759C-47C4-9C2A-32447B2EF1E3}"/>
                </a:ext>
              </a:extLst>
            </p:cNvPr>
            <p:cNvSpPr>
              <a:spLocks noChangeArrowheads="1"/>
            </p:cNvSpPr>
            <p:nvPr/>
          </p:nvSpPr>
          <p:spPr bwMode="invGray">
            <a:xfrm>
              <a:off x="7052744" y="5575586"/>
              <a:ext cx="25054" cy="161888"/>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74" name="Group 773">
            <a:extLst>
              <a:ext uri="{FF2B5EF4-FFF2-40B4-BE49-F238E27FC236}">
                <a16:creationId xmlns:a16="http://schemas.microsoft.com/office/drawing/2014/main" id="{568B2709-3FE3-465D-BED5-6424DF17CCC3}"/>
              </a:ext>
            </a:extLst>
          </p:cNvPr>
          <p:cNvGrpSpPr/>
          <p:nvPr userDrawn="1"/>
        </p:nvGrpSpPr>
        <p:grpSpPr>
          <a:xfrm>
            <a:off x="9050401" y="1722978"/>
            <a:ext cx="541196" cy="348118"/>
            <a:chOff x="2481885" y="4360116"/>
            <a:chExt cx="558662" cy="360056"/>
          </a:xfrm>
          <a:solidFill>
            <a:srgbClr val="FFFFFF"/>
          </a:solidFill>
          <a:effectLst/>
        </p:grpSpPr>
        <p:sp>
          <p:nvSpPr>
            <p:cNvPr id="775" name="Freeform 21">
              <a:extLst>
                <a:ext uri="{FF2B5EF4-FFF2-40B4-BE49-F238E27FC236}">
                  <a16:creationId xmlns:a16="http://schemas.microsoft.com/office/drawing/2014/main" id="{D71D469B-2B05-41E3-B086-E83496955772}"/>
                </a:ext>
              </a:extLst>
            </p:cNvPr>
            <p:cNvSpPr>
              <a:spLocks/>
            </p:cNvSpPr>
            <p:nvPr/>
          </p:nvSpPr>
          <p:spPr bwMode="invGray">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6" name="Freeform 22">
              <a:extLst>
                <a:ext uri="{FF2B5EF4-FFF2-40B4-BE49-F238E27FC236}">
                  <a16:creationId xmlns:a16="http://schemas.microsoft.com/office/drawing/2014/main" id="{9FAD5532-6E71-4074-AF2E-8A202141BDB2}"/>
                </a:ext>
              </a:extLst>
            </p:cNvPr>
            <p:cNvSpPr>
              <a:spLocks/>
            </p:cNvSpPr>
            <p:nvPr/>
          </p:nvSpPr>
          <p:spPr bwMode="invGray">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7" name="Freeform 23">
              <a:extLst>
                <a:ext uri="{FF2B5EF4-FFF2-40B4-BE49-F238E27FC236}">
                  <a16:creationId xmlns:a16="http://schemas.microsoft.com/office/drawing/2014/main" id="{A3242DA5-9861-4655-9CCB-F42BBD98EAB3}"/>
                </a:ext>
              </a:extLst>
            </p:cNvPr>
            <p:cNvSpPr>
              <a:spLocks/>
            </p:cNvSpPr>
            <p:nvPr/>
          </p:nvSpPr>
          <p:spPr bwMode="invGray">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8" name="Freeform 24">
              <a:extLst>
                <a:ext uri="{FF2B5EF4-FFF2-40B4-BE49-F238E27FC236}">
                  <a16:creationId xmlns:a16="http://schemas.microsoft.com/office/drawing/2014/main" id="{C932A2E1-EBA2-47AB-894E-8806DBA7FF1C}"/>
                </a:ext>
              </a:extLst>
            </p:cNvPr>
            <p:cNvSpPr>
              <a:spLocks/>
            </p:cNvSpPr>
            <p:nvPr/>
          </p:nvSpPr>
          <p:spPr bwMode="invGray">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9" name="Freeform 25">
              <a:extLst>
                <a:ext uri="{FF2B5EF4-FFF2-40B4-BE49-F238E27FC236}">
                  <a16:creationId xmlns:a16="http://schemas.microsoft.com/office/drawing/2014/main" id="{D0E28FF5-2720-4C2F-8948-43F503F1E3D8}"/>
                </a:ext>
              </a:extLst>
            </p:cNvPr>
            <p:cNvSpPr>
              <a:spLocks/>
            </p:cNvSpPr>
            <p:nvPr/>
          </p:nvSpPr>
          <p:spPr bwMode="invGray">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0" name="Freeform 26">
              <a:extLst>
                <a:ext uri="{FF2B5EF4-FFF2-40B4-BE49-F238E27FC236}">
                  <a16:creationId xmlns:a16="http://schemas.microsoft.com/office/drawing/2014/main" id="{F2F27A39-71E8-4DBC-80FF-69ECD43BB3E0}"/>
                </a:ext>
              </a:extLst>
            </p:cNvPr>
            <p:cNvSpPr>
              <a:spLocks/>
            </p:cNvSpPr>
            <p:nvPr/>
          </p:nvSpPr>
          <p:spPr bwMode="invGray">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1" name="Freeform 27">
              <a:extLst>
                <a:ext uri="{FF2B5EF4-FFF2-40B4-BE49-F238E27FC236}">
                  <a16:creationId xmlns:a16="http://schemas.microsoft.com/office/drawing/2014/main" id="{673D1B60-4DC8-4853-94A4-E62E22F2F14B}"/>
                </a:ext>
              </a:extLst>
            </p:cNvPr>
            <p:cNvSpPr>
              <a:spLocks/>
            </p:cNvSpPr>
            <p:nvPr/>
          </p:nvSpPr>
          <p:spPr bwMode="invGray">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82" name="Group 781">
            <a:extLst>
              <a:ext uri="{FF2B5EF4-FFF2-40B4-BE49-F238E27FC236}">
                <a16:creationId xmlns:a16="http://schemas.microsoft.com/office/drawing/2014/main" id="{1F55F414-34D1-430A-A37D-22FD86EAA434}"/>
              </a:ext>
            </a:extLst>
          </p:cNvPr>
          <p:cNvGrpSpPr/>
          <p:nvPr userDrawn="1"/>
        </p:nvGrpSpPr>
        <p:grpSpPr>
          <a:xfrm>
            <a:off x="9022144" y="1126432"/>
            <a:ext cx="629516" cy="179759"/>
            <a:chOff x="6791943" y="4414224"/>
            <a:chExt cx="649833" cy="185924"/>
          </a:xfrm>
          <a:solidFill>
            <a:srgbClr val="FFFFFF"/>
          </a:solidFill>
          <a:effectLst/>
        </p:grpSpPr>
        <p:sp>
          <p:nvSpPr>
            <p:cNvPr id="783" name="Freeform 22">
              <a:extLst>
                <a:ext uri="{FF2B5EF4-FFF2-40B4-BE49-F238E27FC236}">
                  <a16:creationId xmlns:a16="http://schemas.microsoft.com/office/drawing/2014/main" id="{101A9D72-32F2-4C8F-B6BE-C721BA0B85ED}"/>
                </a:ext>
              </a:extLst>
            </p:cNvPr>
            <p:cNvSpPr>
              <a:spLocks/>
            </p:cNvSpPr>
            <p:nvPr/>
          </p:nvSpPr>
          <p:spPr bwMode="invGray">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4" name="Freeform 23">
              <a:extLst>
                <a:ext uri="{FF2B5EF4-FFF2-40B4-BE49-F238E27FC236}">
                  <a16:creationId xmlns:a16="http://schemas.microsoft.com/office/drawing/2014/main" id="{E1E64B58-F606-4832-BE47-D092BB314999}"/>
                </a:ext>
              </a:extLst>
            </p:cNvPr>
            <p:cNvSpPr>
              <a:spLocks/>
            </p:cNvSpPr>
            <p:nvPr/>
          </p:nvSpPr>
          <p:spPr bwMode="invGray">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5" name="Freeform 24">
              <a:extLst>
                <a:ext uri="{FF2B5EF4-FFF2-40B4-BE49-F238E27FC236}">
                  <a16:creationId xmlns:a16="http://schemas.microsoft.com/office/drawing/2014/main" id="{38CF2A75-AE13-41E3-975A-BB6E25809961}"/>
                </a:ext>
              </a:extLst>
            </p:cNvPr>
            <p:cNvSpPr>
              <a:spLocks noEditPoints="1"/>
            </p:cNvSpPr>
            <p:nvPr/>
          </p:nvSpPr>
          <p:spPr bwMode="invGray">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6" name="Freeform 25">
              <a:extLst>
                <a:ext uri="{FF2B5EF4-FFF2-40B4-BE49-F238E27FC236}">
                  <a16:creationId xmlns:a16="http://schemas.microsoft.com/office/drawing/2014/main" id="{43B9BA3A-E1E2-4B02-9D53-81686DA37443}"/>
                </a:ext>
              </a:extLst>
            </p:cNvPr>
            <p:cNvSpPr>
              <a:spLocks/>
            </p:cNvSpPr>
            <p:nvPr/>
          </p:nvSpPr>
          <p:spPr bwMode="invGray">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7" name="Freeform 26">
              <a:extLst>
                <a:ext uri="{FF2B5EF4-FFF2-40B4-BE49-F238E27FC236}">
                  <a16:creationId xmlns:a16="http://schemas.microsoft.com/office/drawing/2014/main" id="{57094E45-4372-4186-A317-9B2518534CF4}"/>
                </a:ext>
              </a:extLst>
            </p:cNvPr>
            <p:cNvSpPr>
              <a:spLocks noEditPoints="1"/>
            </p:cNvSpPr>
            <p:nvPr/>
          </p:nvSpPr>
          <p:spPr bwMode="invGray">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8" name="Freeform 27">
              <a:extLst>
                <a:ext uri="{FF2B5EF4-FFF2-40B4-BE49-F238E27FC236}">
                  <a16:creationId xmlns:a16="http://schemas.microsoft.com/office/drawing/2014/main" id="{E9E9D504-8507-4C35-8691-09F3D2037A51}"/>
                </a:ext>
              </a:extLst>
            </p:cNvPr>
            <p:cNvSpPr>
              <a:spLocks noEditPoints="1"/>
            </p:cNvSpPr>
            <p:nvPr/>
          </p:nvSpPr>
          <p:spPr bwMode="invGray">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21" name="Group 620">
            <a:extLst>
              <a:ext uri="{FF2B5EF4-FFF2-40B4-BE49-F238E27FC236}">
                <a16:creationId xmlns:a16="http://schemas.microsoft.com/office/drawing/2014/main" id="{A5857940-9844-421E-B9A4-01BC83112C77}"/>
              </a:ext>
            </a:extLst>
          </p:cNvPr>
          <p:cNvGrpSpPr/>
          <p:nvPr userDrawn="1"/>
        </p:nvGrpSpPr>
        <p:grpSpPr>
          <a:xfrm>
            <a:off x="7396237" y="5417249"/>
            <a:ext cx="741997" cy="191453"/>
            <a:chOff x="4872260" y="5575584"/>
            <a:chExt cx="765942" cy="198016"/>
          </a:xfrm>
          <a:solidFill>
            <a:srgbClr val="FFFFFF"/>
          </a:solidFill>
          <a:effectLst/>
        </p:grpSpPr>
        <p:sp>
          <p:nvSpPr>
            <p:cNvPr id="622" name="Freeform 30">
              <a:extLst>
                <a:ext uri="{FF2B5EF4-FFF2-40B4-BE49-F238E27FC236}">
                  <a16:creationId xmlns:a16="http://schemas.microsoft.com/office/drawing/2014/main" id="{090982FE-F4F6-447D-9B35-78FFD5E7A116}"/>
                </a:ext>
              </a:extLst>
            </p:cNvPr>
            <p:cNvSpPr>
              <a:spLocks noEditPoints="1"/>
            </p:cNvSpPr>
            <p:nvPr/>
          </p:nvSpPr>
          <p:spPr bwMode="invGray">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3" name="Freeform 31">
              <a:extLst>
                <a:ext uri="{FF2B5EF4-FFF2-40B4-BE49-F238E27FC236}">
                  <a16:creationId xmlns:a16="http://schemas.microsoft.com/office/drawing/2014/main" id="{51BD93C1-A0BE-4C53-BCA0-36EAF671F3A1}"/>
                </a:ext>
              </a:extLst>
            </p:cNvPr>
            <p:cNvSpPr>
              <a:spLocks noEditPoints="1"/>
            </p:cNvSpPr>
            <p:nvPr/>
          </p:nvSpPr>
          <p:spPr bwMode="invGray">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4" name="Freeform 32">
              <a:extLst>
                <a:ext uri="{FF2B5EF4-FFF2-40B4-BE49-F238E27FC236}">
                  <a16:creationId xmlns:a16="http://schemas.microsoft.com/office/drawing/2014/main" id="{D72399E5-5E45-4974-95B2-0A3A737F4EAF}"/>
                </a:ext>
              </a:extLst>
            </p:cNvPr>
            <p:cNvSpPr>
              <a:spLocks/>
            </p:cNvSpPr>
            <p:nvPr/>
          </p:nvSpPr>
          <p:spPr bwMode="invGray">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5" name="Freeform 33">
              <a:extLst>
                <a:ext uri="{FF2B5EF4-FFF2-40B4-BE49-F238E27FC236}">
                  <a16:creationId xmlns:a16="http://schemas.microsoft.com/office/drawing/2014/main" id="{42F39ED1-7557-444E-AF2C-55036B0EC1A8}"/>
                </a:ext>
              </a:extLst>
            </p:cNvPr>
            <p:cNvSpPr>
              <a:spLocks/>
            </p:cNvSpPr>
            <p:nvPr/>
          </p:nvSpPr>
          <p:spPr bwMode="invGray">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6" name="Freeform 34">
              <a:extLst>
                <a:ext uri="{FF2B5EF4-FFF2-40B4-BE49-F238E27FC236}">
                  <a16:creationId xmlns:a16="http://schemas.microsoft.com/office/drawing/2014/main" id="{6D750052-EF84-4495-83AC-A7866FF87957}"/>
                </a:ext>
              </a:extLst>
            </p:cNvPr>
            <p:cNvSpPr>
              <a:spLocks noEditPoints="1"/>
            </p:cNvSpPr>
            <p:nvPr/>
          </p:nvSpPr>
          <p:spPr bwMode="invGray">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819" name="Group 818">
            <a:extLst>
              <a:ext uri="{FF2B5EF4-FFF2-40B4-BE49-F238E27FC236}">
                <a16:creationId xmlns:a16="http://schemas.microsoft.com/office/drawing/2014/main" id="{10BEDD60-6A13-4B27-80C5-A402AAAC0A86}"/>
              </a:ext>
            </a:extLst>
          </p:cNvPr>
          <p:cNvGrpSpPr/>
          <p:nvPr userDrawn="1"/>
        </p:nvGrpSpPr>
        <p:grpSpPr>
          <a:xfrm>
            <a:off x="7312172" y="3767840"/>
            <a:ext cx="941931" cy="583391"/>
            <a:chOff x="2858431" y="3187183"/>
            <a:chExt cx="781670" cy="484132"/>
          </a:xfrm>
        </p:grpSpPr>
        <p:grpSp>
          <p:nvGrpSpPr>
            <p:cNvPr id="600" name="Group 599">
              <a:extLst>
                <a:ext uri="{FF2B5EF4-FFF2-40B4-BE49-F238E27FC236}">
                  <a16:creationId xmlns:a16="http://schemas.microsoft.com/office/drawing/2014/main" id="{847E41A7-3CB1-439D-8C3F-464F78205E87}"/>
                </a:ext>
              </a:extLst>
            </p:cNvPr>
            <p:cNvGrpSpPr/>
            <p:nvPr userDrawn="1"/>
          </p:nvGrpSpPr>
          <p:grpSpPr>
            <a:xfrm>
              <a:off x="2875157" y="3187183"/>
              <a:ext cx="748219" cy="161727"/>
              <a:chOff x="2861106" y="3252744"/>
              <a:chExt cx="762252" cy="165192"/>
            </a:xfrm>
          </p:grpSpPr>
          <p:sp>
            <p:nvSpPr>
              <p:cNvPr id="601" name="Freeform 19">
                <a:extLst>
                  <a:ext uri="{FF2B5EF4-FFF2-40B4-BE49-F238E27FC236}">
                    <a16:creationId xmlns:a16="http://schemas.microsoft.com/office/drawing/2014/main" id="{E1D88663-ED0E-40B6-94C5-B9F6404CD736}"/>
                  </a:ext>
                </a:extLst>
              </p:cNvPr>
              <p:cNvSpPr>
                <a:spLocks noEditPoints="1"/>
              </p:cNvSpPr>
              <p:nvPr/>
            </p:nvSpPr>
            <p:spPr bwMode="invGray">
              <a:xfrm>
                <a:off x="2861106" y="3254621"/>
                <a:ext cx="145385" cy="156746"/>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2" name="Freeform 20">
                <a:extLst>
                  <a:ext uri="{FF2B5EF4-FFF2-40B4-BE49-F238E27FC236}">
                    <a16:creationId xmlns:a16="http://schemas.microsoft.com/office/drawing/2014/main" id="{914B237E-672E-435F-AC95-374D7EE3BDC3}"/>
                  </a:ext>
                </a:extLst>
              </p:cNvPr>
              <p:cNvSpPr>
                <a:spLocks/>
              </p:cNvSpPr>
              <p:nvPr/>
            </p:nvSpPr>
            <p:spPr bwMode="invGray">
              <a:xfrm>
                <a:off x="3047448" y="3260566"/>
                <a:ext cx="83791" cy="150175"/>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3" name="Freeform 21">
                <a:extLst>
                  <a:ext uri="{FF2B5EF4-FFF2-40B4-BE49-F238E27FC236}">
                    <a16:creationId xmlns:a16="http://schemas.microsoft.com/office/drawing/2014/main" id="{F2C3A875-60E6-4E1D-B19A-D7601F25BE24}"/>
                  </a:ext>
                </a:extLst>
              </p:cNvPr>
              <p:cNvSpPr>
                <a:spLocks noEditPoints="1"/>
              </p:cNvSpPr>
              <p:nvPr/>
            </p:nvSpPr>
            <p:spPr bwMode="invGray">
              <a:xfrm>
                <a:off x="3180639" y="3255247"/>
                <a:ext cx="149449" cy="150175"/>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4" name="Freeform 22">
                <a:extLst>
                  <a:ext uri="{FF2B5EF4-FFF2-40B4-BE49-F238E27FC236}">
                    <a16:creationId xmlns:a16="http://schemas.microsoft.com/office/drawing/2014/main" id="{8A263E1E-EA52-415D-B083-A09B6CDE2F20}"/>
                  </a:ext>
                </a:extLst>
              </p:cNvPr>
              <p:cNvSpPr>
                <a:spLocks/>
              </p:cNvSpPr>
              <p:nvPr/>
            </p:nvSpPr>
            <p:spPr bwMode="invGray">
              <a:xfrm>
                <a:off x="3365731" y="3256811"/>
                <a:ext cx="103176" cy="150801"/>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5" name="Freeform 23">
                <a:extLst>
                  <a:ext uri="{FF2B5EF4-FFF2-40B4-BE49-F238E27FC236}">
                    <a16:creationId xmlns:a16="http://schemas.microsoft.com/office/drawing/2014/main" id="{2FA3490F-81D7-443E-9F81-41F2FA172C88}"/>
                  </a:ext>
                </a:extLst>
              </p:cNvPr>
              <p:cNvSpPr>
                <a:spLocks noEditPoints="1"/>
              </p:cNvSpPr>
              <p:nvPr/>
            </p:nvSpPr>
            <p:spPr bwMode="invGray">
              <a:xfrm>
                <a:off x="3538941" y="3252744"/>
                <a:ext cx="84417" cy="165192"/>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06" name="Group 605">
              <a:extLst>
                <a:ext uri="{FF2B5EF4-FFF2-40B4-BE49-F238E27FC236}">
                  <a16:creationId xmlns:a16="http://schemas.microsoft.com/office/drawing/2014/main" id="{EB7261EF-17FB-4058-8658-558670C25072}"/>
                </a:ext>
              </a:extLst>
            </p:cNvPr>
            <p:cNvGrpSpPr/>
            <p:nvPr userDrawn="1"/>
          </p:nvGrpSpPr>
          <p:grpSpPr>
            <a:xfrm>
              <a:off x="2858431" y="3501930"/>
              <a:ext cx="781670" cy="169385"/>
              <a:chOff x="3681825" y="3245548"/>
              <a:chExt cx="796331" cy="173014"/>
            </a:xfrm>
          </p:grpSpPr>
          <p:sp>
            <p:nvSpPr>
              <p:cNvPr id="607" name="Freeform 24">
                <a:extLst>
                  <a:ext uri="{FF2B5EF4-FFF2-40B4-BE49-F238E27FC236}">
                    <a16:creationId xmlns:a16="http://schemas.microsoft.com/office/drawing/2014/main" id="{7F1DA8CD-E054-4ED8-AD8F-EFFEC82A4F36}"/>
                  </a:ext>
                </a:extLst>
              </p:cNvPr>
              <p:cNvSpPr>
                <a:spLocks noEditPoints="1"/>
              </p:cNvSpPr>
              <p:nvPr/>
            </p:nvSpPr>
            <p:spPr bwMode="invGray">
              <a:xfrm>
                <a:off x="3681825" y="3249615"/>
                <a:ext cx="146323" cy="150175"/>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8" name="Freeform 25">
                <a:extLst>
                  <a:ext uri="{FF2B5EF4-FFF2-40B4-BE49-F238E27FC236}">
                    <a16:creationId xmlns:a16="http://schemas.microsoft.com/office/drawing/2014/main" id="{B9FFEB83-AC1D-41FD-A4BC-FEA44E6E9646}"/>
                  </a:ext>
                </a:extLst>
              </p:cNvPr>
              <p:cNvSpPr>
                <a:spLocks noEditPoints="1"/>
              </p:cNvSpPr>
              <p:nvPr/>
            </p:nvSpPr>
            <p:spPr bwMode="invGray">
              <a:xfrm>
                <a:off x="3847532" y="3245548"/>
                <a:ext cx="141632" cy="164567"/>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9" name="Freeform 26">
                <a:extLst>
                  <a:ext uri="{FF2B5EF4-FFF2-40B4-BE49-F238E27FC236}">
                    <a16:creationId xmlns:a16="http://schemas.microsoft.com/office/drawing/2014/main" id="{C6204031-ABEE-4F22-A731-A9D7C741EDF8}"/>
                  </a:ext>
                </a:extLst>
              </p:cNvPr>
              <p:cNvSpPr>
                <a:spLocks noEditPoints="1"/>
              </p:cNvSpPr>
              <p:nvPr/>
            </p:nvSpPr>
            <p:spPr bwMode="invGray">
              <a:xfrm>
                <a:off x="3987914" y="3276209"/>
                <a:ext cx="157578" cy="12170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10" name="Freeform 27">
                <a:extLst>
                  <a:ext uri="{FF2B5EF4-FFF2-40B4-BE49-F238E27FC236}">
                    <a16:creationId xmlns:a16="http://schemas.microsoft.com/office/drawing/2014/main" id="{B437526E-A335-4DB0-B7CF-F9E08768A801}"/>
                  </a:ext>
                </a:extLst>
              </p:cNvPr>
              <p:cNvSpPr>
                <a:spLocks noEditPoints="1"/>
              </p:cNvSpPr>
              <p:nvPr/>
            </p:nvSpPr>
            <p:spPr bwMode="invGray">
              <a:xfrm>
                <a:off x="4155496" y="3257437"/>
                <a:ext cx="137568" cy="150801"/>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11" name="Freeform 28">
                <a:extLst>
                  <a:ext uri="{FF2B5EF4-FFF2-40B4-BE49-F238E27FC236}">
                    <a16:creationId xmlns:a16="http://schemas.microsoft.com/office/drawing/2014/main" id="{79DC2154-AC7C-44A2-AE74-AEAF1D1B5C8B}"/>
                  </a:ext>
                </a:extLst>
              </p:cNvPr>
              <p:cNvSpPr>
                <a:spLocks noEditPoints="1"/>
              </p:cNvSpPr>
              <p:nvPr/>
            </p:nvSpPr>
            <p:spPr bwMode="invGray">
              <a:xfrm>
                <a:off x="4306821" y="3253370"/>
                <a:ext cx="171335" cy="165192"/>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grpSp>
        <p:nvGrpSpPr>
          <p:cNvPr id="671" name="Group 670">
            <a:extLst>
              <a:ext uri="{FF2B5EF4-FFF2-40B4-BE49-F238E27FC236}">
                <a16:creationId xmlns:a16="http://schemas.microsoft.com/office/drawing/2014/main" id="{9E05C29A-1B09-4EB7-A479-0C3BD54F2FF3}"/>
              </a:ext>
            </a:extLst>
          </p:cNvPr>
          <p:cNvGrpSpPr/>
          <p:nvPr userDrawn="1"/>
        </p:nvGrpSpPr>
        <p:grpSpPr>
          <a:xfrm>
            <a:off x="7295008" y="4723745"/>
            <a:ext cx="944455" cy="190575"/>
            <a:chOff x="3393928" y="4967561"/>
            <a:chExt cx="999744" cy="202126"/>
          </a:xfrm>
          <a:solidFill>
            <a:srgbClr val="FFFFFF"/>
          </a:solidFill>
          <a:effectLst/>
        </p:grpSpPr>
        <p:sp>
          <p:nvSpPr>
            <p:cNvPr id="672" name="Freeform 27">
              <a:extLst>
                <a:ext uri="{FF2B5EF4-FFF2-40B4-BE49-F238E27FC236}">
                  <a16:creationId xmlns:a16="http://schemas.microsoft.com/office/drawing/2014/main" id="{0FE8F1D2-59C0-4F84-80DD-AB0CA155E8D9}"/>
                </a:ext>
              </a:extLst>
            </p:cNvPr>
            <p:cNvSpPr>
              <a:spLocks/>
            </p:cNvSpPr>
            <p:nvPr/>
          </p:nvSpPr>
          <p:spPr bwMode="invGray">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3" name="Freeform 28">
              <a:extLst>
                <a:ext uri="{FF2B5EF4-FFF2-40B4-BE49-F238E27FC236}">
                  <a16:creationId xmlns:a16="http://schemas.microsoft.com/office/drawing/2014/main" id="{76860FD3-46E2-4224-BBEB-8C9DA29D0387}"/>
                </a:ext>
              </a:extLst>
            </p:cNvPr>
            <p:cNvSpPr>
              <a:spLocks/>
            </p:cNvSpPr>
            <p:nvPr/>
          </p:nvSpPr>
          <p:spPr bwMode="invGray">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4" name="Rectangle 29">
              <a:extLst>
                <a:ext uri="{FF2B5EF4-FFF2-40B4-BE49-F238E27FC236}">
                  <a16:creationId xmlns:a16="http://schemas.microsoft.com/office/drawing/2014/main" id="{5BD8E892-DF44-4637-B480-1B559DC47DAA}"/>
                </a:ext>
              </a:extLst>
            </p:cNvPr>
            <p:cNvSpPr>
              <a:spLocks noChangeArrowheads="1"/>
            </p:cNvSpPr>
            <p:nvPr/>
          </p:nvSpPr>
          <p:spPr bwMode="invGray">
            <a:xfrm>
              <a:off x="3703957" y="4967561"/>
              <a:ext cx="23633" cy="156414"/>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5" name="Freeform 30">
              <a:extLst>
                <a:ext uri="{FF2B5EF4-FFF2-40B4-BE49-F238E27FC236}">
                  <a16:creationId xmlns:a16="http://schemas.microsoft.com/office/drawing/2014/main" id="{78A90123-172D-4FF4-A803-77609418BA9E}"/>
                </a:ext>
              </a:extLst>
            </p:cNvPr>
            <p:cNvSpPr>
              <a:spLocks/>
            </p:cNvSpPr>
            <p:nvPr/>
          </p:nvSpPr>
          <p:spPr bwMode="invGray">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6" name="Freeform 31">
              <a:extLst>
                <a:ext uri="{FF2B5EF4-FFF2-40B4-BE49-F238E27FC236}">
                  <a16:creationId xmlns:a16="http://schemas.microsoft.com/office/drawing/2014/main" id="{AB9AC7DE-FC8A-4FBF-BDB4-C64C2157D503}"/>
                </a:ext>
              </a:extLst>
            </p:cNvPr>
            <p:cNvSpPr>
              <a:spLocks/>
            </p:cNvSpPr>
            <p:nvPr/>
          </p:nvSpPr>
          <p:spPr bwMode="invGray">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7" name="Freeform 32">
              <a:extLst>
                <a:ext uri="{FF2B5EF4-FFF2-40B4-BE49-F238E27FC236}">
                  <a16:creationId xmlns:a16="http://schemas.microsoft.com/office/drawing/2014/main" id="{69FFF5D1-8CB8-47BB-9295-E25C1EE98D9F}"/>
                </a:ext>
              </a:extLst>
            </p:cNvPr>
            <p:cNvSpPr>
              <a:spLocks/>
            </p:cNvSpPr>
            <p:nvPr/>
          </p:nvSpPr>
          <p:spPr bwMode="invGray">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8" name="Freeform 33">
              <a:extLst>
                <a:ext uri="{FF2B5EF4-FFF2-40B4-BE49-F238E27FC236}">
                  <a16:creationId xmlns:a16="http://schemas.microsoft.com/office/drawing/2014/main" id="{3696C76C-F91D-4A01-960A-0D2D286FED25}"/>
                </a:ext>
              </a:extLst>
            </p:cNvPr>
            <p:cNvSpPr>
              <a:spLocks noEditPoints="1"/>
            </p:cNvSpPr>
            <p:nvPr/>
          </p:nvSpPr>
          <p:spPr bwMode="invGray">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9" name="Freeform 34">
              <a:extLst>
                <a:ext uri="{FF2B5EF4-FFF2-40B4-BE49-F238E27FC236}">
                  <a16:creationId xmlns:a16="http://schemas.microsoft.com/office/drawing/2014/main" id="{4CE270FA-B911-48CA-9152-21C5465CE621}"/>
                </a:ext>
              </a:extLst>
            </p:cNvPr>
            <p:cNvSpPr>
              <a:spLocks/>
            </p:cNvSpPr>
            <p:nvPr/>
          </p:nvSpPr>
          <p:spPr bwMode="invGray">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0" name="Freeform 35">
              <a:extLst>
                <a:ext uri="{FF2B5EF4-FFF2-40B4-BE49-F238E27FC236}">
                  <a16:creationId xmlns:a16="http://schemas.microsoft.com/office/drawing/2014/main" id="{F09F9F30-7E26-4651-882D-FDBF203F0304}"/>
                </a:ext>
              </a:extLst>
            </p:cNvPr>
            <p:cNvSpPr>
              <a:spLocks/>
            </p:cNvSpPr>
            <p:nvPr/>
          </p:nvSpPr>
          <p:spPr bwMode="invGray">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588" name="Group 587">
            <a:extLst>
              <a:ext uri="{FF2B5EF4-FFF2-40B4-BE49-F238E27FC236}">
                <a16:creationId xmlns:a16="http://schemas.microsoft.com/office/drawing/2014/main" id="{32CE384A-D997-42A3-B4A0-BEB73BE7AFA3}"/>
              </a:ext>
            </a:extLst>
          </p:cNvPr>
          <p:cNvGrpSpPr/>
          <p:nvPr userDrawn="1"/>
        </p:nvGrpSpPr>
        <p:grpSpPr>
          <a:xfrm>
            <a:off x="7284619" y="3232180"/>
            <a:ext cx="981135" cy="139269"/>
            <a:chOff x="3403273" y="5616873"/>
            <a:chExt cx="1088404" cy="154797"/>
          </a:xfrm>
          <a:solidFill>
            <a:srgbClr val="FFFFFF"/>
          </a:solidFill>
          <a:effectLst/>
        </p:grpSpPr>
        <p:sp>
          <p:nvSpPr>
            <p:cNvPr id="589" name="Freeform 36">
              <a:extLst>
                <a:ext uri="{FF2B5EF4-FFF2-40B4-BE49-F238E27FC236}">
                  <a16:creationId xmlns:a16="http://schemas.microsoft.com/office/drawing/2014/main" id="{E22E096B-480D-44B4-90F2-29B78BD3B0CE}"/>
                </a:ext>
              </a:extLst>
            </p:cNvPr>
            <p:cNvSpPr>
              <a:spLocks/>
            </p:cNvSpPr>
            <p:nvPr/>
          </p:nvSpPr>
          <p:spPr bwMode="invGray">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0" name="Freeform 37">
              <a:extLst>
                <a:ext uri="{FF2B5EF4-FFF2-40B4-BE49-F238E27FC236}">
                  <a16:creationId xmlns:a16="http://schemas.microsoft.com/office/drawing/2014/main" id="{F4FECDD5-2071-4D17-B232-96E77B2B2214}"/>
                </a:ext>
              </a:extLst>
            </p:cNvPr>
            <p:cNvSpPr>
              <a:spLocks noEditPoints="1"/>
            </p:cNvSpPr>
            <p:nvPr/>
          </p:nvSpPr>
          <p:spPr bwMode="invGray">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1" name="Freeform 38">
              <a:extLst>
                <a:ext uri="{FF2B5EF4-FFF2-40B4-BE49-F238E27FC236}">
                  <a16:creationId xmlns:a16="http://schemas.microsoft.com/office/drawing/2014/main" id="{41B8FD62-B188-4874-A115-24F0838EEE50}"/>
                </a:ext>
              </a:extLst>
            </p:cNvPr>
            <p:cNvSpPr>
              <a:spLocks/>
            </p:cNvSpPr>
            <p:nvPr/>
          </p:nvSpPr>
          <p:spPr bwMode="invGray">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2" name="Freeform 39">
              <a:extLst>
                <a:ext uri="{FF2B5EF4-FFF2-40B4-BE49-F238E27FC236}">
                  <a16:creationId xmlns:a16="http://schemas.microsoft.com/office/drawing/2014/main" id="{C72B7C39-F444-4DD6-B472-CA6D97046605}"/>
                </a:ext>
              </a:extLst>
            </p:cNvPr>
            <p:cNvSpPr>
              <a:spLocks noEditPoints="1"/>
            </p:cNvSpPr>
            <p:nvPr/>
          </p:nvSpPr>
          <p:spPr bwMode="invGray">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3" name="Freeform 40">
              <a:extLst>
                <a:ext uri="{FF2B5EF4-FFF2-40B4-BE49-F238E27FC236}">
                  <a16:creationId xmlns:a16="http://schemas.microsoft.com/office/drawing/2014/main" id="{72176DE0-727F-42E0-9EE7-A8EE6E4965CF}"/>
                </a:ext>
              </a:extLst>
            </p:cNvPr>
            <p:cNvSpPr>
              <a:spLocks/>
            </p:cNvSpPr>
            <p:nvPr/>
          </p:nvSpPr>
          <p:spPr bwMode="invGray">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4" name="Freeform 41">
              <a:extLst>
                <a:ext uri="{FF2B5EF4-FFF2-40B4-BE49-F238E27FC236}">
                  <a16:creationId xmlns:a16="http://schemas.microsoft.com/office/drawing/2014/main" id="{4C4C4B62-E490-412B-8061-34010CEB2B7E}"/>
                </a:ext>
              </a:extLst>
            </p:cNvPr>
            <p:cNvSpPr>
              <a:spLocks noEditPoints="1"/>
            </p:cNvSpPr>
            <p:nvPr/>
          </p:nvSpPr>
          <p:spPr bwMode="invGray">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5" name="Freeform 42">
              <a:extLst>
                <a:ext uri="{FF2B5EF4-FFF2-40B4-BE49-F238E27FC236}">
                  <a16:creationId xmlns:a16="http://schemas.microsoft.com/office/drawing/2014/main" id="{092C5D0E-FA93-4142-9AA8-911C9CE79147}"/>
                </a:ext>
              </a:extLst>
            </p:cNvPr>
            <p:cNvSpPr>
              <a:spLocks/>
            </p:cNvSpPr>
            <p:nvPr/>
          </p:nvSpPr>
          <p:spPr bwMode="invGray">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6" name="Freeform 43">
              <a:extLst>
                <a:ext uri="{FF2B5EF4-FFF2-40B4-BE49-F238E27FC236}">
                  <a16:creationId xmlns:a16="http://schemas.microsoft.com/office/drawing/2014/main" id="{B86A7FA6-3771-422E-ABC5-BDCE4DB8D0B8}"/>
                </a:ext>
              </a:extLst>
            </p:cNvPr>
            <p:cNvSpPr>
              <a:spLocks noEditPoints="1"/>
            </p:cNvSpPr>
            <p:nvPr/>
          </p:nvSpPr>
          <p:spPr bwMode="invGray">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7" name="Freeform 44">
              <a:extLst>
                <a:ext uri="{FF2B5EF4-FFF2-40B4-BE49-F238E27FC236}">
                  <a16:creationId xmlns:a16="http://schemas.microsoft.com/office/drawing/2014/main" id="{D0560E9E-83BD-4CD3-92BF-029D0F006297}"/>
                </a:ext>
              </a:extLst>
            </p:cNvPr>
            <p:cNvSpPr>
              <a:spLocks/>
            </p:cNvSpPr>
            <p:nvPr/>
          </p:nvSpPr>
          <p:spPr bwMode="invGray">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8" name="Freeform 45">
              <a:extLst>
                <a:ext uri="{FF2B5EF4-FFF2-40B4-BE49-F238E27FC236}">
                  <a16:creationId xmlns:a16="http://schemas.microsoft.com/office/drawing/2014/main" id="{FBECA20C-BE06-49EF-A9F4-01D3E821C8FA}"/>
                </a:ext>
              </a:extLst>
            </p:cNvPr>
            <p:cNvSpPr>
              <a:spLocks noEditPoints="1"/>
            </p:cNvSpPr>
            <p:nvPr/>
          </p:nvSpPr>
          <p:spPr bwMode="invGray">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9" name="Freeform 46">
              <a:extLst>
                <a:ext uri="{FF2B5EF4-FFF2-40B4-BE49-F238E27FC236}">
                  <a16:creationId xmlns:a16="http://schemas.microsoft.com/office/drawing/2014/main" id="{B6A1292A-3FC0-422A-9371-D41AA1F696AB}"/>
                </a:ext>
              </a:extLst>
            </p:cNvPr>
            <p:cNvSpPr>
              <a:spLocks/>
            </p:cNvSpPr>
            <p:nvPr/>
          </p:nvSpPr>
          <p:spPr bwMode="invGray">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03" name="Group 702">
            <a:extLst>
              <a:ext uri="{FF2B5EF4-FFF2-40B4-BE49-F238E27FC236}">
                <a16:creationId xmlns:a16="http://schemas.microsoft.com/office/drawing/2014/main" id="{982BFE29-9AC8-44CA-8477-2436F2044C80}"/>
              </a:ext>
            </a:extLst>
          </p:cNvPr>
          <p:cNvGrpSpPr/>
          <p:nvPr userDrawn="1"/>
        </p:nvGrpSpPr>
        <p:grpSpPr>
          <a:xfrm>
            <a:off x="7314090" y="2466227"/>
            <a:ext cx="890389" cy="325290"/>
            <a:chOff x="7376591" y="6134774"/>
            <a:chExt cx="919129" cy="336445"/>
          </a:xfrm>
          <a:solidFill>
            <a:srgbClr val="FFFFFF"/>
          </a:solidFill>
          <a:effectLst/>
        </p:grpSpPr>
        <p:sp>
          <p:nvSpPr>
            <p:cNvPr id="704" name="Freeform 24">
              <a:extLst>
                <a:ext uri="{FF2B5EF4-FFF2-40B4-BE49-F238E27FC236}">
                  <a16:creationId xmlns:a16="http://schemas.microsoft.com/office/drawing/2014/main" id="{92962B45-A7EF-4295-9FD8-D1E26CB9A245}"/>
                </a:ext>
              </a:extLst>
            </p:cNvPr>
            <p:cNvSpPr>
              <a:spLocks/>
            </p:cNvSpPr>
            <p:nvPr/>
          </p:nvSpPr>
          <p:spPr bwMode="invGray">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5" name="Freeform 25">
              <a:extLst>
                <a:ext uri="{FF2B5EF4-FFF2-40B4-BE49-F238E27FC236}">
                  <a16:creationId xmlns:a16="http://schemas.microsoft.com/office/drawing/2014/main" id="{2E48CB51-72C2-4091-92C7-28C11AF34009}"/>
                </a:ext>
              </a:extLst>
            </p:cNvPr>
            <p:cNvSpPr>
              <a:spLocks/>
            </p:cNvSpPr>
            <p:nvPr/>
          </p:nvSpPr>
          <p:spPr bwMode="invGray">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6" name="Freeform 26">
              <a:extLst>
                <a:ext uri="{FF2B5EF4-FFF2-40B4-BE49-F238E27FC236}">
                  <a16:creationId xmlns:a16="http://schemas.microsoft.com/office/drawing/2014/main" id="{3F5F45DE-3FBB-485C-9A44-0B261337801F}"/>
                </a:ext>
              </a:extLst>
            </p:cNvPr>
            <p:cNvSpPr>
              <a:spLocks/>
            </p:cNvSpPr>
            <p:nvPr/>
          </p:nvSpPr>
          <p:spPr bwMode="invGray">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7" name="Freeform 27">
              <a:extLst>
                <a:ext uri="{FF2B5EF4-FFF2-40B4-BE49-F238E27FC236}">
                  <a16:creationId xmlns:a16="http://schemas.microsoft.com/office/drawing/2014/main" id="{12102980-4981-405D-89EC-E4DDE08293BC}"/>
                </a:ext>
              </a:extLst>
            </p:cNvPr>
            <p:cNvSpPr>
              <a:spLocks/>
            </p:cNvSpPr>
            <p:nvPr/>
          </p:nvSpPr>
          <p:spPr bwMode="invGray">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8" name="Freeform 28">
              <a:extLst>
                <a:ext uri="{FF2B5EF4-FFF2-40B4-BE49-F238E27FC236}">
                  <a16:creationId xmlns:a16="http://schemas.microsoft.com/office/drawing/2014/main" id="{3248591C-89E2-4E34-9E84-397D8D155D2E}"/>
                </a:ext>
              </a:extLst>
            </p:cNvPr>
            <p:cNvSpPr>
              <a:spLocks/>
            </p:cNvSpPr>
            <p:nvPr/>
          </p:nvSpPr>
          <p:spPr bwMode="invGray">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9" name="Freeform 29">
              <a:extLst>
                <a:ext uri="{FF2B5EF4-FFF2-40B4-BE49-F238E27FC236}">
                  <a16:creationId xmlns:a16="http://schemas.microsoft.com/office/drawing/2014/main" id="{6AD5CB98-6841-4493-ABF5-08128A8EFB37}"/>
                </a:ext>
              </a:extLst>
            </p:cNvPr>
            <p:cNvSpPr>
              <a:spLocks/>
            </p:cNvSpPr>
            <p:nvPr/>
          </p:nvSpPr>
          <p:spPr bwMode="invGray">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0" name="Freeform 30">
              <a:extLst>
                <a:ext uri="{FF2B5EF4-FFF2-40B4-BE49-F238E27FC236}">
                  <a16:creationId xmlns:a16="http://schemas.microsoft.com/office/drawing/2014/main" id="{ED6C9DA4-82A1-403E-A08A-E3648D502190}"/>
                </a:ext>
              </a:extLst>
            </p:cNvPr>
            <p:cNvSpPr>
              <a:spLocks noEditPoints="1"/>
            </p:cNvSpPr>
            <p:nvPr/>
          </p:nvSpPr>
          <p:spPr bwMode="invGray">
            <a:xfrm>
              <a:off x="7545838" y="6134774"/>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53" name="Group 652">
            <a:extLst>
              <a:ext uri="{FF2B5EF4-FFF2-40B4-BE49-F238E27FC236}">
                <a16:creationId xmlns:a16="http://schemas.microsoft.com/office/drawing/2014/main" id="{44E60945-E2AA-4909-9BF3-A579DA83B8C2}"/>
              </a:ext>
            </a:extLst>
          </p:cNvPr>
          <p:cNvGrpSpPr/>
          <p:nvPr userDrawn="1"/>
        </p:nvGrpSpPr>
        <p:grpSpPr>
          <a:xfrm>
            <a:off x="7479306" y="1142295"/>
            <a:ext cx="559956" cy="159322"/>
            <a:chOff x="4664767" y="4986232"/>
            <a:chExt cx="578026" cy="164783"/>
          </a:xfrm>
          <a:solidFill>
            <a:srgbClr val="FFFFFF"/>
          </a:solidFill>
          <a:effectLst/>
        </p:grpSpPr>
        <p:sp>
          <p:nvSpPr>
            <p:cNvPr id="654" name="Freeform 22">
              <a:extLst>
                <a:ext uri="{FF2B5EF4-FFF2-40B4-BE49-F238E27FC236}">
                  <a16:creationId xmlns:a16="http://schemas.microsoft.com/office/drawing/2014/main" id="{3685729F-135E-42E4-B698-591C7D3A5EB2}"/>
                </a:ext>
              </a:extLst>
            </p:cNvPr>
            <p:cNvSpPr>
              <a:spLocks noEditPoints="1"/>
            </p:cNvSpPr>
            <p:nvPr/>
          </p:nvSpPr>
          <p:spPr bwMode="invGray">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5" name="Freeform 23">
              <a:extLst>
                <a:ext uri="{FF2B5EF4-FFF2-40B4-BE49-F238E27FC236}">
                  <a16:creationId xmlns:a16="http://schemas.microsoft.com/office/drawing/2014/main" id="{A28AF631-5D89-4CE8-B893-E7B2A4FBD530}"/>
                </a:ext>
              </a:extLst>
            </p:cNvPr>
            <p:cNvSpPr>
              <a:spLocks noEditPoints="1"/>
            </p:cNvSpPr>
            <p:nvPr/>
          </p:nvSpPr>
          <p:spPr bwMode="invGray">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6" name="Freeform 24">
              <a:extLst>
                <a:ext uri="{FF2B5EF4-FFF2-40B4-BE49-F238E27FC236}">
                  <a16:creationId xmlns:a16="http://schemas.microsoft.com/office/drawing/2014/main" id="{1DF3768D-8A67-4A3E-B03E-AB4CA632E786}"/>
                </a:ext>
              </a:extLst>
            </p:cNvPr>
            <p:cNvSpPr>
              <a:spLocks/>
            </p:cNvSpPr>
            <p:nvPr/>
          </p:nvSpPr>
          <p:spPr bwMode="invGray">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7" name="Freeform 25">
              <a:extLst>
                <a:ext uri="{FF2B5EF4-FFF2-40B4-BE49-F238E27FC236}">
                  <a16:creationId xmlns:a16="http://schemas.microsoft.com/office/drawing/2014/main" id="{715935B8-0803-4A8C-952A-E507AF63B66C}"/>
                </a:ext>
              </a:extLst>
            </p:cNvPr>
            <p:cNvSpPr>
              <a:spLocks/>
            </p:cNvSpPr>
            <p:nvPr/>
          </p:nvSpPr>
          <p:spPr bwMode="invGray">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8" name="Freeform 26">
              <a:extLst>
                <a:ext uri="{FF2B5EF4-FFF2-40B4-BE49-F238E27FC236}">
                  <a16:creationId xmlns:a16="http://schemas.microsoft.com/office/drawing/2014/main" id="{7C73EBDC-A4F0-4C2E-9134-B15F032CE44D}"/>
                </a:ext>
              </a:extLst>
            </p:cNvPr>
            <p:cNvSpPr>
              <a:spLocks noEditPoints="1"/>
            </p:cNvSpPr>
            <p:nvPr/>
          </p:nvSpPr>
          <p:spPr bwMode="invGray">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99" name="Group 798">
            <a:extLst>
              <a:ext uri="{FF2B5EF4-FFF2-40B4-BE49-F238E27FC236}">
                <a16:creationId xmlns:a16="http://schemas.microsoft.com/office/drawing/2014/main" id="{8F2F1823-5558-4D57-928A-1848D6EE6EE7}"/>
              </a:ext>
            </a:extLst>
          </p:cNvPr>
          <p:cNvGrpSpPr/>
          <p:nvPr userDrawn="1"/>
        </p:nvGrpSpPr>
        <p:grpSpPr>
          <a:xfrm>
            <a:off x="7466120" y="1786688"/>
            <a:ext cx="602231" cy="199836"/>
            <a:chOff x="3467068" y="4450074"/>
            <a:chExt cx="621665" cy="206687"/>
          </a:xfrm>
          <a:solidFill>
            <a:srgbClr val="FFFFFF"/>
          </a:solidFill>
          <a:effectLst/>
        </p:grpSpPr>
        <p:sp>
          <p:nvSpPr>
            <p:cNvPr id="800" name="Freeform 23">
              <a:extLst>
                <a:ext uri="{FF2B5EF4-FFF2-40B4-BE49-F238E27FC236}">
                  <a16:creationId xmlns:a16="http://schemas.microsoft.com/office/drawing/2014/main" id="{85DF7728-908F-40FA-84C9-C9B7F9A49C98}"/>
                </a:ext>
              </a:extLst>
            </p:cNvPr>
            <p:cNvSpPr>
              <a:spLocks/>
            </p:cNvSpPr>
            <p:nvPr/>
          </p:nvSpPr>
          <p:spPr bwMode="invGray">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1" name="Freeform 24">
              <a:extLst>
                <a:ext uri="{FF2B5EF4-FFF2-40B4-BE49-F238E27FC236}">
                  <a16:creationId xmlns:a16="http://schemas.microsoft.com/office/drawing/2014/main" id="{3CEA220F-0F85-4C47-BB99-351F0D4757A3}"/>
                </a:ext>
              </a:extLst>
            </p:cNvPr>
            <p:cNvSpPr>
              <a:spLocks noEditPoints="1"/>
            </p:cNvSpPr>
            <p:nvPr/>
          </p:nvSpPr>
          <p:spPr bwMode="invGray">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2" name="Freeform 25">
              <a:extLst>
                <a:ext uri="{FF2B5EF4-FFF2-40B4-BE49-F238E27FC236}">
                  <a16:creationId xmlns:a16="http://schemas.microsoft.com/office/drawing/2014/main" id="{EBDD48F5-3B21-445A-BE53-0B05CEE94DAF}"/>
                </a:ext>
              </a:extLst>
            </p:cNvPr>
            <p:cNvSpPr>
              <a:spLocks noEditPoints="1"/>
            </p:cNvSpPr>
            <p:nvPr/>
          </p:nvSpPr>
          <p:spPr bwMode="invGray">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3" name="Freeform 26">
              <a:extLst>
                <a:ext uri="{FF2B5EF4-FFF2-40B4-BE49-F238E27FC236}">
                  <a16:creationId xmlns:a16="http://schemas.microsoft.com/office/drawing/2014/main" id="{4B4BEB7F-7E13-4B82-8F4F-A00B63325FCF}"/>
                </a:ext>
              </a:extLst>
            </p:cNvPr>
            <p:cNvSpPr>
              <a:spLocks/>
            </p:cNvSpPr>
            <p:nvPr/>
          </p:nvSpPr>
          <p:spPr bwMode="invGray">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4" name="Freeform 27">
              <a:extLst>
                <a:ext uri="{FF2B5EF4-FFF2-40B4-BE49-F238E27FC236}">
                  <a16:creationId xmlns:a16="http://schemas.microsoft.com/office/drawing/2014/main" id="{D5D180B9-1301-4313-B69C-42A3E89AFAC0}"/>
                </a:ext>
              </a:extLst>
            </p:cNvPr>
            <p:cNvSpPr>
              <a:spLocks noEditPoints="1"/>
            </p:cNvSpPr>
            <p:nvPr/>
          </p:nvSpPr>
          <p:spPr bwMode="invGray">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5" name="Freeform 28">
              <a:extLst>
                <a:ext uri="{FF2B5EF4-FFF2-40B4-BE49-F238E27FC236}">
                  <a16:creationId xmlns:a16="http://schemas.microsoft.com/office/drawing/2014/main" id="{BA61F2AF-46D6-4330-A5E0-34BDEC1441B5}"/>
                </a:ext>
              </a:extLst>
            </p:cNvPr>
            <p:cNvSpPr>
              <a:spLocks/>
            </p:cNvSpPr>
            <p:nvPr/>
          </p:nvSpPr>
          <p:spPr bwMode="invGray">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pic>
        <p:nvPicPr>
          <p:cNvPr id="579" name="Picture 2">
            <a:extLst>
              <a:ext uri="{FF2B5EF4-FFF2-40B4-BE49-F238E27FC236}">
                <a16:creationId xmlns:a16="http://schemas.microsoft.com/office/drawing/2014/main" id="{065B9A72-185E-49FA-A7B5-3CD8D4951220}"/>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29824" t="36030" r="16031" b="19410"/>
          <a:stretch/>
        </p:blipFill>
        <p:spPr bwMode="auto">
          <a:xfrm>
            <a:off x="4407158" y="5390482"/>
            <a:ext cx="484532" cy="183198"/>
          </a:xfrm>
          <a:prstGeom prst="rect">
            <a:avLst/>
          </a:prstGeom>
          <a:noFill/>
          <a:ln w="9525">
            <a:noFill/>
            <a:miter lim="800000"/>
            <a:headEnd/>
            <a:tailEnd/>
          </a:ln>
          <a:effectLst/>
        </p:spPr>
      </p:pic>
      <p:grpSp>
        <p:nvGrpSpPr>
          <p:cNvPr id="789" name="Group 788">
            <a:extLst>
              <a:ext uri="{FF2B5EF4-FFF2-40B4-BE49-F238E27FC236}">
                <a16:creationId xmlns:a16="http://schemas.microsoft.com/office/drawing/2014/main" id="{D01851AC-1DA7-4FF2-9CD2-70945E557075}"/>
              </a:ext>
            </a:extLst>
          </p:cNvPr>
          <p:cNvGrpSpPr/>
          <p:nvPr userDrawn="1"/>
        </p:nvGrpSpPr>
        <p:grpSpPr>
          <a:xfrm>
            <a:off x="4301372" y="3935900"/>
            <a:ext cx="696105" cy="288765"/>
            <a:chOff x="7844547" y="4357855"/>
            <a:chExt cx="718569" cy="298667"/>
          </a:xfrm>
          <a:solidFill>
            <a:srgbClr val="FFFFFF"/>
          </a:solidFill>
          <a:effectLst/>
        </p:grpSpPr>
        <p:sp>
          <p:nvSpPr>
            <p:cNvPr id="790" name="Freeform 18">
              <a:extLst>
                <a:ext uri="{FF2B5EF4-FFF2-40B4-BE49-F238E27FC236}">
                  <a16:creationId xmlns:a16="http://schemas.microsoft.com/office/drawing/2014/main" id="{328519FA-C1FA-4E33-8D9B-BAE97DD7E873}"/>
                </a:ext>
              </a:extLst>
            </p:cNvPr>
            <p:cNvSpPr>
              <a:spLocks/>
            </p:cNvSpPr>
            <p:nvPr/>
          </p:nvSpPr>
          <p:spPr bwMode="invGray">
            <a:xfrm>
              <a:off x="8301920"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1" name="Freeform 20">
              <a:extLst>
                <a:ext uri="{FF2B5EF4-FFF2-40B4-BE49-F238E27FC236}">
                  <a16:creationId xmlns:a16="http://schemas.microsoft.com/office/drawing/2014/main" id="{1D975238-D117-4413-A3FD-DE85C92E90D1}"/>
                </a:ext>
              </a:extLst>
            </p:cNvPr>
            <p:cNvSpPr>
              <a:spLocks/>
            </p:cNvSpPr>
            <p:nvPr/>
          </p:nvSpPr>
          <p:spPr bwMode="invGray">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2" name="Freeform 21">
              <a:extLst>
                <a:ext uri="{FF2B5EF4-FFF2-40B4-BE49-F238E27FC236}">
                  <a16:creationId xmlns:a16="http://schemas.microsoft.com/office/drawing/2014/main" id="{BF9A7824-589D-4BAA-BFC9-421D8D533155}"/>
                </a:ext>
              </a:extLst>
            </p:cNvPr>
            <p:cNvSpPr>
              <a:spLocks noEditPoints="1"/>
            </p:cNvSpPr>
            <p:nvPr/>
          </p:nvSpPr>
          <p:spPr bwMode="invGray">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3" name="Oval 792">
              <a:extLst>
                <a:ext uri="{FF2B5EF4-FFF2-40B4-BE49-F238E27FC236}">
                  <a16:creationId xmlns:a16="http://schemas.microsoft.com/office/drawing/2014/main" id="{F9ED46D2-7069-467A-A0E2-BB4D394BDCA6}"/>
                </a:ext>
              </a:extLst>
            </p:cNvPr>
            <p:cNvSpPr>
              <a:spLocks noChangeAspect="1"/>
            </p:cNvSpPr>
            <p:nvPr/>
          </p:nvSpPr>
          <p:spPr bwMode="invGray">
            <a:xfrm>
              <a:off x="8159966" y="4376370"/>
              <a:ext cx="41897" cy="41897"/>
            </a:xfrm>
            <a:prstGeom prst="ellipse">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11" name="Group 710">
            <a:extLst>
              <a:ext uri="{FF2B5EF4-FFF2-40B4-BE49-F238E27FC236}">
                <a16:creationId xmlns:a16="http://schemas.microsoft.com/office/drawing/2014/main" id="{72BD4560-FBAF-4939-AC58-3E2C0654B2A1}"/>
              </a:ext>
            </a:extLst>
          </p:cNvPr>
          <p:cNvGrpSpPr/>
          <p:nvPr userDrawn="1"/>
        </p:nvGrpSpPr>
        <p:grpSpPr>
          <a:xfrm>
            <a:off x="4295209" y="3211696"/>
            <a:ext cx="692529" cy="181296"/>
            <a:chOff x="420233" y="6191684"/>
            <a:chExt cx="714879" cy="187513"/>
          </a:xfrm>
          <a:solidFill>
            <a:srgbClr val="FFFFFF"/>
          </a:solidFill>
          <a:effectLst/>
        </p:grpSpPr>
        <p:sp>
          <p:nvSpPr>
            <p:cNvPr id="712" name="Freeform 20">
              <a:extLst>
                <a:ext uri="{FF2B5EF4-FFF2-40B4-BE49-F238E27FC236}">
                  <a16:creationId xmlns:a16="http://schemas.microsoft.com/office/drawing/2014/main" id="{B62B17A5-7023-48E4-8C26-07C7466B73C5}"/>
                </a:ext>
              </a:extLst>
            </p:cNvPr>
            <p:cNvSpPr>
              <a:spLocks/>
            </p:cNvSpPr>
            <p:nvPr/>
          </p:nvSpPr>
          <p:spPr bwMode="invGray">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3" name="Freeform 21">
              <a:extLst>
                <a:ext uri="{FF2B5EF4-FFF2-40B4-BE49-F238E27FC236}">
                  <a16:creationId xmlns:a16="http://schemas.microsoft.com/office/drawing/2014/main" id="{565F2313-0163-4D30-89CE-15BD8B80A2C6}"/>
                </a:ext>
              </a:extLst>
            </p:cNvPr>
            <p:cNvSpPr>
              <a:spLocks/>
            </p:cNvSpPr>
            <p:nvPr/>
          </p:nvSpPr>
          <p:spPr bwMode="invGray">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4" name="Freeform 22">
              <a:extLst>
                <a:ext uri="{FF2B5EF4-FFF2-40B4-BE49-F238E27FC236}">
                  <a16:creationId xmlns:a16="http://schemas.microsoft.com/office/drawing/2014/main" id="{6CB5A873-20E2-4742-9D39-0266805B16B3}"/>
                </a:ext>
              </a:extLst>
            </p:cNvPr>
            <p:cNvSpPr>
              <a:spLocks/>
            </p:cNvSpPr>
            <p:nvPr/>
          </p:nvSpPr>
          <p:spPr bwMode="invGray">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5" name="Freeform 25">
              <a:extLst>
                <a:ext uri="{FF2B5EF4-FFF2-40B4-BE49-F238E27FC236}">
                  <a16:creationId xmlns:a16="http://schemas.microsoft.com/office/drawing/2014/main" id="{CE823C0A-E20B-444C-A5EC-972948237A4E}"/>
                </a:ext>
              </a:extLst>
            </p:cNvPr>
            <p:cNvSpPr>
              <a:spLocks/>
            </p:cNvSpPr>
            <p:nvPr/>
          </p:nvSpPr>
          <p:spPr bwMode="invGray">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6" name="Freeform 26">
              <a:extLst>
                <a:ext uri="{FF2B5EF4-FFF2-40B4-BE49-F238E27FC236}">
                  <a16:creationId xmlns:a16="http://schemas.microsoft.com/office/drawing/2014/main" id="{5B0AE8B2-F80F-4E27-9357-CC298C4D9876}"/>
                </a:ext>
              </a:extLst>
            </p:cNvPr>
            <p:cNvSpPr>
              <a:spLocks/>
            </p:cNvSpPr>
            <p:nvPr/>
          </p:nvSpPr>
          <p:spPr bwMode="invGray">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7" name="Freeform 36">
              <a:extLst>
                <a:ext uri="{FF2B5EF4-FFF2-40B4-BE49-F238E27FC236}">
                  <a16:creationId xmlns:a16="http://schemas.microsoft.com/office/drawing/2014/main" id="{04983705-257C-44CB-84CB-C646FE5DD12B}"/>
                </a:ext>
              </a:extLst>
            </p:cNvPr>
            <p:cNvSpPr>
              <a:spLocks/>
            </p:cNvSpPr>
            <p:nvPr/>
          </p:nvSpPr>
          <p:spPr bwMode="invGray">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8" name="Freeform 37">
              <a:extLst>
                <a:ext uri="{FF2B5EF4-FFF2-40B4-BE49-F238E27FC236}">
                  <a16:creationId xmlns:a16="http://schemas.microsoft.com/office/drawing/2014/main" id="{E242AF08-B0BA-4F18-9A38-89F37A7389A9}"/>
                </a:ext>
              </a:extLst>
            </p:cNvPr>
            <p:cNvSpPr>
              <a:spLocks noEditPoints="1"/>
            </p:cNvSpPr>
            <p:nvPr/>
          </p:nvSpPr>
          <p:spPr bwMode="invGray">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9" name="Freeform 38">
              <a:extLst>
                <a:ext uri="{FF2B5EF4-FFF2-40B4-BE49-F238E27FC236}">
                  <a16:creationId xmlns:a16="http://schemas.microsoft.com/office/drawing/2014/main" id="{C19E4D0D-D09E-4150-A1B1-A1020BFABCF2}"/>
                </a:ext>
              </a:extLst>
            </p:cNvPr>
            <p:cNvSpPr>
              <a:spLocks/>
            </p:cNvSpPr>
            <p:nvPr/>
          </p:nvSpPr>
          <p:spPr bwMode="invGray">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0" name="Freeform 39">
              <a:extLst>
                <a:ext uri="{FF2B5EF4-FFF2-40B4-BE49-F238E27FC236}">
                  <a16:creationId xmlns:a16="http://schemas.microsoft.com/office/drawing/2014/main" id="{95736906-27EC-46A3-B4B1-420B4855A8EB}"/>
                </a:ext>
              </a:extLst>
            </p:cNvPr>
            <p:cNvSpPr>
              <a:spLocks/>
            </p:cNvSpPr>
            <p:nvPr/>
          </p:nvSpPr>
          <p:spPr bwMode="invGray">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1" name="Freeform 42">
              <a:extLst>
                <a:ext uri="{FF2B5EF4-FFF2-40B4-BE49-F238E27FC236}">
                  <a16:creationId xmlns:a16="http://schemas.microsoft.com/office/drawing/2014/main" id="{B1827838-5012-46AF-BC25-562FFE0B346C}"/>
                </a:ext>
              </a:extLst>
            </p:cNvPr>
            <p:cNvSpPr>
              <a:spLocks/>
            </p:cNvSpPr>
            <p:nvPr/>
          </p:nvSpPr>
          <p:spPr bwMode="invGray">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2" name="Freeform 43">
              <a:extLst>
                <a:ext uri="{FF2B5EF4-FFF2-40B4-BE49-F238E27FC236}">
                  <a16:creationId xmlns:a16="http://schemas.microsoft.com/office/drawing/2014/main" id="{1AC9200A-D4B4-4FB8-ACDD-84B9B843F4B8}"/>
                </a:ext>
              </a:extLst>
            </p:cNvPr>
            <p:cNvSpPr>
              <a:spLocks noEditPoints="1"/>
            </p:cNvSpPr>
            <p:nvPr/>
          </p:nvSpPr>
          <p:spPr bwMode="invGray">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3" name="Freeform 44">
              <a:extLst>
                <a:ext uri="{FF2B5EF4-FFF2-40B4-BE49-F238E27FC236}">
                  <a16:creationId xmlns:a16="http://schemas.microsoft.com/office/drawing/2014/main" id="{AE0ACEB5-1CBF-4FA6-B128-A4B55BED13B8}"/>
                </a:ext>
              </a:extLst>
            </p:cNvPr>
            <p:cNvSpPr>
              <a:spLocks/>
            </p:cNvSpPr>
            <p:nvPr/>
          </p:nvSpPr>
          <p:spPr bwMode="invGray">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sp>
        <p:nvSpPr>
          <p:cNvPr id="810" name="Rectangle 809">
            <a:extLst>
              <a:ext uri="{FF2B5EF4-FFF2-40B4-BE49-F238E27FC236}">
                <a16:creationId xmlns:a16="http://schemas.microsoft.com/office/drawing/2014/main" id="{20830C6B-481F-4CE3-BB22-ED2140BD3F43}"/>
              </a:ext>
            </a:extLst>
          </p:cNvPr>
          <p:cNvSpPr/>
          <p:nvPr userDrawn="1"/>
        </p:nvSpPr>
        <p:spPr>
          <a:xfrm>
            <a:off x="4165188" y="2419735"/>
            <a:ext cx="1000282" cy="369332"/>
          </a:xfrm>
          <a:prstGeom prst="rect">
            <a:avLst/>
          </a:prstGeom>
        </p:spPr>
        <p:txBody>
          <a:bodyPr wrap="square">
            <a:spAutoFit/>
          </a:bodyPr>
          <a:lstStyle/>
          <a:p>
            <a:r>
              <a:rPr lang="en-US" sz="1800" dirty="0" err="1">
                <a:solidFill>
                  <a:srgbClr val="FFFFFF">
                    <a:alpha val="99000"/>
                  </a:srgbClr>
                </a:solidFill>
                <a:latin typeface="Segoe UI" pitchFamily="34" charset="0"/>
                <a:ea typeface="Segoe UI" pitchFamily="34" charset="0"/>
                <a:cs typeface="Segoe UI" pitchFamily="34" charset="0"/>
              </a:rPr>
              <a:t>Ahsante</a:t>
            </a:r>
            <a:endParaRPr lang="en-US" dirty="0"/>
          </a:p>
        </p:txBody>
      </p:sp>
      <p:grpSp>
        <p:nvGrpSpPr>
          <p:cNvPr id="681" name="Group 680">
            <a:extLst>
              <a:ext uri="{FF2B5EF4-FFF2-40B4-BE49-F238E27FC236}">
                <a16:creationId xmlns:a16="http://schemas.microsoft.com/office/drawing/2014/main" id="{48D49711-256B-4186-8347-BFDFDCBBC7EB}"/>
              </a:ext>
            </a:extLst>
          </p:cNvPr>
          <p:cNvGrpSpPr/>
          <p:nvPr userDrawn="1"/>
        </p:nvGrpSpPr>
        <p:grpSpPr>
          <a:xfrm>
            <a:off x="4377360" y="1823909"/>
            <a:ext cx="544129" cy="180200"/>
            <a:chOff x="10238410" y="4967852"/>
            <a:chExt cx="561691" cy="186381"/>
          </a:xfrm>
          <a:solidFill>
            <a:srgbClr val="FFFFFF"/>
          </a:solidFill>
          <a:effectLst/>
        </p:grpSpPr>
        <p:sp>
          <p:nvSpPr>
            <p:cNvPr id="682" name="Freeform 34">
              <a:extLst>
                <a:ext uri="{FF2B5EF4-FFF2-40B4-BE49-F238E27FC236}">
                  <a16:creationId xmlns:a16="http://schemas.microsoft.com/office/drawing/2014/main" id="{EA33E4A2-D778-426D-A56F-2EE728894C5D}"/>
                </a:ext>
              </a:extLst>
            </p:cNvPr>
            <p:cNvSpPr>
              <a:spLocks/>
            </p:cNvSpPr>
            <p:nvPr/>
          </p:nvSpPr>
          <p:spPr bwMode="invGray">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3" name="Freeform 35">
              <a:extLst>
                <a:ext uri="{FF2B5EF4-FFF2-40B4-BE49-F238E27FC236}">
                  <a16:creationId xmlns:a16="http://schemas.microsoft.com/office/drawing/2014/main" id="{15A4C31F-1E5C-4BB3-BC29-888BE2BD46B7}"/>
                </a:ext>
              </a:extLst>
            </p:cNvPr>
            <p:cNvSpPr>
              <a:spLocks/>
            </p:cNvSpPr>
            <p:nvPr/>
          </p:nvSpPr>
          <p:spPr bwMode="invGray">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4" name="Freeform 36">
              <a:extLst>
                <a:ext uri="{FF2B5EF4-FFF2-40B4-BE49-F238E27FC236}">
                  <a16:creationId xmlns:a16="http://schemas.microsoft.com/office/drawing/2014/main" id="{B6FB8D40-02F4-4B29-BB17-DD7D9C80591D}"/>
                </a:ext>
              </a:extLst>
            </p:cNvPr>
            <p:cNvSpPr>
              <a:spLocks noEditPoints="1"/>
            </p:cNvSpPr>
            <p:nvPr/>
          </p:nvSpPr>
          <p:spPr bwMode="invGray">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5" name="Rectangle 37">
              <a:extLst>
                <a:ext uri="{FF2B5EF4-FFF2-40B4-BE49-F238E27FC236}">
                  <a16:creationId xmlns:a16="http://schemas.microsoft.com/office/drawing/2014/main" id="{0F5CAB8B-4899-4526-961F-A949A1165828}"/>
                </a:ext>
              </a:extLst>
            </p:cNvPr>
            <p:cNvSpPr>
              <a:spLocks noChangeArrowheads="1"/>
            </p:cNvSpPr>
            <p:nvPr/>
          </p:nvSpPr>
          <p:spPr bwMode="invGray">
            <a:xfrm>
              <a:off x="10646846" y="4967852"/>
              <a:ext cx="27666" cy="183105"/>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6" name="Freeform 38">
              <a:extLst>
                <a:ext uri="{FF2B5EF4-FFF2-40B4-BE49-F238E27FC236}">
                  <a16:creationId xmlns:a16="http://schemas.microsoft.com/office/drawing/2014/main" id="{69D6139F-E07A-4C1F-BC3A-B028EE0345F2}"/>
                </a:ext>
              </a:extLst>
            </p:cNvPr>
            <p:cNvSpPr>
              <a:spLocks noEditPoints="1"/>
            </p:cNvSpPr>
            <p:nvPr/>
          </p:nvSpPr>
          <p:spPr bwMode="invGray">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806" name="Group 805">
            <a:extLst>
              <a:ext uri="{FF2B5EF4-FFF2-40B4-BE49-F238E27FC236}">
                <a16:creationId xmlns:a16="http://schemas.microsoft.com/office/drawing/2014/main" id="{2DC2CD78-BC6D-42F7-B969-3FE143891EC4}"/>
              </a:ext>
            </a:extLst>
          </p:cNvPr>
          <p:cNvGrpSpPr/>
          <p:nvPr userDrawn="1"/>
        </p:nvGrpSpPr>
        <p:grpSpPr>
          <a:xfrm>
            <a:off x="4352556" y="4654528"/>
            <a:ext cx="593736" cy="278949"/>
            <a:chOff x="8669045" y="5484723"/>
            <a:chExt cx="612897" cy="288514"/>
          </a:xfrm>
          <a:solidFill>
            <a:srgbClr val="FFFFFF"/>
          </a:solidFill>
          <a:effectLst/>
        </p:grpSpPr>
        <p:sp>
          <p:nvSpPr>
            <p:cNvPr id="807" name="Freeform 16">
              <a:extLst>
                <a:ext uri="{FF2B5EF4-FFF2-40B4-BE49-F238E27FC236}">
                  <a16:creationId xmlns:a16="http://schemas.microsoft.com/office/drawing/2014/main" id="{9082B76F-C93E-4DC5-9470-8D164D52CEEE}"/>
                </a:ext>
              </a:extLst>
            </p:cNvPr>
            <p:cNvSpPr>
              <a:spLocks noEditPoints="1"/>
            </p:cNvSpPr>
            <p:nvPr/>
          </p:nvSpPr>
          <p:spPr bwMode="invGray">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8" name="Freeform 17">
              <a:extLst>
                <a:ext uri="{FF2B5EF4-FFF2-40B4-BE49-F238E27FC236}">
                  <a16:creationId xmlns:a16="http://schemas.microsoft.com/office/drawing/2014/main" id="{9555F416-1C8F-461A-B578-179B34B26DBE}"/>
                </a:ext>
              </a:extLst>
            </p:cNvPr>
            <p:cNvSpPr>
              <a:spLocks noEditPoints="1"/>
            </p:cNvSpPr>
            <p:nvPr/>
          </p:nvSpPr>
          <p:spPr bwMode="invGray">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sp>
        <p:nvSpPr>
          <p:cNvPr id="811" name="TextBox 810">
            <a:extLst>
              <a:ext uri="{FF2B5EF4-FFF2-40B4-BE49-F238E27FC236}">
                <a16:creationId xmlns:a16="http://schemas.microsoft.com/office/drawing/2014/main" id="{2A2C7363-0125-4A81-8AC6-C5B3DB8A9213}"/>
              </a:ext>
            </a:extLst>
          </p:cNvPr>
          <p:cNvSpPr txBox="1"/>
          <p:nvPr userDrawn="1"/>
        </p:nvSpPr>
        <p:spPr>
          <a:xfrm>
            <a:off x="4174826" y="1046358"/>
            <a:ext cx="985717"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Gracias</a:t>
            </a:r>
          </a:p>
        </p:txBody>
      </p:sp>
      <p:sp>
        <p:nvSpPr>
          <p:cNvPr id="809" name="Rectangle 808">
            <a:extLst>
              <a:ext uri="{FF2B5EF4-FFF2-40B4-BE49-F238E27FC236}">
                <a16:creationId xmlns:a16="http://schemas.microsoft.com/office/drawing/2014/main" id="{54F22464-889E-438E-BDBB-64501AB22A3F}"/>
              </a:ext>
            </a:extLst>
          </p:cNvPr>
          <p:cNvSpPr/>
          <p:nvPr userDrawn="1"/>
        </p:nvSpPr>
        <p:spPr>
          <a:xfrm>
            <a:off x="-859920" y="799137"/>
            <a:ext cx="4337598" cy="2831296"/>
          </a:xfrm>
          <a:prstGeom prst="rect">
            <a:avLst/>
          </a:prstGeom>
        </p:spPr>
        <p:txBody>
          <a:bodyPr wrap="square" lIns="121674" tIns="60837" rIns="121674" bIns="60837">
            <a:spAutoFit/>
          </a:bodyPr>
          <a:lstStyle/>
          <a:p>
            <a:pPr algn="r"/>
            <a:r>
              <a:rPr lang="en-US" sz="8800" dirty="0">
                <a:solidFill>
                  <a:srgbClr val="FFFFFF">
                    <a:alpha val="99000"/>
                  </a:srgbClr>
                </a:solidFill>
                <a:latin typeface="+mn-lt"/>
                <a:ea typeface="Segoe UI" pitchFamily="34" charset="0"/>
                <a:cs typeface="Segoe UI" panose="020B0502040204020203" pitchFamily="34" charset="0"/>
              </a:rPr>
              <a:t>thank you</a:t>
            </a:r>
          </a:p>
        </p:txBody>
      </p:sp>
      <p:cxnSp>
        <p:nvCxnSpPr>
          <p:cNvPr id="837" name="Straight Connector 836">
            <a:extLst>
              <a:ext uri="{FF2B5EF4-FFF2-40B4-BE49-F238E27FC236}">
                <a16:creationId xmlns:a16="http://schemas.microsoft.com/office/drawing/2014/main" id="{CDFB2039-BB03-492A-B327-78299DDB99B3}"/>
              </a:ext>
            </a:extLst>
          </p:cNvPr>
          <p:cNvCxnSpPr>
            <a:cxnSpLocks/>
          </p:cNvCxnSpPr>
          <p:nvPr userDrawn="1"/>
        </p:nvCxnSpPr>
        <p:spPr>
          <a:xfrm>
            <a:off x="3808675" y="1126432"/>
            <a:ext cx="0" cy="447426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id="{77018AAC-8CDC-431C-B50B-D1FE8945924F}"/>
              </a:ext>
            </a:extLst>
          </p:cNvPr>
          <p:cNvSpPr txBox="1"/>
          <p:nvPr userDrawn="1"/>
        </p:nvSpPr>
        <p:spPr>
          <a:xfrm>
            <a:off x="10403491" y="4603568"/>
            <a:ext cx="910291" cy="369332"/>
          </a:xfrm>
          <a:prstGeom prst="rect">
            <a:avLst/>
          </a:prstGeom>
          <a:noFill/>
        </p:spPr>
        <p:txBody>
          <a:bodyPr wrap="square" rtlCol="0">
            <a:spAutoFit/>
          </a:bodyPr>
          <a:lstStyle/>
          <a:p>
            <a:pPr algn="ctr"/>
            <a:r>
              <a:rPr lang="en-US" b="0" dirty="0">
                <a:solidFill>
                  <a:schemeClr val="bg1"/>
                </a:solidFill>
                <a:latin typeface="Segoe UI Semibold" panose="020B0702040204020203" pitchFamily="34" charset="0"/>
                <a:cs typeface="Segoe UI Semibold" panose="020B0702040204020203" pitchFamily="34" charset="0"/>
              </a:rPr>
              <a:t>Merci</a:t>
            </a:r>
          </a:p>
        </p:txBody>
      </p:sp>
      <p:sp>
        <p:nvSpPr>
          <p:cNvPr id="252" name="Rectangle 251">
            <a:extLst>
              <a:ext uri="{FF2B5EF4-FFF2-40B4-BE49-F238E27FC236}">
                <a16:creationId xmlns:a16="http://schemas.microsoft.com/office/drawing/2014/main" id="{088E5928-BAE6-42EC-BB90-83C5F92587EC}"/>
              </a:ext>
            </a:extLst>
          </p:cNvPr>
          <p:cNvSpPr/>
          <p:nvPr userDrawn="1"/>
        </p:nvSpPr>
        <p:spPr>
          <a:xfrm>
            <a:off x="10202911" y="5293853"/>
            <a:ext cx="1349665" cy="369332"/>
          </a:xfrm>
          <a:prstGeom prst="rect">
            <a:avLst/>
          </a:prstGeom>
        </p:spPr>
        <p:txBody>
          <a:bodyPr wrap="none">
            <a:spAutoFit/>
          </a:bodyPr>
          <a:lstStyle/>
          <a:p>
            <a:pPr algn="ctr"/>
            <a:r>
              <a:rPr lang="en-US" dirty="0" err="1">
                <a:solidFill>
                  <a:schemeClr val="bg1"/>
                </a:solidFill>
                <a:latin typeface="Segoe UI" panose="020B0502040204020203" pitchFamily="34" charset="0"/>
                <a:ea typeface="Calibri" panose="020F0502020204030204" pitchFamily="34" charset="0"/>
                <a:cs typeface="Segoe UI" panose="020B0502040204020203" pitchFamily="34" charset="0"/>
              </a:rPr>
              <a:t>Ευχ</a:t>
            </a:r>
            <a:r>
              <a:rPr lang="en-US" dirty="0">
                <a:solidFill>
                  <a:schemeClr val="bg1"/>
                </a:solidFill>
                <a:latin typeface="Segoe UI" panose="020B0502040204020203" pitchFamily="34" charset="0"/>
                <a:ea typeface="Calibri" panose="020F0502020204030204" pitchFamily="34" charset="0"/>
                <a:cs typeface="Segoe UI" panose="020B0502040204020203" pitchFamily="34" charset="0"/>
              </a:rPr>
              <a:t>αριστώ</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4040431"/>
      </p:ext>
    </p:extLst>
  </p:cSld>
  <p:clrMapOvr>
    <a:masterClrMapping/>
  </p:clrMapOvr>
  <p:extLst>
    <p:ext uri="{DCECCB84-F9BA-43D5-87BE-67443E8EF086}">
      <p15:sldGuideLst xmlns:p15="http://schemas.microsoft.com/office/powerpoint/2012/main">
        <p15:guide id="1" pos="168">
          <p15:clr>
            <a:srgbClr val="FBAE40"/>
          </p15:clr>
        </p15:guide>
        <p15:guide id="2" pos="960">
          <p15:clr>
            <a:srgbClr val="FBAE40"/>
          </p15:clr>
        </p15:guide>
        <p15:guide id="3" pos="1800">
          <p15:clr>
            <a:srgbClr val="FBAE40"/>
          </p15:clr>
        </p15:guide>
        <p15:guide id="4" pos="2640">
          <p15:clr>
            <a:srgbClr val="FBAE40"/>
          </p15:clr>
        </p15:guide>
        <p15:guide id="5" pos="3480">
          <p15:clr>
            <a:srgbClr val="FBAE40"/>
          </p15:clr>
        </p15:guide>
        <p15:guide id="6" pos="4320">
          <p15:clr>
            <a:srgbClr val="FBAE40"/>
          </p15:clr>
        </p15:guide>
        <p15:guide id="7" pos="5184">
          <p15:clr>
            <a:srgbClr val="FBAE40"/>
          </p15:clr>
        </p15:guide>
        <p15:guide id="8" pos="6024">
          <p15:clr>
            <a:srgbClr val="FBAE40"/>
          </p15:clr>
        </p15:guide>
        <p15:guide id="9" pos="6864">
          <p15:clr>
            <a:srgbClr val="FBAE40"/>
          </p15:clr>
        </p15:guide>
        <p15:guide id="10" orient="horz" pos="696">
          <p15:clr>
            <a:srgbClr val="FBAE40"/>
          </p15:clr>
        </p15:guide>
        <p15:guide id="11" orient="horz" pos="888">
          <p15:clr>
            <a:srgbClr val="FBAE40"/>
          </p15:clr>
        </p15:guide>
        <p15:guide id="12" orient="horz" pos="1344">
          <p15:clr>
            <a:srgbClr val="FBAE40"/>
          </p15:clr>
        </p15:guide>
        <p15:guide id="14" orient="horz" pos="1776">
          <p15:clr>
            <a:srgbClr val="FBAE40"/>
          </p15:clr>
        </p15:guide>
        <p15:guide id="15" orient="horz" pos="2232">
          <p15:clr>
            <a:srgbClr val="FBAE40"/>
          </p15:clr>
        </p15:guide>
        <p15:guide id="16" orient="horz" pos="3024">
          <p15:clr>
            <a:srgbClr val="FBAE40"/>
          </p15:clr>
        </p15:guide>
        <p15:guide id="17" orient="horz" pos="3456">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843" name="Rectangle 842">
            <a:extLst>
              <a:ext uri="{FF2B5EF4-FFF2-40B4-BE49-F238E27FC236}">
                <a16:creationId xmlns:a16="http://schemas.microsoft.com/office/drawing/2014/main" id="{1CA3D44E-A23F-43D1-B7A2-1D4A9B2A92E7}"/>
              </a:ext>
            </a:extLst>
          </p:cNvPr>
          <p:cNvSpPr/>
          <p:nvPr userDrawn="1"/>
        </p:nvSpPr>
        <p:spPr bwMode="auto">
          <a:xfrm>
            <a:off x="-1423" y="-5751"/>
            <a:ext cx="12192000" cy="665291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612" name="Group 611">
            <a:extLst>
              <a:ext uri="{FF2B5EF4-FFF2-40B4-BE49-F238E27FC236}">
                <a16:creationId xmlns:a16="http://schemas.microsoft.com/office/drawing/2014/main" id="{D3FF9B1B-E0D6-488C-912F-3F5DB95F1072}"/>
              </a:ext>
            </a:extLst>
          </p:cNvPr>
          <p:cNvGrpSpPr/>
          <p:nvPr userDrawn="1"/>
        </p:nvGrpSpPr>
        <p:grpSpPr>
          <a:xfrm>
            <a:off x="10483208" y="3949518"/>
            <a:ext cx="804133" cy="217870"/>
            <a:chOff x="7458381" y="5575585"/>
            <a:chExt cx="830083" cy="225342"/>
          </a:xfrm>
          <a:solidFill>
            <a:srgbClr val="FFFFFF"/>
          </a:solidFill>
          <a:effectLst/>
        </p:grpSpPr>
        <p:sp>
          <p:nvSpPr>
            <p:cNvPr id="613" name="Freeform 21">
              <a:extLst>
                <a:ext uri="{FF2B5EF4-FFF2-40B4-BE49-F238E27FC236}">
                  <a16:creationId xmlns:a16="http://schemas.microsoft.com/office/drawing/2014/main" id="{27A4F1A7-CF1D-4936-962C-729979C8BF7E}"/>
                </a:ext>
              </a:extLst>
            </p:cNvPr>
            <p:cNvSpPr>
              <a:spLocks noEditPoints="1"/>
            </p:cNvSpPr>
            <p:nvPr/>
          </p:nvSpPr>
          <p:spPr bwMode="invGray">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4" name="Freeform 22">
              <a:extLst>
                <a:ext uri="{FF2B5EF4-FFF2-40B4-BE49-F238E27FC236}">
                  <a16:creationId xmlns:a16="http://schemas.microsoft.com/office/drawing/2014/main" id="{4545ED85-4873-4B16-A9EC-5999DF817A38}"/>
                </a:ext>
              </a:extLst>
            </p:cNvPr>
            <p:cNvSpPr>
              <a:spLocks/>
            </p:cNvSpPr>
            <p:nvPr/>
          </p:nvSpPr>
          <p:spPr bwMode="invGray">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5" name="Freeform 23">
              <a:extLst>
                <a:ext uri="{FF2B5EF4-FFF2-40B4-BE49-F238E27FC236}">
                  <a16:creationId xmlns:a16="http://schemas.microsoft.com/office/drawing/2014/main" id="{93F01407-95C0-42A6-9139-4D90D769692D}"/>
                </a:ext>
              </a:extLst>
            </p:cNvPr>
            <p:cNvSpPr>
              <a:spLocks noEditPoints="1"/>
            </p:cNvSpPr>
            <p:nvPr/>
          </p:nvSpPr>
          <p:spPr bwMode="invGray">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6" name="Freeform 24">
              <a:extLst>
                <a:ext uri="{FF2B5EF4-FFF2-40B4-BE49-F238E27FC236}">
                  <a16:creationId xmlns:a16="http://schemas.microsoft.com/office/drawing/2014/main" id="{4A051516-950E-4A78-B43A-F5B90D5CC91B}"/>
                </a:ext>
              </a:extLst>
            </p:cNvPr>
            <p:cNvSpPr>
              <a:spLocks noEditPoints="1"/>
            </p:cNvSpPr>
            <p:nvPr/>
          </p:nvSpPr>
          <p:spPr bwMode="invGray">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7" name="Freeform 25">
              <a:extLst>
                <a:ext uri="{FF2B5EF4-FFF2-40B4-BE49-F238E27FC236}">
                  <a16:creationId xmlns:a16="http://schemas.microsoft.com/office/drawing/2014/main" id="{D4789BFF-967D-43F8-9712-62A3CF486F0B}"/>
                </a:ext>
              </a:extLst>
            </p:cNvPr>
            <p:cNvSpPr>
              <a:spLocks/>
            </p:cNvSpPr>
            <p:nvPr/>
          </p:nvSpPr>
          <p:spPr bwMode="invGray">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8" name="Freeform 26">
              <a:extLst>
                <a:ext uri="{FF2B5EF4-FFF2-40B4-BE49-F238E27FC236}">
                  <a16:creationId xmlns:a16="http://schemas.microsoft.com/office/drawing/2014/main" id="{2609A727-E6AD-4969-8197-CFA50B986919}"/>
                </a:ext>
              </a:extLst>
            </p:cNvPr>
            <p:cNvSpPr>
              <a:spLocks/>
            </p:cNvSpPr>
            <p:nvPr/>
          </p:nvSpPr>
          <p:spPr bwMode="invGray">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19" name="Freeform 27">
              <a:extLst>
                <a:ext uri="{FF2B5EF4-FFF2-40B4-BE49-F238E27FC236}">
                  <a16:creationId xmlns:a16="http://schemas.microsoft.com/office/drawing/2014/main" id="{70F12BB3-0237-4753-869D-8AB77A9F2AC9}"/>
                </a:ext>
              </a:extLst>
            </p:cNvPr>
            <p:cNvSpPr>
              <a:spLocks noEditPoints="1"/>
            </p:cNvSpPr>
            <p:nvPr/>
          </p:nvSpPr>
          <p:spPr bwMode="invGray">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20" name="Freeform 28">
              <a:extLst>
                <a:ext uri="{FF2B5EF4-FFF2-40B4-BE49-F238E27FC236}">
                  <a16:creationId xmlns:a16="http://schemas.microsoft.com/office/drawing/2014/main" id="{D194510C-BF90-4167-8DAF-1522E3144862}"/>
                </a:ext>
              </a:extLst>
            </p:cNvPr>
            <p:cNvSpPr>
              <a:spLocks noEditPoints="1"/>
            </p:cNvSpPr>
            <p:nvPr/>
          </p:nvSpPr>
          <p:spPr bwMode="invGray">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659" name="Group 658">
            <a:extLst>
              <a:ext uri="{FF2B5EF4-FFF2-40B4-BE49-F238E27FC236}">
                <a16:creationId xmlns:a16="http://schemas.microsoft.com/office/drawing/2014/main" id="{B5595030-9A19-4019-8538-345B304A1E69}"/>
              </a:ext>
            </a:extLst>
          </p:cNvPr>
          <p:cNvGrpSpPr/>
          <p:nvPr userDrawn="1"/>
        </p:nvGrpSpPr>
        <p:grpSpPr>
          <a:xfrm>
            <a:off x="10401030" y="2546318"/>
            <a:ext cx="968489" cy="190312"/>
            <a:chOff x="1502088" y="4970205"/>
            <a:chExt cx="999744" cy="196837"/>
          </a:xfrm>
          <a:solidFill>
            <a:srgbClr val="FFFFFF"/>
          </a:solidFill>
          <a:effectLst/>
        </p:grpSpPr>
        <p:sp>
          <p:nvSpPr>
            <p:cNvPr id="660" name="Freeform 19">
              <a:extLst>
                <a:ext uri="{FF2B5EF4-FFF2-40B4-BE49-F238E27FC236}">
                  <a16:creationId xmlns:a16="http://schemas.microsoft.com/office/drawing/2014/main" id="{049DA511-DDFB-41AA-A300-F1913CCB038C}"/>
                </a:ext>
              </a:extLst>
            </p:cNvPr>
            <p:cNvSpPr>
              <a:spLocks noEditPoints="1"/>
            </p:cNvSpPr>
            <p:nvPr/>
          </p:nvSpPr>
          <p:spPr bwMode="invGray">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1" name="Freeform 20">
              <a:extLst>
                <a:ext uri="{FF2B5EF4-FFF2-40B4-BE49-F238E27FC236}">
                  <a16:creationId xmlns:a16="http://schemas.microsoft.com/office/drawing/2014/main" id="{0AE9BB1B-F5E7-4371-BEC7-E659E279E73B}"/>
                </a:ext>
              </a:extLst>
            </p:cNvPr>
            <p:cNvSpPr>
              <a:spLocks noEditPoints="1"/>
            </p:cNvSpPr>
            <p:nvPr/>
          </p:nvSpPr>
          <p:spPr bwMode="invGray">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2" name="Freeform 21">
              <a:extLst>
                <a:ext uri="{FF2B5EF4-FFF2-40B4-BE49-F238E27FC236}">
                  <a16:creationId xmlns:a16="http://schemas.microsoft.com/office/drawing/2014/main" id="{82B8CE0A-C9A5-4778-B755-BD04508AADEB}"/>
                </a:ext>
              </a:extLst>
            </p:cNvPr>
            <p:cNvSpPr>
              <a:spLocks noEditPoints="1"/>
            </p:cNvSpPr>
            <p:nvPr/>
          </p:nvSpPr>
          <p:spPr bwMode="invGray">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3" name="Freeform 22">
              <a:extLst>
                <a:ext uri="{FF2B5EF4-FFF2-40B4-BE49-F238E27FC236}">
                  <a16:creationId xmlns:a16="http://schemas.microsoft.com/office/drawing/2014/main" id="{5F82216A-62A5-4A60-A23A-43DC699490CD}"/>
                </a:ext>
              </a:extLst>
            </p:cNvPr>
            <p:cNvSpPr>
              <a:spLocks/>
            </p:cNvSpPr>
            <p:nvPr/>
          </p:nvSpPr>
          <p:spPr bwMode="invGray">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64" name="Freeform 23">
              <a:extLst>
                <a:ext uri="{FF2B5EF4-FFF2-40B4-BE49-F238E27FC236}">
                  <a16:creationId xmlns:a16="http://schemas.microsoft.com/office/drawing/2014/main" id="{5AC9E70D-4B65-49CC-BD41-C61E77FA8189}"/>
                </a:ext>
              </a:extLst>
            </p:cNvPr>
            <p:cNvSpPr>
              <a:spLocks/>
            </p:cNvSpPr>
            <p:nvPr/>
          </p:nvSpPr>
          <p:spPr bwMode="invGray">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687" name="Group 686">
            <a:extLst>
              <a:ext uri="{FF2B5EF4-FFF2-40B4-BE49-F238E27FC236}">
                <a16:creationId xmlns:a16="http://schemas.microsoft.com/office/drawing/2014/main" id="{7E4151D7-473C-4DE3-A73F-9EF80158B102}"/>
              </a:ext>
            </a:extLst>
          </p:cNvPr>
          <p:cNvGrpSpPr/>
          <p:nvPr userDrawn="1"/>
        </p:nvGrpSpPr>
        <p:grpSpPr>
          <a:xfrm>
            <a:off x="10699887" y="1813267"/>
            <a:ext cx="338971" cy="183295"/>
            <a:chOff x="2772926" y="4973833"/>
            <a:chExt cx="349910" cy="189581"/>
          </a:xfrm>
          <a:solidFill>
            <a:srgbClr val="FFFFFF"/>
          </a:solidFill>
          <a:effectLst/>
        </p:grpSpPr>
        <p:sp>
          <p:nvSpPr>
            <p:cNvPr id="688" name="Freeform 21">
              <a:extLst>
                <a:ext uri="{FF2B5EF4-FFF2-40B4-BE49-F238E27FC236}">
                  <a16:creationId xmlns:a16="http://schemas.microsoft.com/office/drawing/2014/main" id="{21F10634-BD6E-4520-A9B5-90E5438EC701}"/>
                </a:ext>
              </a:extLst>
            </p:cNvPr>
            <p:cNvSpPr>
              <a:spLocks/>
            </p:cNvSpPr>
            <p:nvPr/>
          </p:nvSpPr>
          <p:spPr bwMode="invGray">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89" name="Freeform 22">
              <a:extLst>
                <a:ext uri="{FF2B5EF4-FFF2-40B4-BE49-F238E27FC236}">
                  <a16:creationId xmlns:a16="http://schemas.microsoft.com/office/drawing/2014/main" id="{810975E0-9D8C-4741-B349-C850DE512780}"/>
                </a:ext>
              </a:extLst>
            </p:cNvPr>
            <p:cNvSpPr>
              <a:spLocks noEditPoints="1"/>
            </p:cNvSpPr>
            <p:nvPr/>
          </p:nvSpPr>
          <p:spPr bwMode="invGray">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690" name="Freeform 23">
              <a:extLst>
                <a:ext uri="{FF2B5EF4-FFF2-40B4-BE49-F238E27FC236}">
                  <a16:creationId xmlns:a16="http://schemas.microsoft.com/office/drawing/2014/main" id="{51144B70-A614-4797-9F94-5A39DFF27B00}"/>
                </a:ext>
              </a:extLst>
            </p:cNvPr>
            <p:cNvSpPr>
              <a:spLocks/>
            </p:cNvSpPr>
            <p:nvPr/>
          </p:nvSpPr>
          <p:spPr bwMode="invGray">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49" name="Group 748">
            <a:extLst>
              <a:ext uri="{FF2B5EF4-FFF2-40B4-BE49-F238E27FC236}">
                <a16:creationId xmlns:a16="http://schemas.microsoft.com/office/drawing/2014/main" id="{F665E3C8-96DB-47F4-8E01-D3DCB31E02FF}"/>
              </a:ext>
            </a:extLst>
          </p:cNvPr>
          <p:cNvGrpSpPr/>
          <p:nvPr userDrawn="1"/>
        </p:nvGrpSpPr>
        <p:grpSpPr>
          <a:xfrm>
            <a:off x="10422061" y="1152469"/>
            <a:ext cx="926426" cy="190552"/>
            <a:chOff x="4381738" y="6174707"/>
            <a:chExt cx="1235264" cy="254570"/>
          </a:xfrm>
          <a:solidFill>
            <a:srgbClr val="FFFFFF"/>
          </a:solidFill>
          <a:effectLst/>
        </p:grpSpPr>
        <p:sp>
          <p:nvSpPr>
            <p:cNvPr id="750" name="Freeform 5">
              <a:extLst>
                <a:ext uri="{FF2B5EF4-FFF2-40B4-BE49-F238E27FC236}">
                  <a16:creationId xmlns:a16="http://schemas.microsoft.com/office/drawing/2014/main" id="{F06F1213-8C2B-43B5-A24C-D35168E58B16}"/>
                </a:ext>
              </a:extLst>
            </p:cNvPr>
            <p:cNvSpPr>
              <a:spLocks noEditPoints="1"/>
            </p:cNvSpPr>
            <p:nvPr/>
          </p:nvSpPr>
          <p:spPr bwMode="invGray">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1" name="Freeform 6">
              <a:extLst>
                <a:ext uri="{FF2B5EF4-FFF2-40B4-BE49-F238E27FC236}">
                  <a16:creationId xmlns:a16="http://schemas.microsoft.com/office/drawing/2014/main" id="{2BD03DD3-B0F3-4FA6-BDA7-360408F688B8}"/>
                </a:ext>
              </a:extLst>
            </p:cNvPr>
            <p:cNvSpPr>
              <a:spLocks noEditPoints="1"/>
            </p:cNvSpPr>
            <p:nvPr/>
          </p:nvSpPr>
          <p:spPr bwMode="invGray">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2" name="Freeform 7">
              <a:extLst>
                <a:ext uri="{FF2B5EF4-FFF2-40B4-BE49-F238E27FC236}">
                  <a16:creationId xmlns:a16="http://schemas.microsoft.com/office/drawing/2014/main" id="{0F4A0A7E-3CD5-40DE-9A7C-BC28BE8D00BC}"/>
                </a:ext>
              </a:extLst>
            </p:cNvPr>
            <p:cNvSpPr>
              <a:spLocks/>
            </p:cNvSpPr>
            <p:nvPr/>
          </p:nvSpPr>
          <p:spPr bwMode="invGray">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3" name="Freeform 8">
              <a:extLst>
                <a:ext uri="{FF2B5EF4-FFF2-40B4-BE49-F238E27FC236}">
                  <a16:creationId xmlns:a16="http://schemas.microsoft.com/office/drawing/2014/main" id="{35E9F128-0D78-4C76-9937-A6620EA0149F}"/>
                </a:ext>
              </a:extLst>
            </p:cNvPr>
            <p:cNvSpPr>
              <a:spLocks/>
            </p:cNvSpPr>
            <p:nvPr/>
          </p:nvSpPr>
          <p:spPr bwMode="invGray">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4" name="Freeform 9">
              <a:extLst>
                <a:ext uri="{FF2B5EF4-FFF2-40B4-BE49-F238E27FC236}">
                  <a16:creationId xmlns:a16="http://schemas.microsoft.com/office/drawing/2014/main" id="{BBBFC804-BB63-4316-99F2-29FD1D787D57}"/>
                </a:ext>
              </a:extLst>
            </p:cNvPr>
            <p:cNvSpPr>
              <a:spLocks noEditPoints="1"/>
            </p:cNvSpPr>
            <p:nvPr/>
          </p:nvSpPr>
          <p:spPr bwMode="invGray">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5" name="Freeform 10">
              <a:extLst>
                <a:ext uri="{FF2B5EF4-FFF2-40B4-BE49-F238E27FC236}">
                  <a16:creationId xmlns:a16="http://schemas.microsoft.com/office/drawing/2014/main" id="{75493B5F-38F6-4ECB-8B25-1E6843038B04}"/>
                </a:ext>
              </a:extLst>
            </p:cNvPr>
            <p:cNvSpPr>
              <a:spLocks noEditPoints="1"/>
            </p:cNvSpPr>
            <p:nvPr/>
          </p:nvSpPr>
          <p:spPr bwMode="invGray">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6" name="Freeform 11">
              <a:extLst>
                <a:ext uri="{FF2B5EF4-FFF2-40B4-BE49-F238E27FC236}">
                  <a16:creationId xmlns:a16="http://schemas.microsoft.com/office/drawing/2014/main" id="{FF26099E-AE67-4A0F-BF12-0DFB23D36C7C}"/>
                </a:ext>
              </a:extLst>
            </p:cNvPr>
            <p:cNvSpPr>
              <a:spLocks noEditPoints="1"/>
            </p:cNvSpPr>
            <p:nvPr/>
          </p:nvSpPr>
          <p:spPr bwMode="invGray">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7" name="Freeform 12">
              <a:extLst>
                <a:ext uri="{FF2B5EF4-FFF2-40B4-BE49-F238E27FC236}">
                  <a16:creationId xmlns:a16="http://schemas.microsoft.com/office/drawing/2014/main" id="{42E2832B-7698-42C3-803D-5FCA8212E92F}"/>
                </a:ext>
              </a:extLst>
            </p:cNvPr>
            <p:cNvSpPr>
              <a:spLocks noEditPoints="1"/>
            </p:cNvSpPr>
            <p:nvPr/>
          </p:nvSpPr>
          <p:spPr bwMode="invGray">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58" name="Freeform 13">
              <a:extLst>
                <a:ext uri="{FF2B5EF4-FFF2-40B4-BE49-F238E27FC236}">
                  <a16:creationId xmlns:a16="http://schemas.microsoft.com/office/drawing/2014/main" id="{9888A551-CA61-4D91-9C09-5B0F1273474E}"/>
                </a:ext>
              </a:extLst>
            </p:cNvPr>
            <p:cNvSpPr>
              <a:spLocks noEditPoints="1"/>
            </p:cNvSpPr>
            <p:nvPr/>
          </p:nvSpPr>
          <p:spPr bwMode="invGray">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59" name="Group 758">
            <a:extLst>
              <a:ext uri="{FF2B5EF4-FFF2-40B4-BE49-F238E27FC236}">
                <a16:creationId xmlns:a16="http://schemas.microsoft.com/office/drawing/2014/main" id="{900EABF0-A790-4E36-9A4D-0F68CF124860}"/>
              </a:ext>
            </a:extLst>
          </p:cNvPr>
          <p:cNvGrpSpPr/>
          <p:nvPr userDrawn="1"/>
        </p:nvGrpSpPr>
        <p:grpSpPr>
          <a:xfrm>
            <a:off x="10555790" y="3222778"/>
            <a:ext cx="643066" cy="240591"/>
            <a:chOff x="11218145" y="6191686"/>
            <a:chExt cx="663815" cy="248839"/>
          </a:xfrm>
          <a:solidFill>
            <a:srgbClr val="FFFFFF"/>
          </a:solidFill>
          <a:effectLst/>
        </p:grpSpPr>
        <p:sp>
          <p:nvSpPr>
            <p:cNvPr id="760" name="Freeform 18">
              <a:extLst>
                <a:ext uri="{FF2B5EF4-FFF2-40B4-BE49-F238E27FC236}">
                  <a16:creationId xmlns:a16="http://schemas.microsoft.com/office/drawing/2014/main" id="{E373C23D-0885-404D-94FF-963C72A50F9D}"/>
                </a:ext>
              </a:extLst>
            </p:cNvPr>
            <p:cNvSpPr>
              <a:spLocks noEditPoints="1"/>
            </p:cNvSpPr>
            <p:nvPr/>
          </p:nvSpPr>
          <p:spPr bwMode="invGray">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1" name="Freeform 19">
              <a:extLst>
                <a:ext uri="{FF2B5EF4-FFF2-40B4-BE49-F238E27FC236}">
                  <a16:creationId xmlns:a16="http://schemas.microsoft.com/office/drawing/2014/main" id="{B69EF369-C2CD-4870-B75A-20015E8B6B7D}"/>
                </a:ext>
              </a:extLst>
            </p:cNvPr>
            <p:cNvSpPr>
              <a:spLocks noEditPoints="1"/>
            </p:cNvSpPr>
            <p:nvPr/>
          </p:nvSpPr>
          <p:spPr bwMode="invGray">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2" name="Freeform 20">
              <a:extLst>
                <a:ext uri="{FF2B5EF4-FFF2-40B4-BE49-F238E27FC236}">
                  <a16:creationId xmlns:a16="http://schemas.microsoft.com/office/drawing/2014/main" id="{B562878F-31BA-4411-B67D-9BBB22D9001A}"/>
                </a:ext>
              </a:extLst>
            </p:cNvPr>
            <p:cNvSpPr>
              <a:spLocks/>
            </p:cNvSpPr>
            <p:nvPr/>
          </p:nvSpPr>
          <p:spPr bwMode="invGray">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3" name="Freeform 21">
              <a:extLst>
                <a:ext uri="{FF2B5EF4-FFF2-40B4-BE49-F238E27FC236}">
                  <a16:creationId xmlns:a16="http://schemas.microsoft.com/office/drawing/2014/main" id="{17B58DD3-F530-4E3A-B4D8-C10577309E12}"/>
                </a:ext>
              </a:extLst>
            </p:cNvPr>
            <p:cNvSpPr>
              <a:spLocks/>
            </p:cNvSpPr>
            <p:nvPr/>
          </p:nvSpPr>
          <p:spPr bwMode="invGray">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4" name="Freeform 22">
              <a:extLst>
                <a:ext uri="{FF2B5EF4-FFF2-40B4-BE49-F238E27FC236}">
                  <a16:creationId xmlns:a16="http://schemas.microsoft.com/office/drawing/2014/main" id="{FD12ED37-1A76-411B-9265-191705220AC4}"/>
                </a:ext>
              </a:extLst>
            </p:cNvPr>
            <p:cNvSpPr>
              <a:spLocks noEditPoints="1"/>
            </p:cNvSpPr>
            <p:nvPr/>
          </p:nvSpPr>
          <p:spPr bwMode="invGray">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65" name="Freeform 23">
              <a:extLst>
                <a:ext uri="{FF2B5EF4-FFF2-40B4-BE49-F238E27FC236}">
                  <a16:creationId xmlns:a16="http://schemas.microsoft.com/office/drawing/2014/main" id="{80355068-3EB2-45A6-B499-2B7CB286B9C7}"/>
                </a:ext>
              </a:extLst>
            </p:cNvPr>
            <p:cNvSpPr>
              <a:spLocks noEditPoints="1"/>
            </p:cNvSpPr>
            <p:nvPr/>
          </p:nvSpPr>
          <p:spPr bwMode="invGray">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736" name="Group 735">
            <a:extLst>
              <a:ext uri="{FF2B5EF4-FFF2-40B4-BE49-F238E27FC236}">
                <a16:creationId xmlns:a16="http://schemas.microsoft.com/office/drawing/2014/main" id="{D450C162-4C50-49E7-8729-83F43CA4DB5D}"/>
              </a:ext>
            </a:extLst>
          </p:cNvPr>
          <p:cNvGrpSpPr/>
          <p:nvPr userDrawn="1"/>
        </p:nvGrpSpPr>
        <p:grpSpPr>
          <a:xfrm>
            <a:off x="5811677" y="5353349"/>
            <a:ext cx="813960" cy="262914"/>
            <a:chOff x="8632347" y="6167032"/>
            <a:chExt cx="840228" cy="271928"/>
          </a:xfrm>
          <a:solidFill>
            <a:srgbClr val="FFFFFF"/>
          </a:solidFill>
          <a:effectLst/>
        </p:grpSpPr>
        <p:sp>
          <p:nvSpPr>
            <p:cNvPr id="737" name="Freeform 17">
              <a:extLst>
                <a:ext uri="{FF2B5EF4-FFF2-40B4-BE49-F238E27FC236}">
                  <a16:creationId xmlns:a16="http://schemas.microsoft.com/office/drawing/2014/main" id="{9F53B641-588D-4830-9EE0-4FC81ED78035}"/>
                </a:ext>
              </a:extLst>
            </p:cNvPr>
            <p:cNvSpPr>
              <a:spLocks noEditPoints="1"/>
            </p:cNvSpPr>
            <p:nvPr/>
          </p:nvSpPr>
          <p:spPr bwMode="invGray">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8" name="Freeform 18">
              <a:extLst>
                <a:ext uri="{FF2B5EF4-FFF2-40B4-BE49-F238E27FC236}">
                  <a16:creationId xmlns:a16="http://schemas.microsoft.com/office/drawing/2014/main" id="{72161B88-8656-4A59-9C0A-A60B662C400F}"/>
                </a:ext>
              </a:extLst>
            </p:cNvPr>
            <p:cNvSpPr>
              <a:spLocks noEditPoints="1"/>
            </p:cNvSpPr>
            <p:nvPr/>
          </p:nvSpPr>
          <p:spPr bwMode="invGray">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9" name="Freeform 19">
              <a:extLst>
                <a:ext uri="{FF2B5EF4-FFF2-40B4-BE49-F238E27FC236}">
                  <a16:creationId xmlns:a16="http://schemas.microsoft.com/office/drawing/2014/main" id="{DA1A967B-5B8D-4CC8-BE43-5F2DDCFB34BB}"/>
                </a:ext>
              </a:extLst>
            </p:cNvPr>
            <p:cNvSpPr>
              <a:spLocks noEditPoints="1"/>
            </p:cNvSpPr>
            <p:nvPr/>
          </p:nvSpPr>
          <p:spPr bwMode="invGray">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40" name="Group 739">
            <a:extLst>
              <a:ext uri="{FF2B5EF4-FFF2-40B4-BE49-F238E27FC236}">
                <a16:creationId xmlns:a16="http://schemas.microsoft.com/office/drawing/2014/main" id="{949E4857-B5E6-4D0B-B688-AB51172D2495}"/>
              </a:ext>
            </a:extLst>
          </p:cNvPr>
          <p:cNvGrpSpPr/>
          <p:nvPr userDrawn="1"/>
        </p:nvGrpSpPr>
        <p:grpSpPr>
          <a:xfrm>
            <a:off x="5697294" y="3953697"/>
            <a:ext cx="1042727" cy="170102"/>
            <a:chOff x="9809204" y="6215358"/>
            <a:chExt cx="1072317" cy="175273"/>
          </a:xfrm>
          <a:solidFill>
            <a:srgbClr val="FFFFFF"/>
          </a:solidFill>
          <a:effectLst/>
        </p:grpSpPr>
        <p:sp>
          <p:nvSpPr>
            <p:cNvPr id="741" name="Freeform 23">
              <a:extLst>
                <a:ext uri="{FF2B5EF4-FFF2-40B4-BE49-F238E27FC236}">
                  <a16:creationId xmlns:a16="http://schemas.microsoft.com/office/drawing/2014/main" id="{FA596276-4B91-4297-B916-11609E740209}"/>
                </a:ext>
              </a:extLst>
            </p:cNvPr>
            <p:cNvSpPr>
              <a:spLocks/>
            </p:cNvSpPr>
            <p:nvPr/>
          </p:nvSpPr>
          <p:spPr bwMode="invGray">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2" name="Freeform 24">
              <a:extLst>
                <a:ext uri="{FF2B5EF4-FFF2-40B4-BE49-F238E27FC236}">
                  <a16:creationId xmlns:a16="http://schemas.microsoft.com/office/drawing/2014/main" id="{4B6C3261-335D-4B19-AC98-BA50E528B26C}"/>
                </a:ext>
              </a:extLst>
            </p:cNvPr>
            <p:cNvSpPr>
              <a:spLocks noEditPoints="1"/>
            </p:cNvSpPr>
            <p:nvPr/>
          </p:nvSpPr>
          <p:spPr bwMode="invGray">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3" name="Freeform 25">
              <a:extLst>
                <a:ext uri="{FF2B5EF4-FFF2-40B4-BE49-F238E27FC236}">
                  <a16:creationId xmlns:a16="http://schemas.microsoft.com/office/drawing/2014/main" id="{C5B0B570-54A5-4AA1-B55E-C4A6164500F7}"/>
                </a:ext>
              </a:extLst>
            </p:cNvPr>
            <p:cNvSpPr>
              <a:spLocks/>
            </p:cNvSpPr>
            <p:nvPr/>
          </p:nvSpPr>
          <p:spPr bwMode="invGray">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4" name="Freeform 26">
              <a:extLst>
                <a:ext uri="{FF2B5EF4-FFF2-40B4-BE49-F238E27FC236}">
                  <a16:creationId xmlns:a16="http://schemas.microsoft.com/office/drawing/2014/main" id="{3295E738-6459-4807-9B32-FF4081FE43E0}"/>
                </a:ext>
              </a:extLst>
            </p:cNvPr>
            <p:cNvSpPr>
              <a:spLocks/>
            </p:cNvSpPr>
            <p:nvPr/>
          </p:nvSpPr>
          <p:spPr bwMode="invGray">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5" name="Freeform 27">
              <a:extLst>
                <a:ext uri="{FF2B5EF4-FFF2-40B4-BE49-F238E27FC236}">
                  <a16:creationId xmlns:a16="http://schemas.microsoft.com/office/drawing/2014/main" id="{CC74A969-85B6-41CC-82B3-0997318A4FA7}"/>
                </a:ext>
              </a:extLst>
            </p:cNvPr>
            <p:cNvSpPr>
              <a:spLocks noEditPoints="1"/>
            </p:cNvSpPr>
            <p:nvPr/>
          </p:nvSpPr>
          <p:spPr bwMode="invGray">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6" name="Freeform 28">
              <a:extLst>
                <a:ext uri="{FF2B5EF4-FFF2-40B4-BE49-F238E27FC236}">
                  <a16:creationId xmlns:a16="http://schemas.microsoft.com/office/drawing/2014/main" id="{4EB3EB1F-B92A-415C-A988-1F798409E300}"/>
                </a:ext>
              </a:extLst>
            </p:cNvPr>
            <p:cNvSpPr>
              <a:spLocks/>
            </p:cNvSpPr>
            <p:nvPr/>
          </p:nvSpPr>
          <p:spPr bwMode="invGray">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7" name="Freeform 29">
              <a:extLst>
                <a:ext uri="{FF2B5EF4-FFF2-40B4-BE49-F238E27FC236}">
                  <a16:creationId xmlns:a16="http://schemas.microsoft.com/office/drawing/2014/main" id="{A5ABB673-3F89-4C35-87B2-3E0E9085FCEE}"/>
                </a:ext>
              </a:extLst>
            </p:cNvPr>
            <p:cNvSpPr>
              <a:spLocks noEditPoints="1"/>
            </p:cNvSpPr>
            <p:nvPr/>
          </p:nvSpPr>
          <p:spPr bwMode="invGray">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48" name="Freeform 30">
              <a:extLst>
                <a:ext uri="{FF2B5EF4-FFF2-40B4-BE49-F238E27FC236}">
                  <a16:creationId xmlns:a16="http://schemas.microsoft.com/office/drawing/2014/main" id="{5ED73938-094D-4556-93A2-EEC6C82BA99A}"/>
                </a:ext>
              </a:extLst>
            </p:cNvPr>
            <p:cNvSpPr>
              <a:spLocks/>
            </p:cNvSpPr>
            <p:nvPr/>
          </p:nvSpPr>
          <p:spPr bwMode="invGray">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65" name="Group 664">
            <a:extLst>
              <a:ext uri="{FF2B5EF4-FFF2-40B4-BE49-F238E27FC236}">
                <a16:creationId xmlns:a16="http://schemas.microsoft.com/office/drawing/2014/main" id="{0C90754D-C33A-4E05-854F-5CDE70F5EFDC}"/>
              </a:ext>
            </a:extLst>
          </p:cNvPr>
          <p:cNvGrpSpPr/>
          <p:nvPr userDrawn="1"/>
        </p:nvGrpSpPr>
        <p:grpSpPr>
          <a:xfrm>
            <a:off x="5826426" y="3145952"/>
            <a:ext cx="736757" cy="293345"/>
            <a:chOff x="6651306" y="4916921"/>
            <a:chExt cx="760536" cy="303406"/>
          </a:xfrm>
          <a:solidFill>
            <a:srgbClr val="FFFFFF"/>
          </a:solidFill>
          <a:effectLst/>
        </p:grpSpPr>
        <p:sp>
          <p:nvSpPr>
            <p:cNvPr id="666" name="Freeform 18">
              <a:extLst>
                <a:ext uri="{FF2B5EF4-FFF2-40B4-BE49-F238E27FC236}">
                  <a16:creationId xmlns:a16="http://schemas.microsoft.com/office/drawing/2014/main" id="{4150AE8F-6139-49E5-980C-8E7B1ADF5E23}"/>
                </a:ext>
              </a:extLst>
            </p:cNvPr>
            <p:cNvSpPr>
              <a:spLocks/>
            </p:cNvSpPr>
            <p:nvPr/>
          </p:nvSpPr>
          <p:spPr bwMode="invGray">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7" name="Freeform 19">
              <a:extLst>
                <a:ext uri="{FF2B5EF4-FFF2-40B4-BE49-F238E27FC236}">
                  <a16:creationId xmlns:a16="http://schemas.microsoft.com/office/drawing/2014/main" id="{DA3EBFA4-9926-4CEB-AA78-2EBC3365AB1F}"/>
                </a:ext>
              </a:extLst>
            </p:cNvPr>
            <p:cNvSpPr>
              <a:spLocks/>
            </p:cNvSpPr>
            <p:nvPr/>
          </p:nvSpPr>
          <p:spPr bwMode="invGray">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8" name="Freeform 20">
              <a:extLst>
                <a:ext uri="{FF2B5EF4-FFF2-40B4-BE49-F238E27FC236}">
                  <a16:creationId xmlns:a16="http://schemas.microsoft.com/office/drawing/2014/main" id="{CE346923-9CE4-42B9-9CE2-44675C6D6793}"/>
                </a:ext>
              </a:extLst>
            </p:cNvPr>
            <p:cNvSpPr>
              <a:spLocks/>
            </p:cNvSpPr>
            <p:nvPr/>
          </p:nvSpPr>
          <p:spPr bwMode="invGray">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69" name="Freeform 21">
              <a:extLst>
                <a:ext uri="{FF2B5EF4-FFF2-40B4-BE49-F238E27FC236}">
                  <a16:creationId xmlns:a16="http://schemas.microsoft.com/office/drawing/2014/main" id="{450EE25F-8D5E-48EB-87C6-ED37CC069EC4}"/>
                </a:ext>
              </a:extLst>
            </p:cNvPr>
            <p:cNvSpPr>
              <a:spLocks/>
            </p:cNvSpPr>
            <p:nvPr/>
          </p:nvSpPr>
          <p:spPr bwMode="invGray">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0" name="Freeform 22">
              <a:extLst>
                <a:ext uri="{FF2B5EF4-FFF2-40B4-BE49-F238E27FC236}">
                  <a16:creationId xmlns:a16="http://schemas.microsoft.com/office/drawing/2014/main" id="{7D135C52-62DD-4C59-8FE0-E549328752CB}"/>
                </a:ext>
              </a:extLst>
            </p:cNvPr>
            <p:cNvSpPr>
              <a:spLocks/>
            </p:cNvSpPr>
            <p:nvPr/>
          </p:nvSpPr>
          <p:spPr bwMode="invGray">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91" name="Group 690">
            <a:extLst>
              <a:ext uri="{FF2B5EF4-FFF2-40B4-BE49-F238E27FC236}">
                <a16:creationId xmlns:a16="http://schemas.microsoft.com/office/drawing/2014/main" id="{E0175257-DF04-4B92-B199-37F7BD7598C7}"/>
              </a:ext>
            </a:extLst>
          </p:cNvPr>
          <p:cNvGrpSpPr/>
          <p:nvPr userDrawn="1"/>
        </p:nvGrpSpPr>
        <p:grpSpPr>
          <a:xfrm>
            <a:off x="5700421" y="2550638"/>
            <a:ext cx="1052374" cy="208397"/>
            <a:chOff x="5953627" y="6205329"/>
            <a:chExt cx="1086337" cy="215543"/>
          </a:xfrm>
          <a:solidFill>
            <a:srgbClr val="FFFFFF"/>
          </a:solidFill>
          <a:effectLst/>
        </p:grpSpPr>
        <p:sp>
          <p:nvSpPr>
            <p:cNvPr id="692" name="Freeform 24">
              <a:extLst>
                <a:ext uri="{FF2B5EF4-FFF2-40B4-BE49-F238E27FC236}">
                  <a16:creationId xmlns:a16="http://schemas.microsoft.com/office/drawing/2014/main" id="{AFD8A097-0EEF-479A-97A3-517F2E435DDD}"/>
                </a:ext>
              </a:extLst>
            </p:cNvPr>
            <p:cNvSpPr>
              <a:spLocks/>
            </p:cNvSpPr>
            <p:nvPr/>
          </p:nvSpPr>
          <p:spPr bwMode="invGray">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3" name="Freeform 25">
              <a:extLst>
                <a:ext uri="{FF2B5EF4-FFF2-40B4-BE49-F238E27FC236}">
                  <a16:creationId xmlns:a16="http://schemas.microsoft.com/office/drawing/2014/main" id="{F5A7597E-F8AA-4769-AE39-8C195CC19316}"/>
                </a:ext>
              </a:extLst>
            </p:cNvPr>
            <p:cNvSpPr>
              <a:spLocks noEditPoints="1"/>
            </p:cNvSpPr>
            <p:nvPr/>
          </p:nvSpPr>
          <p:spPr bwMode="invGray">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4" name="Freeform 26">
              <a:extLst>
                <a:ext uri="{FF2B5EF4-FFF2-40B4-BE49-F238E27FC236}">
                  <a16:creationId xmlns:a16="http://schemas.microsoft.com/office/drawing/2014/main" id="{1D53068E-A9EB-48C5-8A1B-C098457ED118}"/>
                </a:ext>
              </a:extLst>
            </p:cNvPr>
            <p:cNvSpPr>
              <a:spLocks/>
            </p:cNvSpPr>
            <p:nvPr/>
          </p:nvSpPr>
          <p:spPr bwMode="invGray">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5" name="Freeform 27">
              <a:extLst>
                <a:ext uri="{FF2B5EF4-FFF2-40B4-BE49-F238E27FC236}">
                  <a16:creationId xmlns:a16="http://schemas.microsoft.com/office/drawing/2014/main" id="{40F243B1-B73D-4082-81A3-B6F8DD1C451B}"/>
                </a:ext>
              </a:extLst>
            </p:cNvPr>
            <p:cNvSpPr>
              <a:spLocks noEditPoints="1"/>
            </p:cNvSpPr>
            <p:nvPr/>
          </p:nvSpPr>
          <p:spPr bwMode="invGray">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6" name="Freeform 28">
              <a:extLst>
                <a:ext uri="{FF2B5EF4-FFF2-40B4-BE49-F238E27FC236}">
                  <a16:creationId xmlns:a16="http://schemas.microsoft.com/office/drawing/2014/main" id="{FD97F418-1DB2-449C-8583-8063B9BF0530}"/>
                </a:ext>
              </a:extLst>
            </p:cNvPr>
            <p:cNvSpPr>
              <a:spLocks/>
            </p:cNvSpPr>
            <p:nvPr/>
          </p:nvSpPr>
          <p:spPr bwMode="invGray">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7" name="Freeform 29">
              <a:extLst>
                <a:ext uri="{FF2B5EF4-FFF2-40B4-BE49-F238E27FC236}">
                  <a16:creationId xmlns:a16="http://schemas.microsoft.com/office/drawing/2014/main" id="{D79FCE5E-3D08-4FB5-ACE1-3A1FDEB95A38}"/>
                </a:ext>
              </a:extLst>
            </p:cNvPr>
            <p:cNvSpPr>
              <a:spLocks/>
            </p:cNvSpPr>
            <p:nvPr/>
          </p:nvSpPr>
          <p:spPr bwMode="invGray">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8" name="Freeform 30">
              <a:extLst>
                <a:ext uri="{FF2B5EF4-FFF2-40B4-BE49-F238E27FC236}">
                  <a16:creationId xmlns:a16="http://schemas.microsoft.com/office/drawing/2014/main" id="{15AF0854-8AEB-400E-AAF1-06ED81843D23}"/>
                </a:ext>
              </a:extLst>
            </p:cNvPr>
            <p:cNvSpPr>
              <a:spLocks noEditPoints="1"/>
            </p:cNvSpPr>
            <p:nvPr/>
          </p:nvSpPr>
          <p:spPr bwMode="invGray">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99" name="Freeform 31">
              <a:extLst>
                <a:ext uri="{FF2B5EF4-FFF2-40B4-BE49-F238E27FC236}">
                  <a16:creationId xmlns:a16="http://schemas.microsoft.com/office/drawing/2014/main" id="{79213F9B-6E00-45E0-9C62-75408D02B350}"/>
                </a:ext>
              </a:extLst>
            </p:cNvPr>
            <p:cNvSpPr>
              <a:spLocks/>
            </p:cNvSpPr>
            <p:nvPr/>
          </p:nvSpPr>
          <p:spPr bwMode="invGray">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0" name="Rectangle 32">
              <a:extLst>
                <a:ext uri="{FF2B5EF4-FFF2-40B4-BE49-F238E27FC236}">
                  <a16:creationId xmlns:a16="http://schemas.microsoft.com/office/drawing/2014/main" id="{393D7824-C1D3-4A5E-A9B5-EBECFCEF7D4B}"/>
                </a:ext>
              </a:extLst>
            </p:cNvPr>
            <p:cNvSpPr>
              <a:spLocks noChangeArrowheads="1"/>
            </p:cNvSpPr>
            <p:nvPr/>
          </p:nvSpPr>
          <p:spPr bwMode="invGray">
            <a:xfrm>
              <a:off x="6805851" y="6205329"/>
              <a:ext cx="25534" cy="166797"/>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1" name="Freeform 33">
              <a:extLst>
                <a:ext uri="{FF2B5EF4-FFF2-40B4-BE49-F238E27FC236}">
                  <a16:creationId xmlns:a16="http://schemas.microsoft.com/office/drawing/2014/main" id="{7517F788-1D60-4C94-B8C6-A21480355C5A}"/>
                </a:ext>
              </a:extLst>
            </p:cNvPr>
            <p:cNvSpPr>
              <a:spLocks noEditPoints="1"/>
            </p:cNvSpPr>
            <p:nvPr/>
          </p:nvSpPr>
          <p:spPr bwMode="invGray">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2" name="Freeform 34">
              <a:extLst>
                <a:ext uri="{FF2B5EF4-FFF2-40B4-BE49-F238E27FC236}">
                  <a16:creationId xmlns:a16="http://schemas.microsoft.com/office/drawing/2014/main" id="{198EF067-8613-4BF8-A5E4-D9E80EE32714}"/>
                </a:ext>
              </a:extLst>
            </p:cNvPr>
            <p:cNvSpPr>
              <a:spLocks/>
            </p:cNvSpPr>
            <p:nvPr/>
          </p:nvSpPr>
          <p:spPr bwMode="invGray">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94" name="Group 793">
            <a:extLst>
              <a:ext uri="{FF2B5EF4-FFF2-40B4-BE49-F238E27FC236}">
                <a16:creationId xmlns:a16="http://schemas.microsoft.com/office/drawing/2014/main" id="{B3F16B8C-EA8C-4EF7-BE4D-00C31D04B9F4}"/>
              </a:ext>
            </a:extLst>
          </p:cNvPr>
          <p:cNvGrpSpPr/>
          <p:nvPr userDrawn="1"/>
        </p:nvGrpSpPr>
        <p:grpSpPr>
          <a:xfrm>
            <a:off x="5992801" y="4687837"/>
            <a:ext cx="435811" cy="178160"/>
            <a:chOff x="4491504" y="4454449"/>
            <a:chExt cx="449878" cy="184270"/>
          </a:xfrm>
          <a:solidFill>
            <a:srgbClr val="FFFFFF"/>
          </a:solidFill>
          <a:effectLst/>
        </p:grpSpPr>
        <p:sp>
          <p:nvSpPr>
            <p:cNvPr id="795" name="Freeform 22">
              <a:extLst>
                <a:ext uri="{FF2B5EF4-FFF2-40B4-BE49-F238E27FC236}">
                  <a16:creationId xmlns:a16="http://schemas.microsoft.com/office/drawing/2014/main" id="{BA1A59B7-9256-4A33-8FFB-F850B0016582}"/>
                </a:ext>
              </a:extLst>
            </p:cNvPr>
            <p:cNvSpPr>
              <a:spLocks/>
            </p:cNvSpPr>
            <p:nvPr/>
          </p:nvSpPr>
          <p:spPr bwMode="invGray">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6" name="Freeform 23">
              <a:extLst>
                <a:ext uri="{FF2B5EF4-FFF2-40B4-BE49-F238E27FC236}">
                  <a16:creationId xmlns:a16="http://schemas.microsoft.com/office/drawing/2014/main" id="{F076B8EF-ECF0-4980-89B5-20EB9C24DEDB}"/>
                </a:ext>
              </a:extLst>
            </p:cNvPr>
            <p:cNvSpPr>
              <a:spLocks noEditPoints="1"/>
            </p:cNvSpPr>
            <p:nvPr/>
          </p:nvSpPr>
          <p:spPr bwMode="invGray">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7" name="Freeform 24">
              <a:extLst>
                <a:ext uri="{FF2B5EF4-FFF2-40B4-BE49-F238E27FC236}">
                  <a16:creationId xmlns:a16="http://schemas.microsoft.com/office/drawing/2014/main" id="{442F572C-9BAD-4446-8946-CC5EAA1BF42F}"/>
                </a:ext>
              </a:extLst>
            </p:cNvPr>
            <p:cNvSpPr>
              <a:spLocks/>
            </p:cNvSpPr>
            <p:nvPr/>
          </p:nvSpPr>
          <p:spPr bwMode="invGray">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sp>
          <p:nvSpPr>
            <p:cNvPr id="798" name="Freeform 25">
              <a:extLst>
                <a:ext uri="{FF2B5EF4-FFF2-40B4-BE49-F238E27FC236}">
                  <a16:creationId xmlns:a16="http://schemas.microsoft.com/office/drawing/2014/main" id="{82E2D7F6-A452-430B-92D2-BDEF235AD044}"/>
                </a:ext>
              </a:extLst>
            </p:cNvPr>
            <p:cNvSpPr>
              <a:spLocks/>
            </p:cNvSpPr>
            <p:nvPr/>
          </p:nvSpPr>
          <p:spPr bwMode="invGray">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dirty="0"/>
            </a:p>
          </p:txBody>
        </p:sp>
      </p:grpSp>
      <p:grpSp>
        <p:nvGrpSpPr>
          <p:cNvPr id="569" name="Group 568">
            <a:extLst>
              <a:ext uri="{FF2B5EF4-FFF2-40B4-BE49-F238E27FC236}">
                <a16:creationId xmlns:a16="http://schemas.microsoft.com/office/drawing/2014/main" id="{C9991253-C9E3-4586-85AA-D59D0C2AA546}"/>
              </a:ext>
            </a:extLst>
          </p:cNvPr>
          <p:cNvGrpSpPr/>
          <p:nvPr userDrawn="1"/>
        </p:nvGrpSpPr>
        <p:grpSpPr>
          <a:xfrm>
            <a:off x="5756223" y="1136567"/>
            <a:ext cx="908966" cy="187270"/>
            <a:chOff x="1382110" y="560118"/>
            <a:chExt cx="1085320" cy="224189"/>
          </a:xfrm>
        </p:grpSpPr>
        <p:sp>
          <p:nvSpPr>
            <p:cNvPr id="570" name="Freeform 22">
              <a:extLst>
                <a:ext uri="{FF2B5EF4-FFF2-40B4-BE49-F238E27FC236}">
                  <a16:creationId xmlns:a16="http://schemas.microsoft.com/office/drawing/2014/main" id="{EF8D216F-DC6B-4AB1-A753-AA77EB1017B8}"/>
                </a:ext>
              </a:extLst>
            </p:cNvPr>
            <p:cNvSpPr>
              <a:spLocks/>
            </p:cNvSpPr>
            <p:nvPr/>
          </p:nvSpPr>
          <p:spPr bwMode="invGray">
            <a:xfrm>
              <a:off x="1382110" y="614823"/>
              <a:ext cx="89549" cy="119813"/>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1" name="Freeform 23">
              <a:extLst>
                <a:ext uri="{FF2B5EF4-FFF2-40B4-BE49-F238E27FC236}">
                  <a16:creationId xmlns:a16="http://schemas.microsoft.com/office/drawing/2014/main" id="{64FF7914-8B83-43B2-B030-D87D8DABBA02}"/>
                </a:ext>
              </a:extLst>
            </p:cNvPr>
            <p:cNvSpPr>
              <a:spLocks/>
            </p:cNvSpPr>
            <p:nvPr/>
          </p:nvSpPr>
          <p:spPr bwMode="invGray">
            <a:xfrm>
              <a:off x="1476355" y="617173"/>
              <a:ext cx="122081" cy="117464"/>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2" name="Freeform 24">
              <a:extLst>
                <a:ext uri="{FF2B5EF4-FFF2-40B4-BE49-F238E27FC236}">
                  <a16:creationId xmlns:a16="http://schemas.microsoft.com/office/drawing/2014/main" id="{95EB8416-5399-4678-914B-6996DAB26D5D}"/>
                </a:ext>
              </a:extLst>
            </p:cNvPr>
            <p:cNvSpPr>
              <a:spLocks/>
            </p:cNvSpPr>
            <p:nvPr/>
          </p:nvSpPr>
          <p:spPr bwMode="invGray">
            <a:xfrm>
              <a:off x="1600784" y="614823"/>
              <a:ext cx="124429" cy="169484"/>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3" name="Freeform 25">
              <a:extLst>
                <a:ext uri="{FF2B5EF4-FFF2-40B4-BE49-F238E27FC236}">
                  <a16:creationId xmlns:a16="http://schemas.microsoft.com/office/drawing/2014/main" id="{1FAEE8C8-721E-4FEA-9421-3A4EBE74419B}"/>
                </a:ext>
              </a:extLst>
            </p:cNvPr>
            <p:cNvSpPr>
              <a:spLocks noEditPoints="1"/>
            </p:cNvSpPr>
            <p:nvPr/>
          </p:nvSpPr>
          <p:spPr bwMode="invGray">
            <a:xfrm>
              <a:off x="1721189" y="614823"/>
              <a:ext cx="130131" cy="119813"/>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4" name="Freeform 26">
              <a:extLst>
                <a:ext uri="{FF2B5EF4-FFF2-40B4-BE49-F238E27FC236}">
                  <a16:creationId xmlns:a16="http://schemas.microsoft.com/office/drawing/2014/main" id="{4989C2E5-D941-4554-B139-69165D1C840C}"/>
                </a:ext>
              </a:extLst>
            </p:cNvPr>
            <p:cNvSpPr>
              <a:spLocks noEditPoints="1"/>
            </p:cNvSpPr>
            <p:nvPr/>
          </p:nvSpPr>
          <p:spPr bwMode="invGray">
            <a:xfrm>
              <a:off x="1863729" y="614823"/>
              <a:ext cx="111684" cy="160759"/>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5" name="Freeform 27">
              <a:extLst>
                <a:ext uri="{FF2B5EF4-FFF2-40B4-BE49-F238E27FC236}">
                  <a16:creationId xmlns:a16="http://schemas.microsoft.com/office/drawing/2014/main" id="{32FF1B7A-45FE-4A1A-B657-322FB9774044}"/>
                </a:ext>
              </a:extLst>
            </p:cNvPr>
            <p:cNvSpPr>
              <a:spLocks/>
            </p:cNvSpPr>
            <p:nvPr/>
          </p:nvSpPr>
          <p:spPr bwMode="invGray">
            <a:xfrm>
              <a:off x="1996878" y="617173"/>
              <a:ext cx="47625" cy="116458"/>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6" name="Freeform 28">
              <a:extLst>
                <a:ext uri="{FF2B5EF4-FFF2-40B4-BE49-F238E27FC236}">
                  <a16:creationId xmlns:a16="http://schemas.microsoft.com/office/drawing/2014/main" id="{886E17E5-0FBD-4859-B5A8-0B900AD1AA19}"/>
                </a:ext>
              </a:extLst>
            </p:cNvPr>
            <p:cNvSpPr>
              <a:spLocks noEditPoints="1"/>
            </p:cNvSpPr>
            <p:nvPr/>
          </p:nvSpPr>
          <p:spPr bwMode="invGray">
            <a:xfrm>
              <a:off x="2053224" y="617173"/>
              <a:ext cx="125771" cy="117464"/>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7" name="Freeform 29">
              <a:extLst>
                <a:ext uri="{FF2B5EF4-FFF2-40B4-BE49-F238E27FC236}">
                  <a16:creationId xmlns:a16="http://schemas.microsoft.com/office/drawing/2014/main" id="{121F17A1-D23D-47DD-968E-5FF089D806CF}"/>
                </a:ext>
              </a:extLst>
            </p:cNvPr>
            <p:cNvSpPr>
              <a:spLocks/>
            </p:cNvSpPr>
            <p:nvPr/>
          </p:nvSpPr>
          <p:spPr bwMode="invGray">
            <a:xfrm>
              <a:off x="2184697" y="617173"/>
              <a:ext cx="111684" cy="117464"/>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78" name="Freeform 30">
              <a:extLst>
                <a:ext uri="{FF2B5EF4-FFF2-40B4-BE49-F238E27FC236}">
                  <a16:creationId xmlns:a16="http://schemas.microsoft.com/office/drawing/2014/main" id="{8525F14A-362E-4799-9331-DD8582590D39}"/>
                </a:ext>
              </a:extLst>
            </p:cNvPr>
            <p:cNvSpPr>
              <a:spLocks noEditPoints="1"/>
            </p:cNvSpPr>
            <p:nvPr/>
          </p:nvSpPr>
          <p:spPr bwMode="invGray">
            <a:xfrm>
              <a:off x="2301077" y="560118"/>
              <a:ext cx="166353" cy="174518"/>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36" name="Group 635">
            <a:extLst>
              <a:ext uri="{FF2B5EF4-FFF2-40B4-BE49-F238E27FC236}">
                <a16:creationId xmlns:a16="http://schemas.microsoft.com/office/drawing/2014/main" id="{94378B9C-5DC2-48D8-B955-27A437B589C5}"/>
              </a:ext>
            </a:extLst>
          </p:cNvPr>
          <p:cNvGrpSpPr/>
          <p:nvPr userDrawn="1"/>
        </p:nvGrpSpPr>
        <p:grpSpPr>
          <a:xfrm>
            <a:off x="5776154" y="1821658"/>
            <a:ext cx="885007" cy="213150"/>
            <a:chOff x="9053746" y="4958394"/>
            <a:chExt cx="913569" cy="220459"/>
          </a:xfrm>
          <a:solidFill>
            <a:srgbClr val="FFFFFF"/>
          </a:solidFill>
          <a:effectLst/>
        </p:grpSpPr>
        <p:sp>
          <p:nvSpPr>
            <p:cNvPr id="637" name="Freeform 25">
              <a:extLst>
                <a:ext uri="{FF2B5EF4-FFF2-40B4-BE49-F238E27FC236}">
                  <a16:creationId xmlns:a16="http://schemas.microsoft.com/office/drawing/2014/main" id="{05AA4384-7AEF-4E78-8A25-1FB09BBEE918}"/>
                </a:ext>
              </a:extLst>
            </p:cNvPr>
            <p:cNvSpPr>
              <a:spLocks noEditPoints="1"/>
            </p:cNvSpPr>
            <p:nvPr/>
          </p:nvSpPr>
          <p:spPr bwMode="invGray">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8" name="Freeform 26">
              <a:extLst>
                <a:ext uri="{FF2B5EF4-FFF2-40B4-BE49-F238E27FC236}">
                  <a16:creationId xmlns:a16="http://schemas.microsoft.com/office/drawing/2014/main" id="{2B3268B5-8895-4C39-8EB3-B3AA96FFB3D3}"/>
                </a:ext>
              </a:extLst>
            </p:cNvPr>
            <p:cNvSpPr>
              <a:spLocks noEditPoints="1"/>
            </p:cNvSpPr>
            <p:nvPr/>
          </p:nvSpPr>
          <p:spPr bwMode="invGray">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9" name="Freeform 27">
              <a:extLst>
                <a:ext uri="{FF2B5EF4-FFF2-40B4-BE49-F238E27FC236}">
                  <a16:creationId xmlns:a16="http://schemas.microsoft.com/office/drawing/2014/main" id="{9E9256E3-37BC-4E7C-A5E2-8BFC40A2C93E}"/>
                </a:ext>
              </a:extLst>
            </p:cNvPr>
            <p:cNvSpPr>
              <a:spLocks/>
            </p:cNvSpPr>
            <p:nvPr/>
          </p:nvSpPr>
          <p:spPr bwMode="invGray">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0" name="Freeform 28">
              <a:extLst>
                <a:ext uri="{FF2B5EF4-FFF2-40B4-BE49-F238E27FC236}">
                  <a16:creationId xmlns:a16="http://schemas.microsoft.com/office/drawing/2014/main" id="{7C1BC66A-B664-4D5B-A698-5F2F958E7984}"/>
                </a:ext>
              </a:extLst>
            </p:cNvPr>
            <p:cNvSpPr>
              <a:spLocks noEditPoints="1"/>
            </p:cNvSpPr>
            <p:nvPr/>
          </p:nvSpPr>
          <p:spPr bwMode="invGray">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1" name="Freeform 29">
              <a:extLst>
                <a:ext uri="{FF2B5EF4-FFF2-40B4-BE49-F238E27FC236}">
                  <a16:creationId xmlns:a16="http://schemas.microsoft.com/office/drawing/2014/main" id="{CF1D3694-057B-43B7-8148-3E9F0C3A69DD}"/>
                </a:ext>
              </a:extLst>
            </p:cNvPr>
            <p:cNvSpPr>
              <a:spLocks noEditPoints="1"/>
            </p:cNvSpPr>
            <p:nvPr/>
          </p:nvSpPr>
          <p:spPr bwMode="invGray">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2" name="Freeform 30">
              <a:extLst>
                <a:ext uri="{FF2B5EF4-FFF2-40B4-BE49-F238E27FC236}">
                  <a16:creationId xmlns:a16="http://schemas.microsoft.com/office/drawing/2014/main" id="{FD4439C7-8F54-4B3D-8291-B9153141E052}"/>
                </a:ext>
              </a:extLst>
            </p:cNvPr>
            <p:cNvSpPr>
              <a:spLocks noEditPoints="1"/>
            </p:cNvSpPr>
            <p:nvPr/>
          </p:nvSpPr>
          <p:spPr bwMode="invGray">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3" name="Freeform 31">
              <a:extLst>
                <a:ext uri="{FF2B5EF4-FFF2-40B4-BE49-F238E27FC236}">
                  <a16:creationId xmlns:a16="http://schemas.microsoft.com/office/drawing/2014/main" id="{6F34F481-C7E4-48F3-AF5E-C54FC38CB3F9}"/>
                </a:ext>
              </a:extLst>
            </p:cNvPr>
            <p:cNvSpPr>
              <a:spLocks noEditPoints="1"/>
            </p:cNvSpPr>
            <p:nvPr/>
          </p:nvSpPr>
          <p:spPr bwMode="invGray">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4" name="Freeform 32">
              <a:extLst>
                <a:ext uri="{FF2B5EF4-FFF2-40B4-BE49-F238E27FC236}">
                  <a16:creationId xmlns:a16="http://schemas.microsoft.com/office/drawing/2014/main" id="{732FBAC6-9706-4621-A6E2-BB25A294ACBC}"/>
                </a:ext>
              </a:extLst>
            </p:cNvPr>
            <p:cNvSpPr>
              <a:spLocks noEditPoints="1"/>
            </p:cNvSpPr>
            <p:nvPr/>
          </p:nvSpPr>
          <p:spPr bwMode="invGray">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45" name="Group 644">
            <a:extLst>
              <a:ext uri="{FF2B5EF4-FFF2-40B4-BE49-F238E27FC236}">
                <a16:creationId xmlns:a16="http://schemas.microsoft.com/office/drawing/2014/main" id="{AD353069-C438-48B0-A028-FF814168CF56}"/>
              </a:ext>
            </a:extLst>
          </p:cNvPr>
          <p:cNvGrpSpPr/>
          <p:nvPr userDrawn="1"/>
        </p:nvGrpSpPr>
        <p:grpSpPr>
          <a:xfrm>
            <a:off x="8941134" y="4686279"/>
            <a:ext cx="839240" cy="175208"/>
            <a:chOff x="5513886" y="4978012"/>
            <a:chExt cx="866327" cy="181218"/>
          </a:xfrm>
          <a:solidFill>
            <a:srgbClr val="FFFFFF"/>
          </a:solidFill>
          <a:effectLst/>
        </p:grpSpPr>
        <p:sp>
          <p:nvSpPr>
            <p:cNvPr id="646" name="Freeform 29">
              <a:extLst>
                <a:ext uri="{FF2B5EF4-FFF2-40B4-BE49-F238E27FC236}">
                  <a16:creationId xmlns:a16="http://schemas.microsoft.com/office/drawing/2014/main" id="{8417259A-6BCB-4289-B7C3-3CEE09B78ED2}"/>
                </a:ext>
              </a:extLst>
            </p:cNvPr>
            <p:cNvSpPr>
              <a:spLocks/>
            </p:cNvSpPr>
            <p:nvPr/>
          </p:nvSpPr>
          <p:spPr bwMode="invGray">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7" name="Freeform 30">
              <a:extLst>
                <a:ext uri="{FF2B5EF4-FFF2-40B4-BE49-F238E27FC236}">
                  <a16:creationId xmlns:a16="http://schemas.microsoft.com/office/drawing/2014/main" id="{01F645C8-BCF7-458E-9E81-E181FBF09AED}"/>
                </a:ext>
              </a:extLst>
            </p:cNvPr>
            <p:cNvSpPr>
              <a:spLocks/>
            </p:cNvSpPr>
            <p:nvPr/>
          </p:nvSpPr>
          <p:spPr bwMode="invGray">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8" name="Freeform 31">
              <a:extLst>
                <a:ext uri="{FF2B5EF4-FFF2-40B4-BE49-F238E27FC236}">
                  <a16:creationId xmlns:a16="http://schemas.microsoft.com/office/drawing/2014/main" id="{BE3007A4-1937-4E7A-AF87-7F01293922D0}"/>
                </a:ext>
              </a:extLst>
            </p:cNvPr>
            <p:cNvSpPr>
              <a:spLocks noEditPoints="1"/>
            </p:cNvSpPr>
            <p:nvPr/>
          </p:nvSpPr>
          <p:spPr bwMode="invGray">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49" name="Freeform 32">
              <a:extLst>
                <a:ext uri="{FF2B5EF4-FFF2-40B4-BE49-F238E27FC236}">
                  <a16:creationId xmlns:a16="http://schemas.microsoft.com/office/drawing/2014/main" id="{9D53B5CB-E598-4623-91D7-B41EFD7969BA}"/>
                </a:ext>
              </a:extLst>
            </p:cNvPr>
            <p:cNvSpPr>
              <a:spLocks/>
            </p:cNvSpPr>
            <p:nvPr/>
          </p:nvSpPr>
          <p:spPr bwMode="invGray">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0" name="Freeform 209">
              <a:extLst>
                <a:ext uri="{FF2B5EF4-FFF2-40B4-BE49-F238E27FC236}">
                  <a16:creationId xmlns:a16="http://schemas.microsoft.com/office/drawing/2014/main" id="{C9211BD7-01BA-430E-9716-3D21237E0071}"/>
                </a:ext>
              </a:extLst>
            </p:cNvPr>
            <p:cNvSpPr>
              <a:spLocks/>
            </p:cNvSpPr>
            <p:nvPr/>
          </p:nvSpPr>
          <p:spPr bwMode="invGray">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1" name="Freeform 210">
              <a:extLst>
                <a:ext uri="{FF2B5EF4-FFF2-40B4-BE49-F238E27FC236}">
                  <a16:creationId xmlns:a16="http://schemas.microsoft.com/office/drawing/2014/main" id="{07B198A0-A6B4-4FEA-AE64-CE55635F5739}"/>
                </a:ext>
              </a:extLst>
            </p:cNvPr>
            <p:cNvSpPr>
              <a:spLocks noEditPoints="1"/>
            </p:cNvSpPr>
            <p:nvPr/>
          </p:nvSpPr>
          <p:spPr bwMode="invGray">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2" name="Freeform 211">
              <a:extLst>
                <a:ext uri="{FF2B5EF4-FFF2-40B4-BE49-F238E27FC236}">
                  <a16:creationId xmlns:a16="http://schemas.microsoft.com/office/drawing/2014/main" id="{B70EE7C7-07E5-469B-90B4-6A822A99B1B0}"/>
                </a:ext>
              </a:extLst>
            </p:cNvPr>
            <p:cNvSpPr>
              <a:spLocks noEditPoints="1"/>
            </p:cNvSpPr>
            <p:nvPr/>
          </p:nvSpPr>
          <p:spPr bwMode="invGray">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66" name="Group 765">
            <a:extLst>
              <a:ext uri="{FF2B5EF4-FFF2-40B4-BE49-F238E27FC236}">
                <a16:creationId xmlns:a16="http://schemas.microsoft.com/office/drawing/2014/main" id="{83304A46-FE1B-416E-84CA-77A6805A2849}"/>
              </a:ext>
            </a:extLst>
          </p:cNvPr>
          <p:cNvGrpSpPr/>
          <p:nvPr userDrawn="1"/>
        </p:nvGrpSpPr>
        <p:grpSpPr>
          <a:xfrm>
            <a:off x="8953149" y="5353858"/>
            <a:ext cx="815210" cy="252339"/>
            <a:chOff x="1471737" y="6192453"/>
            <a:chExt cx="841520" cy="260991"/>
          </a:xfrm>
          <a:solidFill>
            <a:srgbClr val="FFFFFF"/>
          </a:solidFill>
          <a:effectLst/>
        </p:grpSpPr>
        <p:sp>
          <p:nvSpPr>
            <p:cNvPr id="767" name="Freeform 20">
              <a:extLst>
                <a:ext uri="{FF2B5EF4-FFF2-40B4-BE49-F238E27FC236}">
                  <a16:creationId xmlns:a16="http://schemas.microsoft.com/office/drawing/2014/main" id="{EBA7FDEF-0668-4124-945A-0955F6382ADD}"/>
                </a:ext>
              </a:extLst>
            </p:cNvPr>
            <p:cNvSpPr>
              <a:spLocks noEditPoints="1"/>
            </p:cNvSpPr>
            <p:nvPr/>
          </p:nvSpPr>
          <p:spPr bwMode="invGray">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68" name="Freeform 21">
              <a:extLst>
                <a:ext uri="{FF2B5EF4-FFF2-40B4-BE49-F238E27FC236}">
                  <a16:creationId xmlns:a16="http://schemas.microsoft.com/office/drawing/2014/main" id="{1A635F53-2B71-4EAF-AEBF-06EE1C8A04E1}"/>
                </a:ext>
              </a:extLst>
            </p:cNvPr>
            <p:cNvSpPr>
              <a:spLocks noEditPoints="1"/>
            </p:cNvSpPr>
            <p:nvPr/>
          </p:nvSpPr>
          <p:spPr bwMode="invGray">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69" name="Freeform 22">
              <a:extLst>
                <a:ext uri="{FF2B5EF4-FFF2-40B4-BE49-F238E27FC236}">
                  <a16:creationId xmlns:a16="http://schemas.microsoft.com/office/drawing/2014/main" id="{45B43B2A-3FE4-47B1-815D-DCC2531DC3C8}"/>
                </a:ext>
              </a:extLst>
            </p:cNvPr>
            <p:cNvSpPr>
              <a:spLocks/>
            </p:cNvSpPr>
            <p:nvPr/>
          </p:nvSpPr>
          <p:spPr bwMode="invGray">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0" name="Freeform 23">
              <a:extLst>
                <a:ext uri="{FF2B5EF4-FFF2-40B4-BE49-F238E27FC236}">
                  <a16:creationId xmlns:a16="http://schemas.microsoft.com/office/drawing/2014/main" id="{3EB0B019-B985-4BD0-BD72-68A53FC71D3B}"/>
                </a:ext>
              </a:extLst>
            </p:cNvPr>
            <p:cNvSpPr>
              <a:spLocks/>
            </p:cNvSpPr>
            <p:nvPr/>
          </p:nvSpPr>
          <p:spPr bwMode="invGray">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1" name="Freeform 24">
              <a:extLst>
                <a:ext uri="{FF2B5EF4-FFF2-40B4-BE49-F238E27FC236}">
                  <a16:creationId xmlns:a16="http://schemas.microsoft.com/office/drawing/2014/main" id="{2F8A20E5-3FED-4C20-85C8-AF92628D1134}"/>
                </a:ext>
              </a:extLst>
            </p:cNvPr>
            <p:cNvSpPr>
              <a:spLocks noEditPoints="1"/>
            </p:cNvSpPr>
            <p:nvPr/>
          </p:nvSpPr>
          <p:spPr bwMode="invGray">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2" name="Freeform 25">
              <a:extLst>
                <a:ext uri="{FF2B5EF4-FFF2-40B4-BE49-F238E27FC236}">
                  <a16:creationId xmlns:a16="http://schemas.microsoft.com/office/drawing/2014/main" id="{3DB66AFB-D74B-4354-8C86-B72ECE339484}"/>
                </a:ext>
              </a:extLst>
            </p:cNvPr>
            <p:cNvSpPr>
              <a:spLocks noEditPoints="1"/>
            </p:cNvSpPr>
            <p:nvPr/>
          </p:nvSpPr>
          <p:spPr bwMode="invGray">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3" name="Freeform 26">
              <a:extLst>
                <a:ext uri="{FF2B5EF4-FFF2-40B4-BE49-F238E27FC236}">
                  <a16:creationId xmlns:a16="http://schemas.microsoft.com/office/drawing/2014/main" id="{CB808B6A-AC37-47E3-BD75-8D5513DF8572}"/>
                </a:ext>
              </a:extLst>
            </p:cNvPr>
            <p:cNvSpPr>
              <a:spLocks/>
            </p:cNvSpPr>
            <p:nvPr/>
          </p:nvSpPr>
          <p:spPr bwMode="invGray">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24" name="Group 723">
            <a:extLst>
              <a:ext uri="{FF2B5EF4-FFF2-40B4-BE49-F238E27FC236}">
                <a16:creationId xmlns:a16="http://schemas.microsoft.com/office/drawing/2014/main" id="{1F59C412-44AC-4049-A0A1-4BD1E6FD9547}"/>
              </a:ext>
            </a:extLst>
          </p:cNvPr>
          <p:cNvGrpSpPr/>
          <p:nvPr userDrawn="1"/>
        </p:nvGrpSpPr>
        <p:grpSpPr>
          <a:xfrm>
            <a:off x="8797578" y="3922306"/>
            <a:ext cx="1062741" cy="304139"/>
            <a:chOff x="2649884" y="6146155"/>
            <a:chExt cx="1395225" cy="400069"/>
          </a:xfrm>
          <a:solidFill>
            <a:srgbClr val="FFFFFF"/>
          </a:solidFill>
          <a:effectLst/>
        </p:grpSpPr>
        <p:sp>
          <p:nvSpPr>
            <p:cNvPr id="725" name="Line 6">
              <a:extLst>
                <a:ext uri="{FF2B5EF4-FFF2-40B4-BE49-F238E27FC236}">
                  <a16:creationId xmlns:a16="http://schemas.microsoft.com/office/drawing/2014/main" id="{78E60B5F-F808-41CF-ACB5-7FACE8FE18E5}"/>
                </a:ext>
              </a:extLst>
            </p:cNvPr>
            <p:cNvSpPr>
              <a:spLocks noChangeShapeType="1"/>
            </p:cNvSpPr>
            <p:nvPr/>
          </p:nvSpPr>
          <p:spPr bwMode="invGray">
            <a:xfrm>
              <a:off x="2649884" y="6545967"/>
              <a:ext cx="257" cy="257"/>
            </a:xfrm>
            <a:prstGeom prst="line">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6" name="Freeform 7">
              <a:extLst>
                <a:ext uri="{FF2B5EF4-FFF2-40B4-BE49-F238E27FC236}">
                  <a16:creationId xmlns:a16="http://schemas.microsoft.com/office/drawing/2014/main" id="{4C3A9C53-F1C7-4715-877C-ECD15FC31886}"/>
                </a:ext>
              </a:extLst>
            </p:cNvPr>
            <p:cNvSpPr>
              <a:spLocks noEditPoints="1"/>
            </p:cNvSpPr>
            <p:nvPr/>
          </p:nvSpPr>
          <p:spPr bwMode="invGray">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7" name="Freeform 8">
              <a:extLst>
                <a:ext uri="{FF2B5EF4-FFF2-40B4-BE49-F238E27FC236}">
                  <a16:creationId xmlns:a16="http://schemas.microsoft.com/office/drawing/2014/main" id="{BA7BC1E5-01F0-42D3-BA9D-A7EA769BEF48}"/>
                </a:ext>
              </a:extLst>
            </p:cNvPr>
            <p:cNvSpPr>
              <a:spLocks noEditPoints="1"/>
            </p:cNvSpPr>
            <p:nvPr/>
          </p:nvSpPr>
          <p:spPr bwMode="invGray">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8" name="Freeform 9">
              <a:extLst>
                <a:ext uri="{FF2B5EF4-FFF2-40B4-BE49-F238E27FC236}">
                  <a16:creationId xmlns:a16="http://schemas.microsoft.com/office/drawing/2014/main" id="{197061B2-69C8-42E8-BF5C-5549F681A32E}"/>
                </a:ext>
              </a:extLst>
            </p:cNvPr>
            <p:cNvSpPr>
              <a:spLocks noEditPoints="1"/>
            </p:cNvSpPr>
            <p:nvPr/>
          </p:nvSpPr>
          <p:spPr bwMode="invGray">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9" name="Freeform 10">
              <a:extLst>
                <a:ext uri="{FF2B5EF4-FFF2-40B4-BE49-F238E27FC236}">
                  <a16:creationId xmlns:a16="http://schemas.microsoft.com/office/drawing/2014/main" id="{5770C077-FC88-4B30-8D65-B25BE0D57DA0}"/>
                </a:ext>
              </a:extLst>
            </p:cNvPr>
            <p:cNvSpPr>
              <a:spLocks noEditPoints="1"/>
            </p:cNvSpPr>
            <p:nvPr/>
          </p:nvSpPr>
          <p:spPr bwMode="invGray">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0" name="Freeform 11">
              <a:extLst>
                <a:ext uri="{FF2B5EF4-FFF2-40B4-BE49-F238E27FC236}">
                  <a16:creationId xmlns:a16="http://schemas.microsoft.com/office/drawing/2014/main" id="{5CD32AA5-A227-4ABA-A072-202024832E05}"/>
                </a:ext>
              </a:extLst>
            </p:cNvPr>
            <p:cNvSpPr>
              <a:spLocks noEditPoints="1"/>
            </p:cNvSpPr>
            <p:nvPr/>
          </p:nvSpPr>
          <p:spPr bwMode="invGray">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1" name="Freeform 12">
              <a:extLst>
                <a:ext uri="{FF2B5EF4-FFF2-40B4-BE49-F238E27FC236}">
                  <a16:creationId xmlns:a16="http://schemas.microsoft.com/office/drawing/2014/main" id="{14C74BCB-066B-4AA9-8873-65DE32D3244C}"/>
                </a:ext>
              </a:extLst>
            </p:cNvPr>
            <p:cNvSpPr>
              <a:spLocks noEditPoints="1"/>
            </p:cNvSpPr>
            <p:nvPr/>
          </p:nvSpPr>
          <p:spPr bwMode="invGray">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2" name="Freeform 13">
              <a:extLst>
                <a:ext uri="{FF2B5EF4-FFF2-40B4-BE49-F238E27FC236}">
                  <a16:creationId xmlns:a16="http://schemas.microsoft.com/office/drawing/2014/main" id="{F97C2610-1C9A-4A6A-A274-634788EEB9EC}"/>
                </a:ext>
              </a:extLst>
            </p:cNvPr>
            <p:cNvSpPr>
              <a:spLocks noEditPoints="1"/>
            </p:cNvSpPr>
            <p:nvPr/>
          </p:nvSpPr>
          <p:spPr bwMode="invGray">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3" name="Freeform 14">
              <a:extLst>
                <a:ext uri="{FF2B5EF4-FFF2-40B4-BE49-F238E27FC236}">
                  <a16:creationId xmlns:a16="http://schemas.microsoft.com/office/drawing/2014/main" id="{102C7974-072E-46E7-998B-F4F473E1EBE6}"/>
                </a:ext>
              </a:extLst>
            </p:cNvPr>
            <p:cNvSpPr>
              <a:spLocks noEditPoints="1"/>
            </p:cNvSpPr>
            <p:nvPr/>
          </p:nvSpPr>
          <p:spPr bwMode="invGray">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4" name="Freeform 15">
              <a:extLst>
                <a:ext uri="{FF2B5EF4-FFF2-40B4-BE49-F238E27FC236}">
                  <a16:creationId xmlns:a16="http://schemas.microsoft.com/office/drawing/2014/main" id="{369AD6CE-DEAB-4DF5-9C90-751694A916AB}"/>
                </a:ext>
              </a:extLst>
            </p:cNvPr>
            <p:cNvSpPr>
              <a:spLocks noEditPoints="1"/>
            </p:cNvSpPr>
            <p:nvPr/>
          </p:nvSpPr>
          <p:spPr bwMode="invGray">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35" name="Freeform 16">
              <a:extLst>
                <a:ext uri="{FF2B5EF4-FFF2-40B4-BE49-F238E27FC236}">
                  <a16:creationId xmlns:a16="http://schemas.microsoft.com/office/drawing/2014/main" id="{8E88361F-1B58-4548-98E8-6EEE130CF081}"/>
                </a:ext>
              </a:extLst>
            </p:cNvPr>
            <p:cNvSpPr>
              <a:spLocks noEditPoints="1"/>
            </p:cNvSpPr>
            <p:nvPr/>
          </p:nvSpPr>
          <p:spPr bwMode="invGray">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559" name="Group 558">
            <a:extLst>
              <a:ext uri="{FF2B5EF4-FFF2-40B4-BE49-F238E27FC236}">
                <a16:creationId xmlns:a16="http://schemas.microsoft.com/office/drawing/2014/main" id="{FA9FCCE7-851C-4279-848E-2382D05CB05F}"/>
              </a:ext>
            </a:extLst>
          </p:cNvPr>
          <p:cNvGrpSpPr/>
          <p:nvPr userDrawn="1"/>
        </p:nvGrpSpPr>
        <p:grpSpPr>
          <a:xfrm>
            <a:off x="8846544" y="2537592"/>
            <a:ext cx="1016912" cy="164560"/>
            <a:chOff x="891368" y="5611897"/>
            <a:chExt cx="1049730" cy="170204"/>
          </a:xfrm>
          <a:solidFill>
            <a:srgbClr val="FFFFFF"/>
          </a:solidFill>
          <a:effectLst/>
        </p:grpSpPr>
        <p:sp>
          <p:nvSpPr>
            <p:cNvPr id="560" name="Freeform 32">
              <a:extLst>
                <a:ext uri="{FF2B5EF4-FFF2-40B4-BE49-F238E27FC236}">
                  <a16:creationId xmlns:a16="http://schemas.microsoft.com/office/drawing/2014/main" id="{57B6D5D8-AB39-484F-A4BE-D545E70973CE}"/>
                </a:ext>
              </a:extLst>
            </p:cNvPr>
            <p:cNvSpPr>
              <a:spLocks/>
            </p:cNvSpPr>
            <p:nvPr/>
          </p:nvSpPr>
          <p:spPr bwMode="invGray">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1" name="Freeform 33">
              <a:extLst>
                <a:ext uri="{FF2B5EF4-FFF2-40B4-BE49-F238E27FC236}">
                  <a16:creationId xmlns:a16="http://schemas.microsoft.com/office/drawing/2014/main" id="{0EF09480-ED00-48E7-AF68-7B547513A24B}"/>
                </a:ext>
              </a:extLst>
            </p:cNvPr>
            <p:cNvSpPr>
              <a:spLocks noEditPoints="1"/>
            </p:cNvSpPr>
            <p:nvPr/>
          </p:nvSpPr>
          <p:spPr bwMode="invGray">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2" name="Rectangle 34">
              <a:extLst>
                <a:ext uri="{FF2B5EF4-FFF2-40B4-BE49-F238E27FC236}">
                  <a16:creationId xmlns:a16="http://schemas.microsoft.com/office/drawing/2014/main" id="{3AD4EF29-1D05-425D-BE0A-4B8A03822CC3}"/>
                </a:ext>
              </a:extLst>
            </p:cNvPr>
            <p:cNvSpPr>
              <a:spLocks noChangeArrowheads="1"/>
            </p:cNvSpPr>
            <p:nvPr/>
          </p:nvSpPr>
          <p:spPr bwMode="invGray">
            <a:xfrm>
              <a:off x="1115570" y="5611897"/>
              <a:ext cx="25055" cy="167180"/>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3" name="Freeform 35">
              <a:extLst>
                <a:ext uri="{FF2B5EF4-FFF2-40B4-BE49-F238E27FC236}">
                  <a16:creationId xmlns:a16="http://schemas.microsoft.com/office/drawing/2014/main" id="{1112CEFA-A3FB-46C7-BF22-5A23C784F5F6}"/>
                </a:ext>
              </a:extLst>
            </p:cNvPr>
            <p:cNvSpPr>
              <a:spLocks noEditPoints="1"/>
            </p:cNvSpPr>
            <p:nvPr/>
          </p:nvSpPr>
          <p:spPr bwMode="invGray">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4" name="Freeform 36">
              <a:extLst>
                <a:ext uri="{FF2B5EF4-FFF2-40B4-BE49-F238E27FC236}">
                  <a16:creationId xmlns:a16="http://schemas.microsoft.com/office/drawing/2014/main" id="{BEA9EFD5-4FA5-4D56-AEE6-CBA0B8382964}"/>
                </a:ext>
              </a:extLst>
            </p:cNvPr>
            <p:cNvSpPr>
              <a:spLocks/>
            </p:cNvSpPr>
            <p:nvPr/>
          </p:nvSpPr>
          <p:spPr bwMode="invGray">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5" name="Freeform 37">
              <a:extLst>
                <a:ext uri="{FF2B5EF4-FFF2-40B4-BE49-F238E27FC236}">
                  <a16:creationId xmlns:a16="http://schemas.microsoft.com/office/drawing/2014/main" id="{F36BADA6-734B-4C96-8495-AC475E910C68}"/>
                </a:ext>
              </a:extLst>
            </p:cNvPr>
            <p:cNvSpPr>
              <a:spLocks noEditPoints="1"/>
            </p:cNvSpPr>
            <p:nvPr/>
          </p:nvSpPr>
          <p:spPr bwMode="invGray">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6" name="Freeform 38">
              <a:extLst>
                <a:ext uri="{FF2B5EF4-FFF2-40B4-BE49-F238E27FC236}">
                  <a16:creationId xmlns:a16="http://schemas.microsoft.com/office/drawing/2014/main" id="{19DEE888-62BD-459C-917B-F471F82B0B12}"/>
                </a:ext>
              </a:extLst>
            </p:cNvPr>
            <p:cNvSpPr>
              <a:spLocks/>
            </p:cNvSpPr>
            <p:nvPr/>
          </p:nvSpPr>
          <p:spPr bwMode="invGray">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7" name="Freeform 39">
              <a:extLst>
                <a:ext uri="{FF2B5EF4-FFF2-40B4-BE49-F238E27FC236}">
                  <a16:creationId xmlns:a16="http://schemas.microsoft.com/office/drawing/2014/main" id="{93F15611-E618-4DFE-AAD2-8B44CE844DD6}"/>
                </a:ext>
              </a:extLst>
            </p:cNvPr>
            <p:cNvSpPr>
              <a:spLocks noEditPoints="1"/>
            </p:cNvSpPr>
            <p:nvPr/>
          </p:nvSpPr>
          <p:spPr bwMode="invGray">
            <a:xfrm>
              <a:off x="1721648" y="5621401"/>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68" name="Freeform 40">
              <a:extLst>
                <a:ext uri="{FF2B5EF4-FFF2-40B4-BE49-F238E27FC236}">
                  <a16:creationId xmlns:a16="http://schemas.microsoft.com/office/drawing/2014/main" id="{CD638646-11B9-462F-AB80-128F8F3C800A}"/>
                </a:ext>
              </a:extLst>
            </p:cNvPr>
            <p:cNvSpPr>
              <a:spLocks noEditPoints="1"/>
            </p:cNvSpPr>
            <p:nvPr/>
          </p:nvSpPr>
          <p:spPr bwMode="invGray">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27" name="Group 626">
            <a:extLst>
              <a:ext uri="{FF2B5EF4-FFF2-40B4-BE49-F238E27FC236}">
                <a16:creationId xmlns:a16="http://schemas.microsoft.com/office/drawing/2014/main" id="{ECEB049B-F496-4C93-A3F8-0D3B6B865F3C}"/>
              </a:ext>
            </a:extLst>
          </p:cNvPr>
          <p:cNvGrpSpPr/>
          <p:nvPr userDrawn="1"/>
        </p:nvGrpSpPr>
        <p:grpSpPr>
          <a:xfrm>
            <a:off x="8839852" y="3244562"/>
            <a:ext cx="1025906" cy="159315"/>
            <a:chOff x="6018781" y="5575586"/>
            <a:chExt cx="1059017" cy="164779"/>
          </a:xfrm>
          <a:solidFill>
            <a:srgbClr val="FFFFFF"/>
          </a:solidFill>
          <a:effectLst/>
        </p:grpSpPr>
        <p:sp>
          <p:nvSpPr>
            <p:cNvPr id="628" name="Freeform 17">
              <a:extLst>
                <a:ext uri="{FF2B5EF4-FFF2-40B4-BE49-F238E27FC236}">
                  <a16:creationId xmlns:a16="http://schemas.microsoft.com/office/drawing/2014/main" id="{D14ADAA1-8352-461E-BF80-397ED6D4C8DD}"/>
                </a:ext>
              </a:extLst>
            </p:cNvPr>
            <p:cNvSpPr>
              <a:spLocks noEditPoints="1"/>
            </p:cNvSpPr>
            <p:nvPr/>
          </p:nvSpPr>
          <p:spPr bwMode="invGray">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9" name="Freeform 18">
              <a:extLst>
                <a:ext uri="{FF2B5EF4-FFF2-40B4-BE49-F238E27FC236}">
                  <a16:creationId xmlns:a16="http://schemas.microsoft.com/office/drawing/2014/main" id="{74E88EE9-3F34-4F57-96CF-44F69BC7EDB8}"/>
                </a:ext>
              </a:extLst>
            </p:cNvPr>
            <p:cNvSpPr>
              <a:spLocks noEditPoints="1"/>
            </p:cNvSpPr>
            <p:nvPr/>
          </p:nvSpPr>
          <p:spPr bwMode="invGray">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0" name="Freeform 19">
              <a:extLst>
                <a:ext uri="{FF2B5EF4-FFF2-40B4-BE49-F238E27FC236}">
                  <a16:creationId xmlns:a16="http://schemas.microsoft.com/office/drawing/2014/main" id="{DC8731AC-BA11-4BCB-BA55-7A1ACD7B0ECD}"/>
                </a:ext>
              </a:extLst>
            </p:cNvPr>
            <p:cNvSpPr>
              <a:spLocks/>
            </p:cNvSpPr>
            <p:nvPr/>
          </p:nvSpPr>
          <p:spPr bwMode="invGray">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1" name="Freeform 20">
              <a:extLst>
                <a:ext uri="{FF2B5EF4-FFF2-40B4-BE49-F238E27FC236}">
                  <a16:creationId xmlns:a16="http://schemas.microsoft.com/office/drawing/2014/main" id="{95D85DAE-1977-406D-83E1-1D6BF4C8920F}"/>
                </a:ext>
              </a:extLst>
            </p:cNvPr>
            <p:cNvSpPr>
              <a:spLocks/>
            </p:cNvSpPr>
            <p:nvPr/>
          </p:nvSpPr>
          <p:spPr bwMode="invGray">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2" name="Freeform 21">
              <a:extLst>
                <a:ext uri="{FF2B5EF4-FFF2-40B4-BE49-F238E27FC236}">
                  <a16:creationId xmlns:a16="http://schemas.microsoft.com/office/drawing/2014/main" id="{89B15576-F545-4D9E-96AB-C9672ECF7A04}"/>
                </a:ext>
              </a:extLst>
            </p:cNvPr>
            <p:cNvSpPr>
              <a:spLocks/>
            </p:cNvSpPr>
            <p:nvPr/>
          </p:nvSpPr>
          <p:spPr bwMode="invGray">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3" name="Freeform 22">
              <a:extLst>
                <a:ext uri="{FF2B5EF4-FFF2-40B4-BE49-F238E27FC236}">
                  <a16:creationId xmlns:a16="http://schemas.microsoft.com/office/drawing/2014/main" id="{E8C80941-5D97-4F77-A603-865BB2FB3E92}"/>
                </a:ext>
              </a:extLst>
            </p:cNvPr>
            <p:cNvSpPr>
              <a:spLocks/>
            </p:cNvSpPr>
            <p:nvPr/>
          </p:nvSpPr>
          <p:spPr bwMode="invGray">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4" name="Freeform 23">
              <a:extLst>
                <a:ext uri="{FF2B5EF4-FFF2-40B4-BE49-F238E27FC236}">
                  <a16:creationId xmlns:a16="http://schemas.microsoft.com/office/drawing/2014/main" id="{4472EF6D-98D9-4774-8691-1BF4C0081B7D}"/>
                </a:ext>
              </a:extLst>
            </p:cNvPr>
            <p:cNvSpPr>
              <a:spLocks noEditPoints="1"/>
            </p:cNvSpPr>
            <p:nvPr/>
          </p:nvSpPr>
          <p:spPr bwMode="invGray">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35" name="Rectangle 24">
              <a:extLst>
                <a:ext uri="{FF2B5EF4-FFF2-40B4-BE49-F238E27FC236}">
                  <a16:creationId xmlns:a16="http://schemas.microsoft.com/office/drawing/2014/main" id="{6F143A11-759C-47C4-9C2A-32447B2EF1E3}"/>
                </a:ext>
              </a:extLst>
            </p:cNvPr>
            <p:cNvSpPr>
              <a:spLocks noChangeArrowheads="1"/>
            </p:cNvSpPr>
            <p:nvPr/>
          </p:nvSpPr>
          <p:spPr bwMode="invGray">
            <a:xfrm>
              <a:off x="7052744" y="5575586"/>
              <a:ext cx="25054" cy="161888"/>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74" name="Group 773">
            <a:extLst>
              <a:ext uri="{FF2B5EF4-FFF2-40B4-BE49-F238E27FC236}">
                <a16:creationId xmlns:a16="http://schemas.microsoft.com/office/drawing/2014/main" id="{568B2709-3FE3-465D-BED5-6424DF17CCC3}"/>
              </a:ext>
            </a:extLst>
          </p:cNvPr>
          <p:cNvGrpSpPr/>
          <p:nvPr userDrawn="1"/>
        </p:nvGrpSpPr>
        <p:grpSpPr>
          <a:xfrm>
            <a:off x="9050401" y="1722978"/>
            <a:ext cx="541196" cy="348118"/>
            <a:chOff x="2481885" y="4360116"/>
            <a:chExt cx="558662" cy="360056"/>
          </a:xfrm>
          <a:solidFill>
            <a:srgbClr val="FFFFFF"/>
          </a:solidFill>
          <a:effectLst/>
        </p:grpSpPr>
        <p:sp>
          <p:nvSpPr>
            <p:cNvPr id="775" name="Freeform 21">
              <a:extLst>
                <a:ext uri="{FF2B5EF4-FFF2-40B4-BE49-F238E27FC236}">
                  <a16:creationId xmlns:a16="http://schemas.microsoft.com/office/drawing/2014/main" id="{D71D469B-2B05-41E3-B086-E83496955772}"/>
                </a:ext>
              </a:extLst>
            </p:cNvPr>
            <p:cNvSpPr>
              <a:spLocks/>
            </p:cNvSpPr>
            <p:nvPr/>
          </p:nvSpPr>
          <p:spPr bwMode="invGray">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6" name="Freeform 22">
              <a:extLst>
                <a:ext uri="{FF2B5EF4-FFF2-40B4-BE49-F238E27FC236}">
                  <a16:creationId xmlns:a16="http://schemas.microsoft.com/office/drawing/2014/main" id="{9FAD5532-6E71-4074-AF2E-8A202141BDB2}"/>
                </a:ext>
              </a:extLst>
            </p:cNvPr>
            <p:cNvSpPr>
              <a:spLocks/>
            </p:cNvSpPr>
            <p:nvPr/>
          </p:nvSpPr>
          <p:spPr bwMode="invGray">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7" name="Freeform 23">
              <a:extLst>
                <a:ext uri="{FF2B5EF4-FFF2-40B4-BE49-F238E27FC236}">
                  <a16:creationId xmlns:a16="http://schemas.microsoft.com/office/drawing/2014/main" id="{A3242DA5-9861-4655-9CCB-F42BBD98EAB3}"/>
                </a:ext>
              </a:extLst>
            </p:cNvPr>
            <p:cNvSpPr>
              <a:spLocks/>
            </p:cNvSpPr>
            <p:nvPr/>
          </p:nvSpPr>
          <p:spPr bwMode="invGray">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8" name="Freeform 24">
              <a:extLst>
                <a:ext uri="{FF2B5EF4-FFF2-40B4-BE49-F238E27FC236}">
                  <a16:creationId xmlns:a16="http://schemas.microsoft.com/office/drawing/2014/main" id="{C932A2E1-EBA2-47AB-894E-8806DBA7FF1C}"/>
                </a:ext>
              </a:extLst>
            </p:cNvPr>
            <p:cNvSpPr>
              <a:spLocks/>
            </p:cNvSpPr>
            <p:nvPr/>
          </p:nvSpPr>
          <p:spPr bwMode="invGray">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79" name="Freeform 25">
              <a:extLst>
                <a:ext uri="{FF2B5EF4-FFF2-40B4-BE49-F238E27FC236}">
                  <a16:creationId xmlns:a16="http://schemas.microsoft.com/office/drawing/2014/main" id="{D0E28FF5-2720-4C2F-8948-43F503F1E3D8}"/>
                </a:ext>
              </a:extLst>
            </p:cNvPr>
            <p:cNvSpPr>
              <a:spLocks/>
            </p:cNvSpPr>
            <p:nvPr/>
          </p:nvSpPr>
          <p:spPr bwMode="invGray">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0" name="Freeform 26">
              <a:extLst>
                <a:ext uri="{FF2B5EF4-FFF2-40B4-BE49-F238E27FC236}">
                  <a16:creationId xmlns:a16="http://schemas.microsoft.com/office/drawing/2014/main" id="{F2F27A39-71E8-4DBC-80FF-69ECD43BB3E0}"/>
                </a:ext>
              </a:extLst>
            </p:cNvPr>
            <p:cNvSpPr>
              <a:spLocks/>
            </p:cNvSpPr>
            <p:nvPr/>
          </p:nvSpPr>
          <p:spPr bwMode="invGray">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1" name="Freeform 27">
              <a:extLst>
                <a:ext uri="{FF2B5EF4-FFF2-40B4-BE49-F238E27FC236}">
                  <a16:creationId xmlns:a16="http://schemas.microsoft.com/office/drawing/2014/main" id="{673D1B60-4DC8-4853-94A4-E62E22F2F14B}"/>
                </a:ext>
              </a:extLst>
            </p:cNvPr>
            <p:cNvSpPr>
              <a:spLocks/>
            </p:cNvSpPr>
            <p:nvPr/>
          </p:nvSpPr>
          <p:spPr bwMode="invGray">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82" name="Group 781">
            <a:extLst>
              <a:ext uri="{FF2B5EF4-FFF2-40B4-BE49-F238E27FC236}">
                <a16:creationId xmlns:a16="http://schemas.microsoft.com/office/drawing/2014/main" id="{1F55F414-34D1-430A-A37D-22FD86EAA434}"/>
              </a:ext>
            </a:extLst>
          </p:cNvPr>
          <p:cNvGrpSpPr/>
          <p:nvPr userDrawn="1"/>
        </p:nvGrpSpPr>
        <p:grpSpPr>
          <a:xfrm>
            <a:off x="9022144" y="1126432"/>
            <a:ext cx="629516" cy="179759"/>
            <a:chOff x="6791943" y="4414224"/>
            <a:chExt cx="649833" cy="185924"/>
          </a:xfrm>
          <a:solidFill>
            <a:srgbClr val="FFFFFF"/>
          </a:solidFill>
          <a:effectLst/>
        </p:grpSpPr>
        <p:sp>
          <p:nvSpPr>
            <p:cNvPr id="783" name="Freeform 22">
              <a:extLst>
                <a:ext uri="{FF2B5EF4-FFF2-40B4-BE49-F238E27FC236}">
                  <a16:creationId xmlns:a16="http://schemas.microsoft.com/office/drawing/2014/main" id="{101A9D72-32F2-4C8F-B6BE-C721BA0B85ED}"/>
                </a:ext>
              </a:extLst>
            </p:cNvPr>
            <p:cNvSpPr>
              <a:spLocks/>
            </p:cNvSpPr>
            <p:nvPr/>
          </p:nvSpPr>
          <p:spPr bwMode="invGray">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4" name="Freeform 23">
              <a:extLst>
                <a:ext uri="{FF2B5EF4-FFF2-40B4-BE49-F238E27FC236}">
                  <a16:creationId xmlns:a16="http://schemas.microsoft.com/office/drawing/2014/main" id="{E1E64B58-F606-4832-BE47-D092BB314999}"/>
                </a:ext>
              </a:extLst>
            </p:cNvPr>
            <p:cNvSpPr>
              <a:spLocks/>
            </p:cNvSpPr>
            <p:nvPr/>
          </p:nvSpPr>
          <p:spPr bwMode="invGray">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5" name="Freeform 24">
              <a:extLst>
                <a:ext uri="{FF2B5EF4-FFF2-40B4-BE49-F238E27FC236}">
                  <a16:creationId xmlns:a16="http://schemas.microsoft.com/office/drawing/2014/main" id="{38CF2A75-AE13-41E3-975A-BB6E25809961}"/>
                </a:ext>
              </a:extLst>
            </p:cNvPr>
            <p:cNvSpPr>
              <a:spLocks noEditPoints="1"/>
            </p:cNvSpPr>
            <p:nvPr/>
          </p:nvSpPr>
          <p:spPr bwMode="invGray">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6" name="Freeform 25">
              <a:extLst>
                <a:ext uri="{FF2B5EF4-FFF2-40B4-BE49-F238E27FC236}">
                  <a16:creationId xmlns:a16="http://schemas.microsoft.com/office/drawing/2014/main" id="{43B9BA3A-E1E2-4B02-9D53-81686DA37443}"/>
                </a:ext>
              </a:extLst>
            </p:cNvPr>
            <p:cNvSpPr>
              <a:spLocks/>
            </p:cNvSpPr>
            <p:nvPr/>
          </p:nvSpPr>
          <p:spPr bwMode="invGray">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7" name="Freeform 26">
              <a:extLst>
                <a:ext uri="{FF2B5EF4-FFF2-40B4-BE49-F238E27FC236}">
                  <a16:creationId xmlns:a16="http://schemas.microsoft.com/office/drawing/2014/main" id="{57094E45-4372-4186-A317-9B2518534CF4}"/>
                </a:ext>
              </a:extLst>
            </p:cNvPr>
            <p:cNvSpPr>
              <a:spLocks noEditPoints="1"/>
            </p:cNvSpPr>
            <p:nvPr/>
          </p:nvSpPr>
          <p:spPr bwMode="invGray">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88" name="Freeform 27">
              <a:extLst>
                <a:ext uri="{FF2B5EF4-FFF2-40B4-BE49-F238E27FC236}">
                  <a16:creationId xmlns:a16="http://schemas.microsoft.com/office/drawing/2014/main" id="{E9E9D504-8507-4C35-8691-09F3D2037A51}"/>
                </a:ext>
              </a:extLst>
            </p:cNvPr>
            <p:cNvSpPr>
              <a:spLocks noEditPoints="1"/>
            </p:cNvSpPr>
            <p:nvPr/>
          </p:nvSpPr>
          <p:spPr bwMode="invGray">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21" name="Group 620">
            <a:extLst>
              <a:ext uri="{FF2B5EF4-FFF2-40B4-BE49-F238E27FC236}">
                <a16:creationId xmlns:a16="http://schemas.microsoft.com/office/drawing/2014/main" id="{A5857940-9844-421E-B9A4-01BC83112C77}"/>
              </a:ext>
            </a:extLst>
          </p:cNvPr>
          <p:cNvGrpSpPr/>
          <p:nvPr userDrawn="1"/>
        </p:nvGrpSpPr>
        <p:grpSpPr>
          <a:xfrm>
            <a:off x="7396237" y="5417249"/>
            <a:ext cx="741997" cy="191453"/>
            <a:chOff x="4872260" y="5575584"/>
            <a:chExt cx="765942" cy="198016"/>
          </a:xfrm>
          <a:solidFill>
            <a:srgbClr val="FFFFFF"/>
          </a:solidFill>
          <a:effectLst/>
        </p:grpSpPr>
        <p:sp>
          <p:nvSpPr>
            <p:cNvPr id="622" name="Freeform 30">
              <a:extLst>
                <a:ext uri="{FF2B5EF4-FFF2-40B4-BE49-F238E27FC236}">
                  <a16:creationId xmlns:a16="http://schemas.microsoft.com/office/drawing/2014/main" id="{090982FE-F4F6-447D-9B35-78FFD5E7A116}"/>
                </a:ext>
              </a:extLst>
            </p:cNvPr>
            <p:cNvSpPr>
              <a:spLocks noEditPoints="1"/>
            </p:cNvSpPr>
            <p:nvPr/>
          </p:nvSpPr>
          <p:spPr bwMode="invGray">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3" name="Freeform 31">
              <a:extLst>
                <a:ext uri="{FF2B5EF4-FFF2-40B4-BE49-F238E27FC236}">
                  <a16:creationId xmlns:a16="http://schemas.microsoft.com/office/drawing/2014/main" id="{51BD93C1-A0BE-4C53-BCA0-36EAF671F3A1}"/>
                </a:ext>
              </a:extLst>
            </p:cNvPr>
            <p:cNvSpPr>
              <a:spLocks noEditPoints="1"/>
            </p:cNvSpPr>
            <p:nvPr/>
          </p:nvSpPr>
          <p:spPr bwMode="invGray">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4" name="Freeform 32">
              <a:extLst>
                <a:ext uri="{FF2B5EF4-FFF2-40B4-BE49-F238E27FC236}">
                  <a16:creationId xmlns:a16="http://schemas.microsoft.com/office/drawing/2014/main" id="{D72399E5-5E45-4974-95B2-0A3A737F4EAF}"/>
                </a:ext>
              </a:extLst>
            </p:cNvPr>
            <p:cNvSpPr>
              <a:spLocks/>
            </p:cNvSpPr>
            <p:nvPr/>
          </p:nvSpPr>
          <p:spPr bwMode="invGray">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5" name="Freeform 33">
              <a:extLst>
                <a:ext uri="{FF2B5EF4-FFF2-40B4-BE49-F238E27FC236}">
                  <a16:creationId xmlns:a16="http://schemas.microsoft.com/office/drawing/2014/main" id="{42F39ED1-7557-444E-AF2C-55036B0EC1A8}"/>
                </a:ext>
              </a:extLst>
            </p:cNvPr>
            <p:cNvSpPr>
              <a:spLocks/>
            </p:cNvSpPr>
            <p:nvPr/>
          </p:nvSpPr>
          <p:spPr bwMode="invGray">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26" name="Freeform 34">
              <a:extLst>
                <a:ext uri="{FF2B5EF4-FFF2-40B4-BE49-F238E27FC236}">
                  <a16:creationId xmlns:a16="http://schemas.microsoft.com/office/drawing/2014/main" id="{6D750052-EF84-4495-83AC-A7866FF87957}"/>
                </a:ext>
              </a:extLst>
            </p:cNvPr>
            <p:cNvSpPr>
              <a:spLocks noEditPoints="1"/>
            </p:cNvSpPr>
            <p:nvPr/>
          </p:nvSpPr>
          <p:spPr bwMode="invGray">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819" name="Group 818">
            <a:extLst>
              <a:ext uri="{FF2B5EF4-FFF2-40B4-BE49-F238E27FC236}">
                <a16:creationId xmlns:a16="http://schemas.microsoft.com/office/drawing/2014/main" id="{10BEDD60-6A13-4B27-80C5-A402AAAC0A86}"/>
              </a:ext>
            </a:extLst>
          </p:cNvPr>
          <p:cNvGrpSpPr/>
          <p:nvPr userDrawn="1"/>
        </p:nvGrpSpPr>
        <p:grpSpPr>
          <a:xfrm>
            <a:off x="7312172" y="3767840"/>
            <a:ext cx="941931" cy="583391"/>
            <a:chOff x="2858431" y="3187183"/>
            <a:chExt cx="781670" cy="484132"/>
          </a:xfrm>
        </p:grpSpPr>
        <p:grpSp>
          <p:nvGrpSpPr>
            <p:cNvPr id="600" name="Group 599">
              <a:extLst>
                <a:ext uri="{FF2B5EF4-FFF2-40B4-BE49-F238E27FC236}">
                  <a16:creationId xmlns:a16="http://schemas.microsoft.com/office/drawing/2014/main" id="{847E41A7-3CB1-439D-8C3F-464F78205E87}"/>
                </a:ext>
              </a:extLst>
            </p:cNvPr>
            <p:cNvGrpSpPr/>
            <p:nvPr userDrawn="1"/>
          </p:nvGrpSpPr>
          <p:grpSpPr>
            <a:xfrm>
              <a:off x="2875157" y="3187183"/>
              <a:ext cx="748219" cy="161727"/>
              <a:chOff x="2861106" y="3252744"/>
              <a:chExt cx="762252" cy="165192"/>
            </a:xfrm>
          </p:grpSpPr>
          <p:sp>
            <p:nvSpPr>
              <p:cNvPr id="601" name="Freeform 19">
                <a:extLst>
                  <a:ext uri="{FF2B5EF4-FFF2-40B4-BE49-F238E27FC236}">
                    <a16:creationId xmlns:a16="http://schemas.microsoft.com/office/drawing/2014/main" id="{E1D88663-ED0E-40B6-94C5-B9F6404CD736}"/>
                  </a:ext>
                </a:extLst>
              </p:cNvPr>
              <p:cNvSpPr>
                <a:spLocks noEditPoints="1"/>
              </p:cNvSpPr>
              <p:nvPr/>
            </p:nvSpPr>
            <p:spPr bwMode="invGray">
              <a:xfrm>
                <a:off x="2861106" y="3254621"/>
                <a:ext cx="145385" cy="156746"/>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2" name="Freeform 20">
                <a:extLst>
                  <a:ext uri="{FF2B5EF4-FFF2-40B4-BE49-F238E27FC236}">
                    <a16:creationId xmlns:a16="http://schemas.microsoft.com/office/drawing/2014/main" id="{914B237E-672E-435F-AC95-374D7EE3BDC3}"/>
                  </a:ext>
                </a:extLst>
              </p:cNvPr>
              <p:cNvSpPr>
                <a:spLocks/>
              </p:cNvSpPr>
              <p:nvPr/>
            </p:nvSpPr>
            <p:spPr bwMode="invGray">
              <a:xfrm>
                <a:off x="3047448" y="3260566"/>
                <a:ext cx="83791" cy="150175"/>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3" name="Freeform 21">
                <a:extLst>
                  <a:ext uri="{FF2B5EF4-FFF2-40B4-BE49-F238E27FC236}">
                    <a16:creationId xmlns:a16="http://schemas.microsoft.com/office/drawing/2014/main" id="{F2C3A875-60E6-4E1D-B19A-D7601F25BE24}"/>
                  </a:ext>
                </a:extLst>
              </p:cNvPr>
              <p:cNvSpPr>
                <a:spLocks noEditPoints="1"/>
              </p:cNvSpPr>
              <p:nvPr/>
            </p:nvSpPr>
            <p:spPr bwMode="invGray">
              <a:xfrm>
                <a:off x="3180639" y="3255247"/>
                <a:ext cx="149449" cy="150175"/>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4" name="Freeform 22">
                <a:extLst>
                  <a:ext uri="{FF2B5EF4-FFF2-40B4-BE49-F238E27FC236}">
                    <a16:creationId xmlns:a16="http://schemas.microsoft.com/office/drawing/2014/main" id="{8A263E1E-EA52-415D-B083-A09B6CDE2F20}"/>
                  </a:ext>
                </a:extLst>
              </p:cNvPr>
              <p:cNvSpPr>
                <a:spLocks/>
              </p:cNvSpPr>
              <p:nvPr/>
            </p:nvSpPr>
            <p:spPr bwMode="invGray">
              <a:xfrm>
                <a:off x="3365731" y="3256811"/>
                <a:ext cx="103176" cy="150801"/>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5" name="Freeform 23">
                <a:extLst>
                  <a:ext uri="{FF2B5EF4-FFF2-40B4-BE49-F238E27FC236}">
                    <a16:creationId xmlns:a16="http://schemas.microsoft.com/office/drawing/2014/main" id="{2FA3490F-81D7-443E-9F81-41F2FA172C88}"/>
                  </a:ext>
                </a:extLst>
              </p:cNvPr>
              <p:cNvSpPr>
                <a:spLocks noEditPoints="1"/>
              </p:cNvSpPr>
              <p:nvPr/>
            </p:nvSpPr>
            <p:spPr bwMode="invGray">
              <a:xfrm>
                <a:off x="3538941" y="3252744"/>
                <a:ext cx="84417" cy="165192"/>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06" name="Group 605">
              <a:extLst>
                <a:ext uri="{FF2B5EF4-FFF2-40B4-BE49-F238E27FC236}">
                  <a16:creationId xmlns:a16="http://schemas.microsoft.com/office/drawing/2014/main" id="{EB7261EF-17FB-4058-8658-558670C25072}"/>
                </a:ext>
              </a:extLst>
            </p:cNvPr>
            <p:cNvGrpSpPr/>
            <p:nvPr userDrawn="1"/>
          </p:nvGrpSpPr>
          <p:grpSpPr>
            <a:xfrm>
              <a:off x="2858431" y="3501930"/>
              <a:ext cx="781670" cy="169385"/>
              <a:chOff x="3681825" y="3245548"/>
              <a:chExt cx="796331" cy="173014"/>
            </a:xfrm>
          </p:grpSpPr>
          <p:sp>
            <p:nvSpPr>
              <p:cNvPr id="607" name="Freeform 24">
                <a:extLst>
                  <a:ext uri="{FF2B5EF4-FFF2-40B4-BE49-F238E27FC236}">
                    <a16:creationId xmlns:a16="http://schemas.microsoft.com/office/drawing/2014/main" id="{7F1DA8CD-E054-4ED8-AD8F-EFFEC82A4F36}"/>
                  </a:ext>
                </a:extLst>
              </p:cNvPr>
              <p:cNvSpPr>
                <a:spLocks noEditPoints="1"/>
              </p:cNvSpPr>
              <p:nvPr/>
            </p:nvSpPr>
            <p:spPr bwMode="invGray">
              <a:xfrm>
                <a:off x="3681825" y="3249615"/>
                <a:ext cx="146323" cy="150175"/>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8" name="Freeform 25">
                <a:extLst>
                  <a:ext uri="{FF2B5EF4-FFF2-40B4-BE49-F238E27FC236}">
                    <a16:creationId xmlns:a16="http://schemas.microsoft.com/office/drawing/2014/main" id="{B9FFEB83-AC1D-41FD-A4BC-FEA44E6E9646}"/>
                  </a:ext>
                </a:extLst>
              </p:cNvPr>
              <p:cNvSpPr>
                <a:spLocks noEditPoints="1"/>
              </p:cNvSpPr>
              <p:nvPr/>
            </p:nvSpPr>
            <p:spPr bwMode="invGray">
              <a:xfrm>
                <a:off x="3847532" y="3245548"/>
                <a:ext cx="141632" cy="164567"/>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09" name="Freeform 26">
                <a:extLst>
                  <a:ext uri="{FF2B5EF4-FFF2-40B4-BE49-F238E27FC236}">
                    <a16:creationId xmlns:a16="http://schemas.microsoft.com/office/drawing/2014/main" id="{C6204031-ABEE-4F22-A731-A9D7C741EDF8}"/>
                  </a:ext>
                </a:extLst>
              </p:cNvPr>
              <p:cNvSpPr>
                <a:spLocks noEditPoints="1"/>
              </p:cNvSpPr>
              <p:nvPr/>
            </p:nvSpPr>
            <p:spPr bwMode="invGray">
              <a:xfrm>
                <a:off x="3987914" y="3276209"/>
                <a:ext cx="157578" cy="12170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10" name="Freeform 27">
                <a:extLst>
                  <a:ext uri="{FF2B5EF4-FFF2-40B4-BE49-F238E27FC236}">
                    <a16:creationId xmlns:a16="http://schemas.microsoft.com/office/drawing/2014/main" id="{B437526E-A335-4DB0-B7CF-F9E08768A801}"/>
                  </a:ext>
                </a:extLst>
              </p:cNvPr>
              <p:cNvSpPr>
                <a:spLocks noEditPoints="1"/>
              </p:cNvSpPr>
              <p:nvPr/>
            </p:nvSpPr>
            <p:spPr bwMode="invGray">
              <a:xfrm>
                <a:off x="4155496" y="3257437"/>
                <a:ext cx="137568" cy="150801"/>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11" name="Freeform 28">
                <a:extLst>
                  <a:ext uri="{FF2B5EF4-FFF2-40B4-BE49-F238E27FC236}">
                    <a16:creationId xmlns:a16="http://schemas.microsoft.com/office/drawing/2014/main" id="{79DC2154-AC7C-44A2-AE74-AEAF1D1B5C8B}"/>
                  </a:ext>
                </a:extLst>
              </p:cNvPr>
              <p:cNvSpPr>
                <a:spLocks noEditPoints="1"/>
              </p:cNvSpPr>
              <p:nvPr/>
            </p:nvSpPr>
            <p:spPr bwMode="invGray">
              <a:xfrm>
                <a:off x="4306821" y="3253370"/>
                <a:ext cx="171335" cy="165192"/>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solidFill>
                <a:srgbClr val="FFFFFF"/>
              </a:solid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grpSp>
        <p:nvGrpSpPr>
          <p:cNvPr id="671" name="Group 670">
            <a:extLst>
              <a:ext uri="{FF2B5EF4-FFF2-40B4-BE49-F238E27FC236}">
                <a16:creationId xmlns:a16="http://schemas.microsoft.com/office/drawing/2014/main" id="{9E05C29A-1B09-4EB7-A479-0C3BD54F2FF3}"/>
              </a:ext>
            </a:extLst>
          </p:cNvPr>
          <p:cNvGrpSpPr/>
          <p:nvPr userDrawn="1"/>
        </p:nvGrpSpPr>
        <p:grpSpPr>
          <a:xfrm>
            <a:off x="7295008" y="4723745"/>
            <a:ext cx="944455" cy="190575"/>
            <a:chOff x="3393928" y="4967561"/>
            <a:chExt cx="999744" cy="202126"/>
          </a:xfrm>
          <a:solidFill>
            <a:srgbClr val="FFFFFF"/>
          </a:solidFill>
          <a:effectLst/>
        </p:grpSpPr>
        <p:sp>
          <p:nvSpPr>
            <p:cNvPr id="672" name="Freeform 27">
              <a:extLst>
                <a:ext uri="{FF2B5EF4-FFF2-40B4-BE49-F238E27FC236}">
                  <a16:creationId xmlns:a16="http://schemas.microsoft.com/office/drawing/2014/main" id="{0FE8F1D2-59C0-4F84-80DD-AB0CA155E8D9}"/>
                </a:ext>
              </a:extLst>
            </p:cNvPr>
            <p:cNvSpPr>
              <a:spLocks/>
            </p:cNvSpPr>
            <p:nvPr/>
          </p:nvSpPr>
          <p:spPr bwMode="invGray">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3" name="Freeform 28">
              <a:extLst>
                <a:ext uri="{FF2B5EF4-FFF2-40B4-BE49-F238E27FC236}">
                  <a16:creationId xmlns:a16="http://schemas.microsoft.com/office/drawing/2014/main" id="{76860FD3-46E2-4224-BBEB-8C9DA29D0387}"/>
                </a:ext>
              </a:extLst>
            </p:cNvPr>
            <p:cNvSpPr>
              <a:spLocks/>
            </p:cNvSpPr>
            <p:nvPr/>
          </p:nvSpPr>
          <p:spPr bwMode="invGray">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4" name="Rectangle 29">
              <a:extLst>
                <a:ext uri="{FF2B5EF4-FFF2-40B4-BE49-F238E27FC236}">
                  <a16:creationId xmlns:a16="http://schemas.microsoft.com/office/drawing/2014/main" id="{5BD8E892-DF44-4637-B480-1B559DC47DAA}"/>
                </a:ext>
              </a:extLst>
            </p:cNvPr>
            <p:cNvSpPr>
              <a:spLocks noChangeArrowheads="1"/>
            </p:cNvSpPr>
            <p:nvPr/>
          </p:nvSpPr>
          <p:spPr bwMode="invGray">
            <a:xfrm>
              <a:off x="3703957" y="4967561"/>
              <a:ext cx="23633" cy="156414"/>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5" name="Freeform 30">
              <a:extLst>
                <a:ext uri="{FF2B5EF4-FFF2-40B4-BE49-F238E27FC236}">
                  <a16:creationId xmlns:a16="http://schemas.microsoft.com/office/drawing/2014/main" id="{78A90123-172D-4FF4-A803-77609418BA9E}"/>
                </a:ext>
              </a:extLst>
            </p:cNvPr>
            <p:cNvSpPr>
              <a:spLocks/>
            </p:cNvSpPr>
            <p:nvPr/>
          </p:nvSpPr>
          <p:spPr bwMode="invGray">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6" name="Freeform 31">
              <a:extLst>
                <a:ext uri="{FF2B5EF4-FFF2-40B4-BE49-F238E27FC236}">
                  <a16:creationId xmlns:a16="http://schemas.microsoft.com/office/drawing/2014/main" id="{AB9AC7DE-FC8A-4FBF-BDB4-C64C2157D503}"/>
                </a:ext>
              </a:extLst>
            </p:cNvPr>
            <p:cNvSpPr>
              <a:spLocks/>
            </p:cNvSpPr>
            <p:nvPr/>
          </p:nvSpPr>
          <p:spPr bwMode="invGray">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7" name="Freeform 32">
              <a:extLst>
                <a:ext uri="{FF2B5EF4-FFF2-40B4-BE49-F238E27FC236}">
                  <a16:creationId xmlns:a16="http://schemas.microsoft.com/office/drawing/2014/main" id="{69FFF5D1-8CB8-47BB-9295-E25C1EE98D9F}"/>
                </a:ext>
              </a:extLst>
            </p:cNvPr>
            <p:cNvSpPr>
              <a:spLocks/>
            </p:cNvSpPr>
            <p:nvPr/>
          </p:nvSpPr>
          <p:spPr bwMode="invGray">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8" name="Freeform 33">
              <a:extLst>
                <a:ext uri="{FF2B5EF4-FFF2-40B4-BE49-F238E27FC236}">
                  <a16:creationId xmlns:a16="http://schemas.microsoft.com/office/drawing/2014/main" id="{3696C76C-F91D-4A01-960A-0D2D286FED25}"/>
                </a:ext>
              </a:extLst>
            </p:cNvPr>
            <p:cNvSpPr>
              <a:spLocks noEditPoints="1"/>
            </p:cNvSpPr>
            <p:nvPr/>
          </p:nvSpPr>
          <p:spPr bwMode="invGray">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79" name="Freeform 34">
              <a:extLst>
                <a:ext uri="{FF2B5EF4-FFF2-40B4-BE49-F238E27FC236}">
                  <a16:creationId xmlns:a16="http://schemas.microsoft.com/office/drawing/2014/main" id="{4CE270FA-B911-48CA-9152-21C5465CE621}"/>
                </a:ext>
              </a:extLst>
            </p:cNvPr>
            <p:cNvSpPr>
              <a:spLocks/>
            </p:cNvSpPr>
            <p:nvPr/>
          </p:nvSpPr>
          <p:spPr bwMode="invGray">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0" name="Freeform 35">
              <a:extLst>
                <a:ext uri="{FF2B5EF4-FFF2-40B4-BE49-F238E27FC236}">
                  <a16:creationId xmlns:a16="http://schemas.microsoft.com/office/drawing/2014/main" id="{F09F9F30-7E26-4651-882D-FDBF203F0304}"/>
                </a:ext>
              </a:extLst>
            </p:cNvPr>
            <p:cNvSpPr>
              <a:spLocks/>
            </p:cNvSpPr>
            <p:nvPr/>
          </p:nvSpPr>
          <p:spPr bwMode="invGray">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588" name="Group 587">
            <a:extLst>
              <a:ext uri="{FF2B5EF4-FFF2-40B4-BE49-F238E27FC236}">
                <a16:creationId xmlns:a16="http://schemas.microsoft.com/office/drawing/2014/main" id="{32CE384A-D997-42A3-B4A0-BEB73BE7AFA3}"/>
              </a:ext>
            </a:extLst>
          </p:cNvPr>
          <p:cNvGrpSpPr/>
          <p:nvPr userDrawn="1"/>
        </p:nvGrpSpPr>
        <p:grpSpPr>
          <a:xfrm>
            <a:off x="7284619" y="3232180"/>
            <a:ext cx="981135" cy="139269"/>
            <a:chOff x="3403273" y="5616873"/>
            <a:chExt cx="1088404" cy="154797"/>
          </a:xfrm>
          <a:solidFill>
            <a:srgbClr val="FFFFFF"/>
          </a:solidFill>
          <a:effectLst/>
        </p:grpSpPr>
        <p:sp>
          <p:nvSpPr>
            <p:cNvPr id="589" name="Freeform 36">
              <a:extLst>
                <a:ext uri="{FF2B5EF4-FFF2-40B4-BE49-F238E27FC236}">
                  <a16:creationId xmlns:a16="http://schemas.microsoft.com/office/drawing/2014/main" id="{E22E096B-480D-44B4-90F2-29B78BD3B0CE}"/>
                </a:ext>
              </a:extLst>
            </p:cNvPr>
            <p:cNvSpPr>
              <a:spLocks/>
            </p:cNvSpPr>
            <p:nvPr/>
          </p:nvSpPr>
          <p:spPr bwMode="invGray">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0" name="Freeform 37">
              <a:extLst>
                <a:ext uri="{FF2B5EF4-FFF2-40B4-BE49-F238E27FC236}">
                  <a16:creationId xmlns:a16="http://schemas.microsoft.com/office/drawing/2014/main" id="{F4FECDD5-2071-4D17-B232-96E77B2B2214}"/>
                </a:ext>
              </a:extLst>
            </p:cNvPr>
            <p:cNvSpPr>
              <a:spLocks noEditPoints="1"/>
            </p:cNvSpPr>
            <p:nvPr/>
          </p:nvSpPr>
          <p:spPr bwMode="invGray">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1" name="Freeform 38">
              <a:extLst>
                <a:ext uri="{FF2B5EF4-FFF2-40B4-BE49-F238E27FC236}">
                  <a16:creationId xmlns:a16="http://schemas.microsoft.com/office/drawing/2014/main" id="{41B8FD62-B188-4874-A115-24F0838EEE50}"/>
                </a:ext>
              </a:extLst>
            </p:cNvPr>
            <p:cNvSpPr>
              <a:spLocks/>
            </p:cNvSpPr>
            <p:nvPr/>
          </p:nvSpPr>
          <p:spPr bwMode="invGray">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2" name="Freeform 39">
              <a:extLst>
                <a:ext uri="{FF2B5EF4-FFF2-40B4-BE49-F238E27FC236}">
                  <a16:creationId xmlns:a16="http://schemas.microsoft.com/office/drawing/2014/main" id="{C72B7C39-F444-4DD6-B472-CA6D97046605}"/>
                </a:ext>
              </a:extLst>
            </p:cNvPr>
            <p:cNvSpPr>
              <a:spLocks noEditPoints="1"/>
            </p:cNvSpPr>
            <p:nvPr/>
          </p:nvSpPr>
          <p:spPr bwMode="invGray">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3" name="Freeform 40">
              <a:extLst>
                <a:ext uri="{FF2B5EF4-FFF2-40B4-BE49-F238E27FC236}">
                  <a16:creationId xmlns:a16="http://schemas.microsoft.com/office/drawing/2014/main" id="{72176DE0-727F-42E0-9EE7-A8EE6E4965CF}"/>
                </a:ext>
              </a:extLst>
            </p:cNvPr>
            <p:cNvSpPr>
              <a:spLocks/>
            </p:cNvSpPr>
            <p:nvPr/>
          </p:nvSpPr>
          <p:spPr bwMode="invGray">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4" name="Freeform 41">
              <a:extLst>
                <a:ext uri="{FF2B5EF4-FFF2-40B4-BE49-F238E27FC236}">
                  <a16:creationId xmlns:a16="http://schemas.microsoft.com/office/drawing/2014/main" id="{4C4C4B62-E490-412B-8061-34010CEB2B7E}"/>
                </a:ext>
              </a:extLst>
            </p:cNvPr>
            <p:cNvSpPr>
              <a:spLocks noEditPoints="1"/>
            </p:cNvSpPr>
            <p:nvPr/>
          </p:nvSpPr>
          <p:spPr bwMode="invGray">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5" name="Freeform 42">
              <a:extLst>
                <a:ext uri="{FF2B5EF4-FFF2-40B4-BE49-F238E27FC236}">
                  <a16:creationId xmlns:a16="http://schemas.microsoft.com/office/drawing/2014/main" id="{092C5D0E-FA93-4142-9AA8-911C9CE79147}"/>
                </a:ext>
              </a:extLst>
            </p:cNvPr>
            <p:cNvSpPr>
              <a:spLocks/>
            </p:cNvSpPr>
            <p:nvPr/>
          </p:nvSpPr>
          <p:spPr bwMode="invGray">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6" name="Freeform 43">
              <a:extLst>
                <a:ext uri="{FF2B5EF4-FFF2-40B4-BE49-F238E27FC236}">
                  <a16:creationId xmlns:a16="http://schemas.microsoft.com/office/drawing/2014/main" id="{B86A7FA6-3771-422E-ABC5-BDCE4DB8D0B8}"/>
                </a:ext>
              </a:extLst>
            </p:cNvPr>
            <p:cNvSpPr>
              <a:spLocks noEditPoints="1"/>
            </p:cNvSpPr>
            <p:nvPr/>
          </p:nvSpPr>
          <p:spPr bwMode="invGray">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7" name="Freeform 44">
              <a:extLst>
                <a:ext uri="{FF2B5EF4-FFF2-40B4-BE49-F238E27FC236}">
                  <a16:creationId xmlns:a16="http://schemas.microsoft.com/office/drawing/2014/main" id="{D0560E9E-83BD-4CD3-92BF-029D0F006297}"/>
                </a:ext>
              </a:extLst>
            </p:cNvPr>
            <p:cNvSpPr>
              <a:spLocks/>
            </p:cNvSpPr>
            <p:nvPr/>
          </p:nvSpPr>
          <p:spPr bwMode="invGray">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8" name="Freeform 45">
              <a:extLst>
                <a:ext uri="{FF2B5EF4-FFF2-40B4-BE49-F238E27FC236}">
                  <a16:creationId xmlns:a16="http://schemas.microsoft.com/office/drawing/2014/main" id="{FBECA20C-BE06-49EF-A9F4-01D3E821C8FA}"/>
                </a:ext>
              </a:extLst>
            </p:cNvPr>
            <p:cNvSpPr>
              <a:spLocks noEditPoints="1"/>
            </p:cNvSpPr>
            <p:nvPr/>
          </p:nvSpPr>
          <p:spPr bwMode="invGray">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599" name="Freeform 46">
              <a:extLst>
                <a:ext uri="{FF2B5EF4-FFF2-40B4-BE49-F238E27FC236}">
                  <a16:creationId xmlns:a16="http://schemas.microsoft.com/office/drawing/2014/main" id="{B6A1292A-3FC0-422A-9371-D41AA1F696AB}"/>
                </a:ext>
              </a:extLst>
            </p:cNvPr>
            <p:cNvSpPr>
              <a:spLocks/>
            </p:cNvSpPr>
            <p:nvPr/>
          </p:nvSpPr>
          <p:spPr bwMode="invGray">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03" name="Group 702">
            <a:extLst>
              <a:ext uri="{FF2B5EF4-FFF2-40B4-BE49-F238E27FC236}">
                <a16:creationId xmlns:a16="http://schemas.microsoft.com/office/drawing/2014/main" id="{982BFE29-9AC8-44CA-8477-2436F2044C80}"/>
              </a:ext>
            </a:extLst>
          </p:cNvPr>
          <p:cNvGrpSpPr/>
          <p:nvPr userDrawn="1"/>
        </p:nvGrpSpPr>
        <p:grpSpPr>
          <a:xfrm>
            <a:off x="7314090" y="2466227"/>
            <a:ext cx="890389" cy="325290"/>
            <a:chOff x="7376591" y="6134774"/>
            <a:chExt cx="919129" cy="336445"/>
          </a:xfrm>
          <a:solidFill>
            <a:srgbClr val="FFFFFF"/>
          </a:solidFill>
          <a:effectLst/>
        </p:grpSpPr>
        <p:sp>
          <p:nvSpPr>
            <p:cNvPr id="704" name="Freeform 24">
              <a:extLst>
                <a:ext uri="{FF2B5EF4-FFF2-40B4-BE49-F238E27FC236}">
                  <a16:creationId xmlns:a16="http://schemas.microsoft.com/office/drawing/2014/main" id="{92962B45-A7EF-4295-9FD8-D1E26CB9A245}"/>
                </a:ext>
              </a:extLst>
            </p:cNvPr>
            <p:cNvSpPr>
              <a:spLocks/>
            </p:cNvSpPr>
            <p:nvPr/>
          </p:nvSpPr>
          <p:spPr bwMode="invGray">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5" name="Freeform 25">
              <a:extLst>
                <a:ext uri="{FF2B5EF4-FFF2-40B4-BE49-F238E27FC236}">
                  <a16:creationId xmlns:a16="http://schemas.microsoft.com/office/drawing/2014/main" id="{2E48CB51-72C2-4091-92C7-28C11AF34009}"/>
                </a:ext>
              </a:extLst>
            </p:cNvPr>
            <p:cNvSpPr>
              <a:spLocks/>
            </p:cNvSpPr>
            <p:nvPr/>
          </p:nvSpPr>
          <p:spPr bwMode="invGray">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6" name="Freeform 26">
              <a:extLst>
                <a:ext uri="{FF2B5EF4-FFF2-40B4-BE49-F238E27FC236}">
                  <a16:creationId xmlns:a16="http://schemas.microsoft.com/office/drawing/2014/main" id="{3F5F45DE-3FBB-485C-9A44-0B261337801F}"/>
                </a:ext>
              </a:extLst>
            </p:cNvPr>
            <p:cNvSpPr>
              <a:spLocks/>
            </p:cNvSpPr>
            <p:nvPr/>
          </p:nvSpPr>
          <p:spPr bwMode="invGray">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7" name="Freeform 27">
              <a:extLst>
                <a:ext uri="{FF2B5EF4-FFF2-40B4-BE49-F238E27FC236}">
                  <a16:creationId xmlns:a16="http://schemas.microsoft.com/office/drawing/2014/main" id="{12102980-4981-405D-89EC-E4DDE08293BC}"/>
                </a:ext>
              </a:extLst>
            </p:cNvPr>
            <p:cNvSpPr>
              <a:spLocks/>
            </p:cNvSpPr>
            <p:nvPr/>
          </p:nvSpPr>
          <p:spPr bwMode="invGray">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8" name="Freeform 28">
              <a:extLst>
                <a:ext uri="{FF2B5EF4-FFF2-40B4-BE49-F238E27FC236}">
                  <a16:creationId xmlns:a16="http://schemas.microsoft.com/office/drawing/2014/main" id="{3248591C-89E2-4E34-9E84-397D8D155D2E}"/>
                </a:ext>
              </a:extLst>
            </p:cNvPr>
            <p:cNvSpPr>
              <a:spLocks/>
            </p:cNvSpPr>
            <p:nvPr/>
          </p:nvSpPr>
          <p:spPr bwMode="invGray">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09" name="Freeform 29">
              <a:extLst>
                <a:ext uri="{FF2B5EF4-FFF2-40B4-BE49-F238E27FC236}">
                  <a16:creationId xmlns:a16="http://schemas.microsoft.com/office/drawing/2014/main" id="{6AD5CB98-6841-4493-ABF5-08128A8EFB37}"/>
                </a:ext>
              </a:extLst>
            </p:cNvPr>
            <p:cNvSpPr>
              <a:spLocks/>
            </p:cNvSpPr>
            <p:nvPr/>
          </p:nvSpPr>
          <p:spPr bwMode="invGray">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0" name="Freeform 30">
              <a:extLst>
                <a:ext uri="{FF2B5EF4-FFF2-40B4-BE49-F238E27FC236}">
                  <a16:creationId xmlns:a16="http://schemas.microsoft.com/office/drawing/2014/main" id="{ED6C9DA4-82A1-403E-A08A-E3648D502190}"/>
                </a:ext>
              </a:extLst>
            </p:cNvPr>
            <p:cNvSpPr>
              <a:spLocks noEditPoints="1"/>
            </p:cNvSpPr>
            <p:nvPr/>
          </p:nvSpPr>
          <p:spPr bwMode="invGray">
            <a:xfrm>
              <a:off x="7545838" y="6134774"/>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653" name="Group 652">
            <a:extLst>
              <a:ext uri="{FF2B5EF4-FFF2-40B4-BE49-F238E27FC236}">
                <a16:creationId xmlns:a16="http://schemas.microsoft.com/office/drawing/2014/main" id="{44E60945-E2AA-4909-9BF3-A579DA83B8C2}"/>
              </a:ext>
            </a:extLst>
          </p:cNvPr>
          <p:cNvGrpSpPr/>
          <p:nvPr userDrawn="1"/>
        </p:nvGrpSpPr>
        <p:grpSpPr>
          <a:xfrm>
            <a:off x="7479306" y="1142295"/>
            <a:ext cx="559956" cy="159322"/>
            <a:chOff x="4664767" y="4986232"/>
            <a:chExt cx="578026" cy="164783"/>
          </a:xfrm>
          <a:solidFill>
            <a:srgbClr val="FFFFFF"/>
          </a:solidFill>
          <a:effectLst/>
        </p:grpSpPr>
        <p:sp>
          <p:nvSpPr>
            <p:cNvPr id="654" name="Freeform 22">
              <a:extLst>
                <a:ext uri="{FF2B5EF4-FFF2-40B4-BE49-F238E27FC236}">
                  <a16:creationId xmlns:a16="http://schemas.microsoft.com/office/drawing/2014/main" id="{3685729F-135E-42E4-B698-591C7D3A5EB2}"/>
                </a:ext>
              </a:extLst>
            </p:cNvPr>
            <p:cNvSpPr>
              <a:spLocks noEditPoints="1"/>
            </p:cNvSpPr>
            <p:nvPr/>
          </p:nvSpPr>
          <p:spPr bwMode="invGray">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5" name="Freeform 23">
              <a:extLst>
                <a:ext uri="{FF2B5EF4-FFF2-40B4-BE49-F238E27FC236}">
                  <a16:creationId xmlns:a16="http://schemas.microsoft.com/office/drawing/2014/main" id="{A28AF631-5D89-4CE8-B893-E7B2A4FBD530}"/>
                </a:ext>
              </a:extLst>
            </p:cNvPr>
            <p:cNvSpPr>
              <a:spLocks noEditPoints="1"/>
            </p:cNvSpPr>
            <p:nvPr/>
          </p:nvSpPr>
          <p:spPr bwMode="invGray">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6" name="Freeform 24">
              <a:extLst>
                <a:ext uri="{FF2B5EF4-FFF2-40B4-BE49-F238E27FC236}">
                  <a16:creationId xmlns:a16="http://schemas.microsoft.com/office/drawing/2014/main" id="{1DF3768D-8A67-4A3E-B03E-AB4CA632E786}"/>
                </a:ext>
              </a:extLst>
            </p:cNvPr>
            <p:cNvSpPr>
              <a:spLocks/>
            </p:cNvSpPr>
            <p:nvPr/>
          </p:nvSpPr>
          <p:spPr bwMode="invGray">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7" name="Freeform 25">
              <a:extLst>
                <a:ext uri="{FF2B5EF4-FFF2-40B4-BE49-F238E27FC236}">
                  <a16:creationId xmlns:a16="http://schemas.microsoft.com/office/drawing/2014/main" id="{715935B8-0803-4A8C-952A-E507AF63B66C}"/>
                </a:ext>
              </a:extLst>
            </p:cNvPr>
            <p:cNvSpPr>
              <a:spLocks/>
            </p:cNvSpPr>
            <p:nvPr/>
          </p:nvSpPr>
          <p:spPr bwMode="invGray">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58" name="Freeform 26">
              <a:extLst>
                <a:ext uri="{FF2B5EF4-FFF2-40B4-BE49-F238E27FC236}">
                  <a16:creationId xmlns:a16="http://schemas.microsoft.com/office/drawing/2014/main" id="{7C73EBDC-A4F0-4C2E-9134-B15F032CE44D}"/>
                </a:ext>
              </a:extLst>
            </p:cNvPr>
            <p:cNvSpPr>
              <a:spLocks noEditPoints="1"/>
            </p:cNvSpPr>
            <p:nvPr/>
          </p:nvSpPr>
          <p:spPr bwMode="invGray">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99" name="Group 798">
            <a:extLst>
              <a:ext uri="{FF2B5EF4-FFF2-40B4-BE49-F238E27FC236}">
                <a16:creationId xmlns:a16="http://schemas.microsoft.com/office/drawing/2014/main" id="{8F2F1823-5558-4D57-928A-1848D6EE6EE7}"/>
              </a:ext>
            </a:extLst>
          </p:cNvPr>
          <p:cNvGrpSpPr/>
          <p:nvPr userDrawn="1"/>
        </p:nvGrpSpPr>
        <p:grpSpPr>
          <a:xfrm>
            <a:off x="7466120" y="1786688"/>
            <a:ext cx="602231" cy="199836"/>
            <a:chOff x="3467068" y="4450074"/>
            <a:chExt cx="621665" cy="206687"/>
          </a:xfrm>
          <a:solidFill>
            <a:srgbClr val="FFFFFF"/>
          </a:solidFill>
          <a:effectLst/>
        </p:grpSpPr>
        <p:sp>
          <p:nvSpPr>
            <p:cNvPr id="800" name="Freeform 23">
              <a:extLst>
                <a:ext uri="{FF2B5EF4-FFF2-40B4-BE49-F238E27FC236}">
                  <a16:creationId xmlns:a16="http://schemas.microsoft.com/office/drawing/2014/main" id="{85DF7728-908F-40FA-84C9-C9B7F9A49C98}"/>
                </a:ext>
              </a:extLst>
            </p:cNvPr>
            <p:cNvSpPr>
              <a:spLocks/>
            </p:cNvSpPr>
            <p:nvPr/>
          </p:nvSpPr>
          <p:spPr bwMode="invGray">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1" name="Freeform 24">
              <a:extLst>
                <a:ext uri="{FF2B5EF4-FFF2-40B4-BE49-F238E27FC236}">
                  <a16:creationId xmlns:a16="http://schemas.microsoft.com/office/drawing/2014/main" id="{3CEA220F-0F85-4C47-BB99-351F0D4757A3}"/>
                </a:ext>
              </a:extLst>
            </p:cNvPr>
            <p:cNvSpPr>
              <a:spLocks noEditPoints="1"/>
            </p:cNvSpPr>
            <p:nvPr/>
          </p:nvSpPr>
          <p:spPr bwMode="invGray">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2" name="Freeform 25">
              <a:extLst>
                <a:ext uri="{FF2B5EF4-FFF2-40B4-BE49-F238E27FC236}">
                  <a16:creationId xmlns:a16="http://schemas.microsoft.com/office/drawing/2014/main" id="{EBDD48F5-3B21-445A-BE53-0B05CEE94DAF}"/>
                </a:ext>
              </a:extLst>
            </p:cNvPr>
            <p:cNvSpPr>
              <a:spLocks noEditPoints="1"/>
            </p:cNvSpPr>
            <p:nvPr/>
          </p:nvSpPr>
          <p:spPr bwMode="invGray">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3" name="Freeform 26">
              <a:extLst>
                <a:ext uri="{FF2B5EF4-FFF2-40B4-BE49-F238E27FC236}">
                  <a16:creationId xmlns:a16="http://schemas.microsoft.com/office/drawing/2014/main" id="{4B4BEB7F-7E13-4B82-8F4F-A00B63325FCF}"/>
                </a:ext>
              </a:extLst>
            </p:cNvPr>
            <p:cNvSpPr>
              <a:spLocks/>
            </p:cNvSpPr>
            <p:nvPr/>
          </p:nvSpPr>
          <p:spPr bwMode="invGray">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4" name="Freeform 27">
              <a:extLst>
                <a:ext uri="{FF2B5EF4-FFF2-40B4-BE49-F238E27FC236}">
                  <a16:creationId xmlns:a16="http://schemas.microsoft.com/office/drawing/2014/main" id="{D5D180B9-1301-4313-B69C-42A3E89AFAC0}"/>
                </a:ext>
              </a:extLst>
            </p:cNvPr>
            <p:cNvSpPr>
              <a:spLocks noEditPoints="1"/>
            </p:cNvSpPr>
            <p:nvPr/>
          </p:nvSpPr>
          <p:spPr bwMode="invGray">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5" name="Freeform 28">
              <a:extLst>
                <a:ext uri="{FF2B5EF4-FFF2-40B4-BE49-F238E27FC236}">
                  <a16:creationId xmlns:a16="http://schemas.microsoft.com/office/drawing/2014/main" id="{BA61F2AF-46D6-4330-A5E0-34BDEC1441B5}"/>
                </a:ext>
              </a:extLst>
            </p:cNvPr>
            <p:cNvSpPr>
              <a:spLocks/>
            </p:cNvSpPr>
            <p:nvPr/>
          </p:nvSpPr>
          <p:spPr bwMode="invGray">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pic>
        <p:nvPicPr>
          <p:cNvPr id="579" name="Picture 2">
            <a:extLst>
              <a:ext uri="{FF2B5EF4-FFF2-40B4-BE49-F238E27FC236}">
                <a16:creationId xmlns:a16="http://schemas.microsoft.com/office/drawing/2014/main" id="{065B9A72-185E-49FA-A7B5-3CD8D4951220}"/>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29824" t="36030" r="16031" b="19410"/>
          <a:stretch/>
        </p:blipFill>
        <p:spPr bwMode="auto">
          <a:xfrm>
            <a:off x="4407158" y="5390482"/>
            <a:ext cx="484532" cy="183198"/>
          </a:xfrm>
          <a:prstGeom prst="rect">
            <a:avLst/>
          </a:prstGeom>
          <a:noFill/>
          <a:ln w="9525">
            <a:noFill/>
            <a:miter lim="800000"/>
            <a:headEnd/>
            <a:tailEnd/>
          </a:ln>
          <a:effectLst/>
        </p:spPr>
      </p:pic>
      <p:grpSp>
        <p:nvGrpSpPr>
          <p:cNvPr id="789" name="Group 788">
            <a:extLst>
              <a:ext uri="{FF2B5EF4-FFF2-40B4-BE49-F238E27FC236}">
                <a16:creationId xmlns:a16="http://schemas.microsoft.com/office/drawing/2014/main" id="{D01851AC-1DA7-4FF2-9CD2-70945E557075}"/>
              </a:ext>
            </a:extLst>
          </p:cNvPr>
          <p:cNvGrpSpPr/>
          <p:nvPr userDrawn="1"/>
        </p:nvGrpSpPr>
        <p:grpSpPr>
          <a:xfrm>
            <a:off x="4301372" y="3935900"/>
            <a:ext cx="696105" cy="288765"/>
            <a:chOff x="7844547" y="4357855"/>
            <a:chExt cx="718569" cy="298667"/>
          </a:xfrm>
          <a:solidFill>
            <a:srgbClr val="FFFFFF"/>
          </a:solidFill>
          <a:effectLst/>
        </p:grpSpPr>
        <p:sp>
          <p:nvSpPr>
            <p:cNvPr id="790" name="Freeform 18">
              <a:extLst>
                <a:ext uri="{FF2B5EF4-FFF2-40B4-BE49-F238E27FC236}">
                  <a16:creationId xmlns:a16="http://schemas.microsoft.com/office/drawing/2014/main" id="{328519FA-C1FA-4E33-8D9B-BAE97DD7E873}"/>
                </a:ext>
              </a:extLst>
            </p:cNvPr>
            <p:cNvSpPr>
              <a:spLocks/>
            </p:cNvSpPr>
            <p:nvPr/>
          </p:nvSpPr>
          <p:spPr bwMode="invGray">
            <a:xfrm>
              <a:off x="8301920"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1" name="Freeform 20">
              <a:extLst>
                <a:ext uri="{FF2B5EF4-FFF2-40B4-BE49-F238E27FC236}">
                  <a16:creationId xmlns:a16="http://schemas.microsoft.com/office/drawing/2014/main" id="{1D975238-D117-4413-A3FD-DE85C92E90D1}"/>
                </a:ext>
              </a:extLst>
            </p:cNvPr>
            <p:cNvSpPr>
              <a:spLocks/>
            </p:cNvSpPr>
            <p:nvPr/>
          </p:nvSpPr>
          <p:spPr bwMode="invGray">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2" name="Freeform 21">
              <a:extLst>
                <a:ext uri="{FF2B5EF4-FFF2-40B4-BE49-F238E27FC236}">
                  <a16:creationId xmlns:a16="http://schemas.microsoft.com/office/drawing/2014/main" id="{BF9A7824-589D-4BAA-BFC9-421D8D533155}"/>
                </a:ext>
              </a:extLst>
            </p:cNvPr>
            <p:cNvSpPr>
              <a:spLocks noEditPoints="1"/>
            </p:cNvSpPr>
            <p:nvPr/>
          </p:nvSpPr>
          <p:spPr bwMode="invGray">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93" name="Oval 792">
              <a:extLst>
                <a:ext uri="{FF2B5EF4-FFF2-40B4-BE49-F238E27FC236}">
                  <a16:creationId xmlns:a16="http://schemas.microsoft.com/office/drawing/2014/main" id="{F9ED46D2-7069-467A-A0E2-BB4D394BDCA6}"/>
                </a:ext>
              </a:extLst>
            </p:cNvPr>
            <p:cNvSpPr>
              <a:spLocks noChangeAspect="1"/>
            </p:cNvSpPr>
            <p:nvPr/>
          </p:nvSpPr>
          <p:spPr bwMode="invGray">
            <a:xfrm>
              <a:off x="8159966" y="4376370"/>
              <a:ext cx="41897" cy="41897"/>
            </a:xfrm>
            <a:prstGeom prst="ellipse">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711" name="Group 710">
            <a:extLst>
              <a:ext uri="{FF2B5EF4-FFF2-40B4-BE49-F238E27FC236}">
                <a16:creationId xmlns:a16="http://schemas.microsoft.com/office/drawing/2014/main" id="{72BD4560-FBAF-4939-AC58-3E2C0654B2A1}"/>
              </a:ext>
            </a:extLst>
          </p:cNvPr>
          <p:cNvGrpSpPr/>
          <p:nvPr userDrawn="1"/>
        </p:nvGrpSpPr>
        <p:grpSpPr>
          <a:xfrm>
            <a:off x="4295209" y="3211696"/>
            <a:ext cx="692529" cy="181296"/>
            <a:chOff x="420233" y="6191684"/>
            <a:chExt cx="714879" cy="187513"/>
          </a:xfrm>
          <a:solidFill>
            <a:srgbClr val="FFFFFF"/>
          </a:solidFill>
          <a:effectLst/>
        </p:grpSpPr>
        <p:sp>
          <p:nvSpPr>
            <p:cNvPr id="712" name="Freeform 20">
              <a:extLst>
                <a:ext uri="{FF2B5EF4-FFF2-40B4-BE49-F238E27FC236}">
                  <a16:creationId xmlns:a16="http://schemas.microsoft.com/office/drawing/2014/main" id="{B62B17A5-7023-48E4-8C26-07C7466B73C5}"/>
                </a:ext>
              </a:extLst>
            </p:cNvPr>
            <p:cNvSpPr>
              <a:spLocks/>
            </p:cNvSpPr>
            <p:nvPr/>
          </p:nvSpPr>
          <p:spPr bwMode="invGray">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3" name="Freeform 21">
              <a:extLst>
                <a:ext uri="{FF2B5EF4-FFF2-40B4-BE49-F238E27FC236}">
                  <a16:creationId xmlns:a16="http://schemas.microsoft.com/office/drawing/2014/main" id="{565F2313-0163-4D30-89CE-15BD8B80A2C6}"/>
                </a:ext>
              </a:extLst>
            </p:cNvPr>
            <p:cNvSpPr>
              <a:spLocks/>
            </p:cNvSpPr>
            <p:nvPr/>
          </p:nvSpPr>
          <p:spPr bwMode="invGray">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4" name="Freeform 22">
              <a:extLst>
                <a:ext uri="{FF2B5EF4-FFF2-40B4-BE49-F238E27FC236}">
                  <a16:creationId xmlns:a16="http://schemas.microsoft.com/office/drawing/2014/main" id="{6CB5A873-20E2-4742-9D39-0266805B16B3}"/>
                </a:ext>
              </a:extLst>
            </p:cNvPr>
            <p:cNvSpPr>
              <a:spLocks/>
            </p:cNvSpPr>
            <p:nvPr/>
          </p:nvSpPr>
          <p:spPr bwMode="invGray">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5" name="Freeform 25">
              <a:extLst>
                <a:ext uri="{FF2B5EF4-FFF2-40B4-BE49-F238E27FC236}">
                  <a16:creationId xmlns:a16="http://schemas.microsoft.com/office/drawing/2014/main" id="{CE823C0A-E20B-444C-A5EC-972948237A4E}"/>
                </a:ext>
              </a:extLst>
            </p:cNvPr>
            <p:cNvSpPr>
              <a:spLocks/>
            </p:cNvSpPr>
            <p:nvPr/>
          </p:nvSpPr>
          <p:spPr bwMode="invGray">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6" name="Freeform 26">
              <a:extLst>
                <a:ext uri="{FF2B5EF4-FFF2-40B4-BE49-F238E27FC236}">
                  <a16:creationId xmlns:a16="http://schemas.microsoft.com/office/drawing/2014/main" id="{5B0AE8B2-F80F-4E27-9357-CC298C4D9876}"/>
                </a:ext>
              </a:extLst>
            </p:cNvPr>
            <p:cNvSpPr>
              <a:spLocks/>
            </p:cNvSpPr>
            <p:nvPr/>
          </p:nvSpPr>
          <p:spPr bwMode="invGray">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7" name="Freeform 36">
              <a:extLst>
                <a:ext uri="{FF2B5EF4-FFF2-40B4-BE49-F238E27FC236}">
                  <a16:creationId xmlns:a16="http://schemas.microsoft.com/office/drawing/2014/main" id="{04983705-257C-44CB-84CB-C646FE5DD12B}"/>
                </a:ext>
              </a:extLst>
            </p:cNvPr>
            <p:cNvSpPr>
              <a:spLocks/>
            </p:cNvSpPr>
            <p:nvPr/>
          </p:nvSpPr>
          <p:spPr bwMode="invGray">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8" name="Freeform 37">
              <a:extLst>
                <a:ext uri="{FF2B5EF4-FFF2-40B4-BE49-F238E27FC236}">
                  <a16:creationId xmlns:a16="http://schemas.microsoft.com/office/drawing/2014/main" id="{E242AF08-B0BA-4F18-9A38-89F37A7389A9}"/>
                </a:ext>
              </a:extLst>
            </p:cNvPr>
            <p:cNvSpPr>
              <a:spLocks noEditPoints="1"/>
            </p:cNvSpPr>
            <p:nvPr/>
          </p:nvSpPr>
          <p:spPr bwMode="invGray">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19" name="Freeform 38">
              <a:extLst>
                <a:ext uri="{FF2B5EF4-FFF2-40B4-BE49-F238E27FC236}">
                  <a16:creationId xmlns:a16="http://schemas.microsoft.com/office/drawing/2014/main" id="{C19E4D0D-D09E-4150-A1B1-A1020BFABCF2}"/>
                </a:ext>
              </a:extLst>
            </p:cNvPr>
            <p:cNvSpPr>
              <a:spLocks/>
            </p:cNvSpPr>
            <p:nvPr/>
          </p:nvSpPr>
          <p:spPr bwMode="invGray">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0" name="Freeform 39">
              <a:extLst>
                <a:ext uri="{FF2B5EF4-FFF2-40B4-BE49-F238E27FC236}">
                  <a16:creationId xmlns:a16="http://schemas.microsoft.com/office/drawing/2014/main" id="{95736906-27EC-46A3-B4B1-420B4855A8EB}"/>
                </a:ext>
              </a:extLst>
            </p:cNvPr>
            <p:cNvSpPr>
              <a:spLocks/>
            </p:cNvSpPr>
            <p:nvPr/>
          </p:nvSpPr>
          <p:spPr bwMode="invGray">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1" name="Freeform 42">
              <a:extLst>
                <a:ext uri="{FF2B5EF4-FFF2-40B4-BE49-F238E27FC236}">
                  <a16:creationId xmlns:a16="http://schemas.microsoft.com/office/drawing/2014/main" id="{B1827838-5012-46AF-BC25-562FFE0B346C}"/>
                </a:ext>
              </a:extLst>
            </p:cNvPr>
            <p:cNvSpPr>
              <a:spLocks/>
            </p:cNvSpPr>
            <p:nvPr/>
          </p:nvSpPr>
          <p:spPr bwMode="invGray">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2" name="Freeform 43">
              <a:extLst>
                <a:ext uri="{FF2B5EF4-FFF2-40B4-BE49-F238E27FC236}">
                  <a16:creationId xmlns:a16="http://schemas.microsoft.com/office/drawing/2014/main" id="{1AC9200A-D4B4-4FB8-ACDD-84B9B843F4B8}"/>
                </a:ext>
              </a:extLst>
            </p:cNvPr>
            <p:cNvSpPr>
              <a:spLocks noEditPoints="1"/>
            </p:cNvSpPr>
            <p:nvPr/>
          </p:nvSpPr>
          <p:spPr bwMode="invGray">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723" name="Freeform 44">
              <a:extLst>
                <a:ext uri="{FF2B5EF4-FFF2-40B4-BE49-F238E27FC236}">
                  <a16:creationId xmlns:a16="http://schemas.microsoft.com/office/drawing/2014/main" id="{AE0ACEB5-1CBF-4FA6-B128-A4B55BED13B8}"/>
                </a:ext>
              </a:extLst>
            </p:cNvPr>
            <p:cNvSpPr>
              <a:spLocks/>
            </p:cNvSpPr>
            <p:nvPr/>
          </p:nvSpPr>
          <p:spPr bwMode="invGray">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sp>
        <p:nvSpPr>
          <p:cNvPr id="810" name="Rectangle 809">
            <a:extLst>
              <a:ext uri="{FF2B5EF4-FFF2-40B4-BE49-F238E27FC236}">
                <a16:creationId xmlns:a16="http://schemas.microsoft.com/office/drawing/2014/main" id="{20830C6B-481F-4CE3-BB22-ED2140BD3F43}"/>
              </a:ext>
            </a:extLst>
          </p:cNvPr>
          <p:cNvSpPr/>
          <p:nvPr userDrawn="1"/>
        </p:nvSpPr>
        <p:spPr>
          <a:xfrm>
            <a:off x="4165188" y="2419735"/>
            <a:ext cx="1000282" cy="369332"/>
          </a:xfrm>
          <a:prstGeom prst="rect">
            <a:avLst/>
          </a:prstGeom>
        </p:spPr>
        <p:txBody>
          <a:bodyPr wrap="square">
            <a:spAutoFit/>
          </a:bodyPr>
          <a:lstStyle/>
          <a:p>
            <a:r>
              <a:rPr lang="en-US" sz="1800" dirty="0" err="1">
                <a:solidFill>
                  <a:srgbClr val="FFFFFF">
                    <a:alpha val="99000"/>
                  </a:srgbClr>
                </a:solidFill>
                <a:latin typeface="Segoe UI" pitchFamily="34" charset="0"/>
                <a:ea typeface="Segoe UI" pitchFamily="34" charset="0"/>
                <a:cs typeface="Segoe UI" pitchFamily="34" charset="0"/>
              </a:rPr>
              <a:t>Ahsante</a:t>
            </a:r>
            <a:endParaRPr lang="en-US" dirty="0"/>
          </a:p>
        </p:txBody>
      </p:sp>
      <p:grpSp>
        <p:nvGrpSpPr>
          <p:cNvPr id="681" name="Group 680">
            <a:extLst>
              <a:ext uri="{FF2B5EF4-FFF2-40B4-BE49-F238E27FC236}">
                <a16:creationId xmlns:a16="http://schemas.microsoft.com/office/drawing/2014/main" id="{48D49711-256B-4186-8347-BFDFDCBBC7EB}"/>
              </a:ext>
            </a:extLst>
          </p:cNvPr>
          <p:cNvGrpSpPr/>
          <p:nvPr userDrawn="1"/>
        </p:nvGrpSpPr>
        <p:grpSpPr>
          <a:xfrm>
            <a:off x="4377360" y="1823909"/>
            <a:ext cx="544129" cy="180200"/>
            <a:chOff x="10238410" y="4967852"/>
            <a:chExt cx="561691" cy="186381"/>
          </a:xfrm>
          <a:solidFill>
            <a:srgbClr val="FFFFFF"/>
          </a:solidFill>
          <a:effectLst/>
        </p:grpSpPr>
        <p:sp>
          <p:nvSpPr>
            <p:cNvPr id="682" name="Freeform 34">
              <a:extLst>
                <a:ext uri="{FF2B5EF4-FFF2-40B4-BE49-F238E27FC236}">
                  <a16:creationId xmlns:a16="http://schemas.microsoft.com/office/drawing/2014/main" id="{EA33E4A2-D778-426D-A56F-2EE728894C5D}"/>
                </a:ext>
              </a:extLst>
            </p:cNvPr>
            <p:cNvSpPr>
              <a:spLocks/>
            </p:cNvSpPr>
            <p:nvPr/>
          </p:nvSpPr>
          <p:spPr bwMode="invGray">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3" name="Freeform 35">
              <a:extLst>
                <a:ext uri="{FF2B5EF4-FFF2-40B4-BE49-F238E27FC236}">
                  <a16:creationId xmlns:a16="http://schemas.microsoft.com/office/drawing/2014/main" id="{15A4C31F-1E5C-4BB3-BC29-888BE2BD46B7}"/>
                </a:ext>
              </a:extLst>
            </p:cNvPr>
            <p:cNvSpPr>
              <a:spLocks/>
            </p:cNvSpPr>
            <p:nvPr/>
          </p:nvSpPr>
          <p:spPr bwMode="invGray">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4" name="Freeform 36">
              <a:extLst>
                <a:ext uri="{FF2B5EF4-FFF2-40B4-BE49-F238E27FC236}">
                  <a16:creationId xmlns:a16="http://schemas.microsoft.com/office/drawing/2014/main" id="{B6FB8D40-02F4-4B29-BB17-DD7D9C80591D}"/>
                </a:ext>
              </a:extLst>
            </p:cNvPr>
            <p:cNvSpPr>
              <a:spLocks noEditPoints="1"/>
            </p:cNvSpPr>
            <p:nvPr/>
          </p:nvSpPr>
          <p:spPr bwMode="invGray">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5" name="Rectangle 37">
              <a:extLst>
                <a:ext uri="{FF2B5EF4-FFF2-40B4-BE49-F238E27FC236}">
                  <a16:creationId xmlns:a16="http://schemas.microsoft.com/office/drawing/2014/main" id="{0F5CAB8B-4899-4526-961F-A949A1165828}"/>
                </a:ext>
              </a:extLst>
            </p:cNvPr>
            <p:cNvSpPr>
              <a:spLocks noChangeArrowheads="1"/>
            </p:cNvSpPr>
            <p:nvPr/>
          </p:nvSpPr>
          <p:spPr bwMode="invGray">
            <a:xfrm>
              <a:off x="10646846" y="4967852"/>
              <a:ext cx="27666" cy="183105"/>
            </a:xfrm>
            <a:prstGeom prst="rect">
              <a:avLst/>
            </a:pr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686" name="Freeform 38">
              <a:extLst>
                <a:ext uri="{FF2B5EF4-FFF2-40B4-BE49-F238E27FC236}">
                  <a16:creationId xmlns:a16="http://schemas.microsoft.com/office/drawing/2014/main" id="{69D6139F-E07A-4C1F-BC3A-B028EE0345F2}"/>
                </a:ext>
              </a:extLst>
            </p:cNvPr>
            <p:cNvSpPr>
              <a:spLocks noEditPoints="1"/>
            </p:cNvSpPr>
            <p:nvPr/>
          </p:nvSpPr>
          <p:spPr bwMode="invGray">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grpSp>
        <p:nvGrpSpPr>
          <p:cNvPr id="806" name="Group 805">
            <a:extLst>
              <a:ext uri="{FF2B5EF4-FFF2-40B4-BE49-F238E27FC236}">
                <a16:creationId xmlns:a16="http://schemas.microsoft.com/office/drawing/2014/main" id="{2DC2CD78-BC6D-42F7-B969-3FE143891EC4}"/>
              </a:ext>
            </a:extLst>
          </p:cNvPr>
          <p:cNvGrpSpPr/>
          <p:nvPr userDrawn="1"/>
        </p:nvGrpSpPr>
        <p:grpSpPr>
          <a:xfrm>
            <a:off x="4352556" y="4654528"/>
            <a:ext cx="593736" cy="278949"/>
            <a:chOff x="8669045" y="5484723"/>
            <a:chExt cx="612897" cy="288514"/>
          </a:xfrm>
          <a:solidFill>
            <a:srgbClr val="FFFFFF"/>
          </a:solidFill>
          <a:effectLst/>
        </p:grpSpPr>
        <p:sp>
          <p:nvSpPr>
            <p:cNvPr id="807" name="Freeform 16">
              <a:extLst>
                <a:ext uri="{FF2B5EF4-FFF2-40B4-BE49-F238E27FC236}">
                  <a16:creationId xmlns:a16="http://schemas.microsoft.com/office/drawing/2014/main" id="{9082B76F-C93E-4DC5-9470-8D164D52CEEE}"/>
                </a:ext>
              </a:extLst>
            </p:cNvPr>
            <p:cNvSpPr>
              <a:spLocks noEditPoints="1"/>
            </p:cNvSpPr>
            <p:nvPr/>
          </p:nvSpPr>
          <p:spPr bwMode="invGray">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sp>
          <p:nvSpPr>
            <p:cNvPr id="808" name="Freeform 17">
              <a:extLst>
                <a:ext uri="{FF2B5EF4-FFF2-40B4-BE49-F238E27FC236}">
                  <a16:creationId xmlns:a16="http://schemas.microsoft.com/office/drawing/2014/main" id="{9555F416-1C8F-461A-B578-179B34B26DBE}"/>
                </a:ext>
              </a:extLst>
            </p:cNvPr>
            <p:cNvSpPr>
              <a:spLocks noEditPoints="1"/>
            </p:cNvSpPr>
            <p:nvPr/>
          </p:nvSpPr>
          <p:spPr bwMode="invGray">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119218" tIns="59610" rIns="119218" bIns="59610" numCol="1" anchor="t" anchorCtr="0" compatLnSpc="1">
              <a:prstTxWarp prst="textNoShape">
                <a:avLst/>
              </a:prstTxWarp>
            </a:bodyPr>
            <a:lstStyle/>
            <a:p>
              <a:pPr defTabSz="1013282"/>
              <a:endParaRPr lang="en-US" sz="2200" dirty="0">
                <a:gradFill>
                  <a:gsLst>
                    <a:gs pos="0">
                      <a:srgbClr val="FFFFFF"/>
                    </a:gs>
                    <a:gs pos="50000">
                      <a:srgbClr val="F0D77C"/>
                    </a:gs>
                    <a:gs pos="100000">
                      <a:srgbClr val="E3A535"/>
                    </a:gs>
                  </a:gsLst>
                  <a:lin ang="10800000" scaled="1"/>
                </a:gradFill>
                <a:latin typeface="Segoe UI" pitchFamily="34" charset="0"/>
                <a:ea typeface="Segoe UI" pitchFamily="34" charset="0"/>
                <a:cs typeface="Segoe UI" pitchFamily="34" charset="0"/>
              </a:endParaRPr>
            </a:p>
          </p:txBody>
        </p:sp>
      </p:grpSp>
      <p:sp>
        <p:nvSpPr>
          <p:cNvPr id="811" name="TextBox 810">
            <a:extLst>
              <a:ext uri="{FF2B5EF4-FFF2-40B4-BE49-F238E27FC236}">
                <a16:creationId xmlns:a16="http://schemas.microsoft.com/office/drawing/2014/main" id="{2A2C7363-0125-4A81-8AC6-C5B3DB8A9213}"/>
              </a:ext>
            </a:extLst>
          </p:cNvPr>
          <p:cNvSpPr txBox="1"/>
          <p:nvPr userDrawn="1"/>
        </p:nvSpPr>
        <p:spPr>
          <a:xfrm>
            <a:off x="4174826" y="1046358"/>
            <a:ext cx="985717"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Gracias</a:t>
            </a:r>
          </a:p>
        </p:txBody>
      </p:sp>
      <p:sp>
        <p:nvSpPr>
          <p:cNvPr id="809" name="Rectangle 808">
            <a:extLst>
              <a:ext uri="{FF2B5EF4-FFF2-40B4-BE49-F238E27FC236}">
                <a16:creationId xmlns:a16="http://schemas.microsoft.com/office/drawing/2014/main" id="{54F22464-889E-438E-BDBB-64501AB22A3F}"/>
              </a:ext>
            </a:extLst>
          </p:cNvPr>
          <p:cNvSpPr/>
          <p:nvPr userDrawn="1"/>
        </p:nvSpPr>
        <p:spPr>
          <a:xfrm>
            <a:off x="-859920" y="799137"/>
            <a:ext cx="4337598" cy="2831296"/>
          </a:xfrm>
          <a:prstGeom prst="rect">
            <a:avLst/>
          </a:prstGeom>
        </p:spPr>
        <p:txBody>
          <a:bodyPr wrap="square" lIns="121674" tIns="60837" rIns="121674" bIns="60837">
            <a:spAutoFit/>
          </a:bodyPr>
          <a:lstStyle/>
          <a:p>
            <a:pPr algn="r"/>
            <a:r>
              <a:rPr lang="en-US" sz="8800" dirty="0">
                <a:solidFill>
                  <a:srgbClr val="FFFFFF">
                    <a:alpha val="99000"/>
                  </a:srgbClr>
                </a:solidFill>
                <a:latin typeface="+mn-lt"/>
                <a:ea typeface="Segoe UI" pitchFamily="34" charset="0"/>
                <a:cs typeface="Segoe UI" panose="020B0502040204020203" pitchFamily="34" charset="0"/>
              </a:rPr>
              <a:t>thank you</a:t>
            </a:r>
          </a:p>
        </p:txBody>
      </p:sp>
      <p:cxnSp>
        <p:nvCxnSpPr>
          <p:cNvPr id="837" name="Straight Connector 836">
            <a:extLst>
              <a:ext uri="{FF2B5EF4-FFF2-40B4-BE49-F238E27FC236}">
                <a16:creationId xmlns:a16="http://schemas.microsoft.com/office/drawing/2014/main" id="{CDFB2039-BB03-492A-B327-78299DDB99B3}"/>
              </a:ext>
            </a:extLst>
          </p:cNvPr>
          <p:cNvCxnSpPr>
            <a:cxnSpLocks/>
          </p:cNvCxnSpPr>
          <p:nvPr userDrawn="1"/>
        </p:nvCxnSpPr>
        <p:spPr>
          <a:xfrm>
            <a:off x="3808675" y="1126432"/>
            <a:ext cx="0" cy="447426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id="{77018AAC-8CDC-431C-B50B-D1FE8945924F}"/>
              </a:ext>
            </a:extLst>
          </p:cNvPr>
          <p:cNvSpPr txBox="1"/>
          <p:nvPr userDrawn="1"/>
        </p:nvSpPr>
        <p:spPr>
          <a:xfrm>
            <a:off x="10403491" y="4603568"/>
            <a:ext cx="910291" cy="369332"/>
          </a:xfrm>
          <a:prstGeom prst="rect">
            <a:avLst/>
          </a:prstGeom>
          <a:noFill/>
        </p:spPr>
        <p:txBody>
          <a:bodyPr wrap="square" rtlCol="0">
            <a:spAutoFit/>
          </a:bodyPr>
          <a:lstStyle/>
          <a:p>
            <a:pPr algn="ctr"/>
            <a:r>
              <a:rPr lang="en-US" b="0" dirty="0">
                <a:solidFill>
                  <a:schemeClr val="bg1"/>
                </a:solidFill>
                <a:latin typeface="Segoe UI Semibold" panose="020B0702040204020203" pitchFamily="34" charset="0"/>
                <a:cs typeface="Segoe UI Semibold" panose="020B0702040204020203" pitchFamily="34" charset="0"/>
              </a:rPr>
              <a:t>Merci</a:t>
            </a:r>
          </a:p>
        </p:txBody>
      </p:sp>
      <p:sp>
        <p:nvSpPr>
          <p:cNvPr id="251" name="Rectangle 250">
            <a:extLst>
              <a:ext uri="{FF2B5EF4-FFF2-40B4-BE49-F238E27FC236}">
                <a16:creationId xmlns:a16="http://schemas.microsoft.com/office/drawing/2014/main" id="{8BA569D7-D0F5-4F1E-97CB-0DFA306384C5}"/>
              </a:ext>
            </a:extLst>
          </p:cNvPr>
          <p:cNvSpPr/>
          <p:nvPr userDrawn="1"/>
        </p:nvSpPr>
        <p:spPr>
          <a:xfrm>
            <a:off x="10202911" y="5293853"/>
            <a:ext cx="1349665" cy="369332"/>
          </a:xfrm>
          <a:prstGeom prst="rect">
            <a:avLst/>
          </a:prstGeom>
        </p:spPr>
        <p:txBody>
          <a:bodyPr wrap="none">
            <a:spAutoFit/>
          </a:bodyPr>
          <a:lstStyle/>
          <a:p>
            <a:pPr algn="ctr"/>
            <a:r>
              <a:rPr lang="en-US" dirty="0" err="1">
                <a:solidFill>
                  <a:schemeClr val="bg1"/>
                </a:solidFill>
                <a:latin typeface="Segoe UI" panose="020B0502040204020203" pitchFamily="34" charset="0"/>
                <a:ea typeface="Calibri" panose="020F0502020204030204" pitchFamily="34" charset="0"/>
                <a:cs typeface="Segoe UI" panose="020B0502040204020203" pitchFamily="34" charset="0"/>
              </a:rPr>
              <a:t>Ευχ</a:t>
            </a:r>
            <a:r>
              <a:rPr lang="en-US" dirty="0">
                <a:solidFill>
                  <a:schemeClr val="bg1"/>
                </a:solidFill>
                <a:latin typeface="Segoe UI" panose="020B0502040204020203" pitchFamily="34" charset="0"/>
                <a:ea typeface="Calibri" panose="020F0502020204030204" pitchFamily="34" charset="0"/>
                <a:cs typeface="Segoe UI" panose="020B0502040204020203" pitchFamily="34" charset="0"/>
              </a:rPr>
              <a:t>αριστώ</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36506919"/>
      </p:ext>
    </p:extLst>
  </p:cSld>
  <p:clrMapOvr>
    <a:masterClrMapping/>
  </p:clrMapOvr>
  <p:extLst>
    <p:ext uri="{DCECCB84-F9BA-43D5-87BE-67443E8EF086}">
      <p15:sldGuideLst xmlns:p15="http://schemas.microsoft.com/office/powerpoint/2012/main">
        <p15:guide id="1" pos="168">
          <p15:clr>
            <a:srgbClr val="FBAE40"/>
          </p15:clr>
        </p15:guide>
        <p15:guide id="2" pos="960">
          <p15:clr>
            <a:srgbClr val="FBAE40"/>
          </p15:clr>
        </p15:guide>
        <p15:guide id="3" pos="1800">
          <p15:clr>
            <a:srgbClr val="FBAE40"/>
          </p15:clr>
        </p15:guide>
        <p15:guide id="4" pos="2640">
          <p15:clr>
            <a:srgbClr val="FBAE40"/>
          </p15:clr>
        </p15:guide>
        <p15:guide id="5" pos="3480">
          <p15:clr>
            <a:srgbClr val="FBAE40"/>
          </p15:clr>
        </p15:guide>
        <p15:guide id="6" pos="4320">
          <p15:clr>
            <a:srgbClr val="FBAE40"/>
          </p15:clr>
        </p15:guide>
        <p15:guide id="7" pos="5184">
          <p15:clr>
            <a:srgbClr val="FBAE40"/>
          </p15:clr>
        </p15:guide>
        <p15:guide id="8" pos="6024">
          <p15:clr>
            <a:srgbClr val="FBAE40"/>
          </p15:clr>
        </p15:guide>
        <p15:guide id="9" pos="6864">
          <p15:clr>
            <a:srgbClr val="FBAE40"/>
          </p15:clr>
        </p15:guide>
        <p15:guide id="10" orient="horz" pos="696">
          <p15:clr>
            <a:srgbClr val="FBAE40"/>
          </p15:clr>
        </p15:guide>
        <p15:guide id="11" orient="horz" pos="888">
          <p15:clr>
            <a:srgbClr val="FBAE40"/>
          </p15:clr>
        </p15:guide>
        <p15:guide id="12" orient="horz" pos="1344">
          <p15:clr>
            <a:srgbClr val="FBAE40"/>
          </p15:clr>
        </p15:guide>
        <p15:guide id="14" orient="horz" pos="1776">
          <p15:clr>
            <a:srgbClr val="FBAE40"/>
          </p15:clr>
        </p15:guide>
        <p15:guide id="15" orient="horz" pos="2232">
          <p15:clr>
            <a:srgbClr val="FBAE40"/>
          </p15:clr>
        </p15:guide>
        <p15:guide id="16" orient="horz" pos="3024">
          <p15:clr>
            <a:srgbClr val="FBAE40"/>
          </p15:clr>
        </p15:guide>
        <p15:guide id="17" orient="horz" pos="3456">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18C4E7-A123-43C4-914A-8567E806A2B7}"/>
              </a:ext>
            </a:extLst>
          </p:cNvPr>
          <p:cNvSpPr>
            <a:spLocks noGrp="1"/>
          </p:cNvSpPr>
          <p:nvPr>
            <p:ph type="dt" sz="half" idx="10"/>
          </p:nvPr>
        </p:nvSpPr>
        <p:spPr/>
        <p:txBody>
          <a:bodyPr/>
          <a:lstStyle/>
          <a:p>
            <a:fld id="{E85FF0A3-811E-4EF5-A96D-C089720067ED}" type="datetimeFigureOut">
              <a:rPr lang="en-US" smtClean="0"/>
              <a:t>11/5/2019</a:t>
            </a:fld>
            <a:endParaRPr lang="en-US" dirty="0"/>
          </a:p>
        </p:txBody>
      </p:sp>
      <p:sp>
        <p:nvSpPr>
          <p:cNvPr id="5" name="Footer Placeholder 4">
            <a:extLst>
              <a:ext uri="{FF2B5EF4-FFF2-40B4-BE49-F238E27FC236}">
                <a16:creationId xmlns:a16="http://schemas.microsoft.com/office/drawing/2014/main" id="{41FB7558-F973-4E14-823C-862BEC3FB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856B4-B5BA-41E7-8B41-71029A67ED5D}"/>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378207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8"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theme" Target="../theme/theme4.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C361E4-C405-4672-BF21-5431A8379338}"/>
              </a:ext>
            </a:extLst>
          </p:cNvPr>
          <p:cNvGrpSpPr/>
          <p:nvPr userDrawn="1"/>
        </p:nvGrpSpPr>
        <p:grpSpPr>
          <a:xfrm>
            <a:off x="-1423" y="6697846"/>
            <a:ext cx="12193257" cy="160154"/>
            <a:chOff x="331" y="-1404"/>
            <a:chExt cx="12193257" cy="94710"/>
          </a:xfrm>
        </p:grpSpPr>
        <p:sp>
          <p:nvSpPr>
            <p:cNvPr id="3" name="Rectangle 2">
              <a:extLst>
                <a:ext uri="{FF2B5EF4-FFF2-40B4-BE49-F238E27FC236}">
                  <a16:creationId xmlns:a16="http://schemas.microsoft.com/office/drawing/2014/main" id="{6BF99FF1-DC2B-4A6A-A4F5-688F0B821B56}"/>
                </a:ext>
              </a:extLst>
            </p:cNvPr>
            <p:cNvSpPr/>
            <p:nvPr/>
          </p:nvSpPr>
          <p:spPr bwMode="auto">
            <a:xfrm>
              <a:off x="331" y="-1404"/>
              <a:ext cx="3108960" cy="94710"/>
            </a:xfrm>
            <a:prstGeom prst="rect">
              <a:avLst/>
            </a:prstGeom>
            <a:solidFill>
              <a:srgbClr val="F68D3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Rectangle 3">
              <a:extLst>
                <a:ext uri="{FF2B5EF4-FFF2-40B4-BE49-F238E27FC236}">
                  <a16:creationId xmlns:a16="http://schemas.microsoft.com/office/drawing/2014/main" id="{6A7915A1-C0CE-4195-9EB5-A78AC1E189F2}"/>
                </a:ext>
              </a:extLst>
            </p:cNvPr>
            <p:cNvSpPr/>
            <p:nvPr/>
          </p:nvSpPr>
          <p:spPr bwMode="auto">
            <a:xfrm>
              <a:off x="3109368" y="-1404"/>
              <a:ext cx="3108960" cy="94710"/>
            </a:xfrm>
            <a:prstGeom prst="rect">
              <a:avLst/>
            </a:prstGeom>
            <a:solidFill>
              <a:srgbClr val="F053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a:extLst>
                <a:ext uri="{FF2B5EF4-FFF2-40B4-BE49-F238E27FC236}">
                  <a16:creationId xmlns:a16="http://schemas.microsoft.com/office/drawing/2014/main" id="{81142B9C-63EC-426E-9BA1-F08EFC56E0D4}"/>
                </a:ext>
              </a:extLst>
            </p:cNvPr>
            <p:cNvSpPr/>
            <p:nvPr/>
          </p:nvSpPr>
          <p:spPr bwMode="auto">
            <a:xfrm>
              <a:off x="6092210" y="-1404"/>
              <a:ext cx="3108960" cy="94710"/>
            </a:xfrm>
            <a:prstGeom prst="rect">
              <a:avLst/>
            </a:prstGeom>
            <a:solidFill>
              <a:srgbClr val="319D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a:extLst>
                <a:ext uri="{FF2B5EF4-FFF2-40B4-BE49-F238E27FC236}">
                  <a16:creationId xmlns:a16="http://schemas.microsoft.com/office/drawing/2014/main" id="{2C9A2396-3ACD-4164-82DB-F96CB72BB895}"/>
                </a:ext>
              </a:extLst>
            </p:cNvPr>
            <p:cNvSpPr/>
            <p:nvPr/>
          </p:nvSpPr>
          <p:spPr bwMode="auto">
            <a:xfrm>
              <a:off x="9084628" y="-1404"/>
              <a:ext cx="3108960" cy="94710"/>
            </a:xfrm>
            <a:prstGeom prst="rect">
              <a:avLst/>
            </a:prstGeom>
            <a:solidFill>
              <a:srgbClr val="4C596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73617252"/>
      </p:ext>
    </p:extLst>
  </p:cSld>
  <p:clrMap bg1="lt1" tx1="dk1" bg2="lt2" tx2="dk2" accent1="accent1" accent2="accent2" accent3="accent3" accent4="accent4" accent5="accent5" accent6="accent6" hlink="hlink" folHlink="folHlink"/>
  <p:sldLayoutIdLst>
    <p:sldLayoutId id="2147484910" r:id="rId1"/>
    <p:sldLayoutId id="2147484911" r:id="rId2"/>
    <p:sldLayoutId id="2147484912" r:id="rId3"/>
    <p:sldLayoutId id="2147484913" r:id="rId4"/>
    <p:sldLayoutId id="214748491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8.xml"/></Relationships>
</file>

<file path=ppt/slides/_rels/slide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Layout" Target="../slideLayouts/slideLayout67.xml"/><Relationship Id="rId5" Type="http://schemas.openxmlformats.org/officeDocument/2006/relationships/image" Target="../media/image22.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68.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06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0"/>
            <a:ext cx="4160520" cy="6858000"/>
          </a:xfrm>
        </p:spPr>
        <p:txBody>
          <a:bodyPr anchor="ctr"/>
          <a:lstStyle/>
          <a:p>
            <a:pPr algn="ctr"/>
            <a:r>
              <a:rPr lang="en-US" dirty="0"/>
              <a:t>What type of Mentorship are there?</a:t>
            </a:r>
          </a:p>
        </p:txBody>
      </p:sp>
    </p:spTree>
    <p:extLst>
      <p:ext uri="{BB962C8B-B14F-4D97-AF65-F5344CB8AC3E}">
        <p14:creationId xmlns:p14="http://schemas.microsoft.com/office/powerpoint/2010/main" val="381275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US" dirty="0"/>
              <a:t>What type of Mentorship are there?</a:t>
            </a:r>
          </a:p>
        </p:txBody>
      </p:sp>
      <p:sp>
        <p:nvSpPr>
          <p:cNvPr id="2" name="Content Placeholder 1">
            <a:extLst>
              <a:ext uri="{FF2B5EF4-FFF2-40B4-BE49-F238E27FC236}">
                <a16:creationId xmlns:a16="http://schemas.microsoft.com/office/drawing/2014/main" id="{96765FF2-7A5C-43D8-80F0-18C889D194E5}"/>
              </a:ext>
            </a:extLst>
          </p:cNvPr>
          <p:cNvSpPr>
            <a:spLocks noGrp="1"/>
          </p:cNvSpPr>
          <p:nvPr>
            <p:ph sz="quarter" idx="10"/>
          </p:nvPr>
        </p:nvSpPr>
        <p:spPr>
          <a:xfrm>
            <a:off x="584200" y="1435100"/>
            <a:ext cx="11018838" cy="4198072"/>
          </a:xfrm>
        </p:spPr>
        <p:txBody>
          <a:bodyPr/>
          <a:lstStyle/>
          <a:p>
            <a:r>
              <a:rPr lang="en-GB" dirty="0"/>
              <a:t>Direct</a:t>
            </a:r>
          </a:p>
          <a:p>
            <a:pPr lvl="1"/>
            <a:r>
              <a:rPr lang="en-GB" dirty="0"/>
              <a:t>Both Mentor &amp; Mentee are aware of the Mentorship</a:t>
            </a:r>
          </a:p>
          <a:p>
            <a:pPr lvl="1"/>
            <a:r>
              <a:rPr lang="en-GB" dirty="0"/>
              <a:t>This type often has more formality in place</a:t>
            </a:r>
          </a:p>
          <a:p>
            <a:pPr lvl="2"/>
            <a:r>
              <a:rPr lang="en-GB" dirty="0"/>
              <a:t>Goal based outcomes</a:t>
            </a:r>
          </a:p>
          <a:p>
            <a:pPr lvl="2"/>
            <a:r>
              <a:rPr lang="en-GB" dirty="0"/>
              <a:t>Often have a Time boxed duration</a:t>
            </a:r>
          </a:p>
          <a:p>
            <a:endParaRPr lang="en-GB" dirty="0"/>
          </a:p>
          <a:p>
            <a:r>
              <a:rPr lang="en-GB" dirty="0"/>
              <a:t>Indirect</a:t>
            </a:r>
          </a:p>
          <a:p>
            <a:pPr lvl="1"/>
            <a:r>
              <a:rPr lang="en-GB" dirty="0"/>
              <a:t>Typically only one of the parties are aware of it</a:t>
            </a:r>
          </a:p>
          <a:p>
            <a:pPr lvl="1"/>
            <a:r>
              <a:rPr lang="en-GB" dirty="0"/>
              <a:t>Less formal</a:t>
            </a:r>
          </a:p>
          <a:p>
            <a:pPr lvl="1"/>
            <a:endParaRPr lang="en-GB" dirty="0"/>
          </a:p>
          <a:p>
            <a:pPr lvl="2"/>
            <a:endParaRPr lang="en-GB" dirty="0"/>
          </a:p>
        </p:txBody>
      </p:sp>
    </p:spTree>
    <p:extLst>
      <p:ext uri="{BB962C8B-B14F-4D97-AF65-F5344CB8AC3E}">
        <p14:creationId xmlns:p14="http://schemas.microsoft.com/office/powerpoint/2010/main" val="31854058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US" dirty="0"/>
              <a:t>What type of Mentorship are there?</a:t>
            </a:r>
          </a:p>
        </p:txBody>
      </p:sp>
      <p:sp>
        <p:nvSpPr>
          <p:cNvPr id="2" name="Content Placeholder 1">
            <a:extLst>
              <a:ext uri="{FF2B5EF4-FFF2-40B4-BE49-F238E27FC236}">
                <a16:creationId xmlns:a16="http://schemas.microsoft.com/office/drawing/2014/main" id="{96765FF2-7A5C-43D8-80F0-18C889D194E5}"/>
              </a:ext>
            </a:extLst>
          </p:cNvPr>
          <p:cNvSpPr>
            <a:spLocks noGrp="1"/>
          </p:cNvSpPr>
          <p:nvPr>
            <p:ph sz="quarter" idx="10"/>
          </p:nvPr>
        </p:nvSpPr>
        <p:spPr>
          <a:xfrm>
            <a:off x="584200" y="1435100"/>
            <a:ext cx="11018838" cy="4198072"/>
          </a:xfrm>
        </p:spPr>
        <p:txBody>
          <a:bodyPr/>
          <a:lstStyle/>
          <a:p>
            <a:r>
              <a:rPr lang="en-GB" dirty="0"/>
              <a:t>Direct</a:t>
            </a:r>
          </a:p>
          <a:p>
            <a:pPr lvl="1"/>
            <a:r>
              <a:rPr lang="en-GB" dirty="0"/>
              <a:t>Both Mentor &amp; Mentee are aware of the Mentorship</a:t>
            </a:r>
          </a:p>
          <a:p>
            <a:pPr lvl="1"/>
            <a:r>
              <a:rPr lang="en-GB" dirty="0"/>
              <a:t>This type often has more formality in place</a:t>
            </a:r>
          </a:p>
          <a:p>
            <a:pPr lvl="2"/>
            <a:r>
              <a:rPr lang="en-GB" dirty="0"/>
              <a:t>Goal based outcomes</a:t>
            </a:r>
          </a:p>
          <a:p>
            <a:pPr lvl="2"/>
            <a:r>
              <a:rPr lang="en-GB" dirty="0"/>
              <a:t>Often have a Time boxed duration</a:t>
            </a:r>
          </a:p>
          <a:p>
            <a:endParaRPr lang="en-GB" dirty="0"/>
          </a:p>
          <a:p>
            <a:r>
              <a:rPr lang="en-GB" dirty="0"/>
              <a:t>Indirect</a:t>
            </a:r>
          </a:p>
          <a:p>
            <a:pPr lvl="1"/>
            <a:r>
              <a:rPr lang="en-GB" dirty="0"/>
              <a:t>Typically only one of the parties are aware of it</a:t>
            </a:r>
          </a:p>
          <a:p>
            <a:pPr lvl="1"/>
            <a:r>
              <a:rPr lang="en-GB" dirty="0"/>
              <a:t>Less formal</a:t>
            </a:r>
          </a:p>
          <a:p>
            <a:pPr lvl="1"/>
            <a:endParaRPr lang="en-GB" dirty="0"/>
          </a:p>
          <a:p>
            <a:pPr lvl="2"/>
            <a:endParaRPr lang="en-GB" dirty="0"/>
          </a:p>
        </p:txBody>
      </p:sp>
    </p:spTree>
    <p:extLst>
      <p:ext uri="{BB962C8B-B14F-4D97-AF65-F5344CB8AC3E}">
        <p14:creationId xmlns:p14="http://schemas.microsoft.com/office/powerpoint/2010/main" val="26638578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is this useful?</a:t>
            </a:r>
          </a:p>
        </p:txBody>
      </p:sp>
    </p:spTree>
    <p:extLst>
      <p:ext uri="{BB962C8B-B14F-4D97-AF65-F5344CB8AC3E}">
        <p14:creationId xmlns:p14="http://schemas.microsoft.com/office/powerpoint/2010/main" val="28357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is this useful?</a:t>
            </a:r>
          </a:p>
        </p:txBody>
      </p:sp>
      <p:sp>
        <p:nvSpPr>
          <p:cNvPr id="2" name="Content Placeholder 1">
            <a:extLst>
              <a:ext uri="{FF2B5EF4-FFF2-40B4-BE49-F238E27FC236}">
                <a16:creationId xmlns:a16="http://schemas.microsoft.com/office/drawing/2014/main" id="{44791838-70C4-4746-AA3F-EEB367008831}"/>
              </a:ext>
            </a:extLst>
          </p:cNvPr>
          <p:cNvSpPr>
            <a:spLocks noGrp="1"/>
          </p:cNvSpPr>
          <p:nvPr>
            <p:ph sz="quarter" idx="10"/>
          </p:nvPr>
        </p:nvSpPr>
        <p:spPr>
          <a:xfrm>
            <a:off x="584200" y="1435100"/>
            <a:ext cx="11018838" cy="2499146"/>
          </a:xfrm>
        </p:spPr>
        <p:txBody>
          <a:bodyPr/>
          <a:lstStyle/>
          <a:p>
            <a:r>
              <a:rPr lang="en-GB" dirty="0"/>
              <a:t>Mentoring can help give directional growth.</a:t>
            </a:r>
          </a:p>
          <a:p>
            <a:endParaRPr lang="en-GB" dirty="0"/>
          </a:p>
          <a:p>
            <a:r>
              <a:rPr lang="en-GB" dirty="0"/>
              <a:t>Seeking out a Mentor/Mentee shows you are in growth mindset</a:t>
            </a:r>
          </a:p>
          <a:p>
            <a:endParaRPr lang="en-GB" dirty="0"/>
          </a:p>
          <a:p>
            <a:endParaRPr lang="en-GB" dirty="0"/>
          </a:p>
        </p:txBody>
      </p:sp>
    </p:spTree>
    <p:extLst>
      <p:ext uri="{BB962C8B-B14F-4D97-AF65-F5344CB8AC3E}">
        <p14:creationId xmlns:p14="http://schemas.microsoft.com/office/powerpoint/2010/main" val="25995456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0"/>
            <a:ext cx="4160520" cy="6858000"/>
          </a:xfrm>
        </p:spPr>
        <p:txBody>
          <a:bodyPr anchor="ctr"/>
          <a:lstStyle/>
          <a:p>
            <a:pPr algn="ctr"/>
            <a:r>
              <a:rPr lang="en-US" dirty="0"/>
              <a:t>How do we get started</a:t>
            </a:r>
          </a:p>
        </p:txBody>
      </p:sp>
    </p:spTree>
    <p:extLst>
      <p:ext uri="{BB962C8B-B14F-4D97-AF65-F5344CB8AC3E}">
        <p14:creationId xmlns:p14="http://schemas.microsoft.com/office/powerpoint/2010/main" val="250858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US" dirty="0"/>
              <a:t>How do we get started</a:t>
            </a:r>
          </a:p>
        </p:txBody>
      </p:sp>
      <p:sp>
        <p:nvSpPr>
          <p:cNvPr id="2" name="Content Placeholder 1">
            <a:extLst>
              <a:ext uri="{FF2B5EF4-FFF2-40B4-BE49-F238E27FC236}">
                <a16:creationId xmlns:a16="http://schemas.microsoft.com/office/drawing/2014/main" id="{1CF40B12-2182-402C-82AD-B5AEC232E3E8}"/>
              </a:ext>
            </a:extLst>
          </p:cNvPr>
          <p:cNvSpPr>
            <a:spLocks noGrp="1"/>
          </p:cNvSpPr>
          <p:nvPr>
            <p:ph sz="quarter" idx="10"/>
          </p:nvPr>
        </p:nvSpPr>
        <p:spPr>
          <a:xfrm>
            <a:off x="584200" y="1435100"/>
            <a:ext cx="11018838" cy="4050340"/>
          </a:xfrm>
        </p:spPr>
        <p:txBody>
          <a:bodyPr/>
          <a:lstStyle/>
          <a:p>
            <a:r>
              <a:rPr lang="en-GB" dirty="0"/>
              <a:t>Firstly, As a Mentor</a:t>
            </a:r>
          </a:p>
          <a:p>
            <a:pPr lvl="1"/>
            <a:r>
              <a:rPr lang="en-GB" dirty="0"/>
              <a:t>Decide what you want to &amp; are capable of providing mentorship around</a:t>
            </a:r>
          </a:p>
          <a:p>
            <a:pPr lvl="1"/>
            <a:endParaRPr lang="en-GB" dirty="0"/>
          </a:p>
          <a:p>
            <a:r>
              <a:rPr lang="en-GB" dirty="0"/>
              <a:t>Firstly, As a Mentee</a:t>
            </a:r>
          </a:p>
          <a:p>
            <a:pPr lvl="1"/>
            <a:endParaRPr lang="en-GB" dirty="0"/>
          </a:p>
          <a:p>
            <a:r>
              <a:rPr lang="en-GB" dirty="0"/>
              <a:t>As either</a:t>
            </a:r>
          </a:p>
          <a:p>
            <a:pPr lvl="1"/>
            <a:r>
              <a:rPr lang="en-GB" dirty="0"/>
              <a:t>Work out how much time you want to and can realistically dedicate to this</a:t>
            </a:r>
          </a:p>
          <a:p>
            <a:pPr lvl="1"/>
            <a:r>
              <a:rPr lang="en-GB" dirty="0"/>
              <a:t>Ideally, set some mutually agreed goals</a:t>
            </a:r>
          </a:p>
          <a:p>
            <a:pPr lvl="1"/>
            <a:endParaRPr lang="en-GB" dirty="0"/>
          </a:p>
          <a:p>
            <a:pPr lvl="1"/>
            <a:endParaRPr lang="en-GB" dirty="0"/>
          </a:p>
        </p:txBody>
      </p:sp>
    </p:spTree>
    <p:extLst>
      <p:ext uri="{BB962C8B-B14F-4D97-AF65-F5344CB8AC3E}">
        <p14:creationId xmlns:p14="http://schemas.microsoft.com/office/powerpoint/2010/main" val="21084138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US" dirty="0"/>
              <a:t>How do we get started</a:t>
            </a:r>
          </a:p>
        </p:txBody>
      </p:sp>
      <p:sp>
        <p:nvSpPr>
          <p:cNvPr id="2" name="Content Placeholder 1">
            <a:extLst>
              <a:ext uri="{FF2B5EF4-FFF2-40B4-BE49-F238E27FC236}">
                <a16:creationId xmlns:a16="http://schemas.microsoft.com/office/drawing/2014/main" id="{1CF40B12-2182-402C-82AD-B5AEC232E3E8}"/>
              </a:ext>
            </a:extLst>
          </p:cNvPr>
          <p:cNvSpPr>
            <a:spLocks noGrp="1"/>
          </p:cNvSpPr>
          <p:nvPr>
            <p:ph sz="quarter" idx="10"/>
          </p:nvPr>
        </p:nvSpPr>
        <p:spPr>
          <a:xfrm>
            <a:off x="584200" y="1435100"/>
            <a:ext cx="11018838" cy="4641271"/>
          </a:xfrm>
        </p:spPr>
        <p:txBody>
          <a:bodyPr/>
          <a:lstStyle/>
          <a:p>
            <a:r>
              <a:rPr lang="en-GB" dirty="0"/>
              <a:t>Download Tribute from the App Stores</a:t>
            </a:r>
          </a:p>
          <a:p>
            <a:endParaRPr lang="en-GB" dirty="0"/>
          </a:p>
          <a:p>
            <a:r>
              <a:rPr lang="en-GB" dirty="0"/>
              <a:t>Build your profile</a:t>
            </a:r>
          </a:p>
          <a:p>
            <a:pPr lvl="1"/>
            <a:r>
              <a:rPr lang="en-GB" dirty="0"/>
              <a:t>Include your story</a:t>
            </a:r>
          </a:p>
          <a:p>
            <a:pPr marL="0" indent="0">
              <a:buNone/>
            </a:pPr>
            <a:endParaRPr lang="en-GB" dirty="0"/>
          </a:p>
          <a:p>
            <a:r>
              <a:rPr lang="en-GB" dirty="0"/>
              <a:t>Promote that you are looking for a Mentor/Mentee </a:t>
            </a:r>
          </a:p>
          <a:p>
            <a:pPr lvl="1"/>
            <a:r>
              <a:rPr lang="en-GB" dirty="0"/>
              <a:t>LinkedIn, Twitter, Internally in your org</a:t>
            </a:r>
          </a:p>
          <a:p>
            <a:endParaRPr lang="en-GB" dirty="0"/>
          </a:p>
          <a:p>
            <a:r>
              <a:rPr lang="en-GB" dirty="0"/>
              <a:t>Wait</a:t>
            </a:r>
          </a:p>
          <a:p>
            <a:pPr lvl="1"/>
            <a:endParaRPr lang="en-GB" dirty="0"/>
          </a:p>
        </p:txBody>
      </p:sp>
      <p:pic>
        <p:nvPicPr>
          <p:cNvPr id="5" name="Picture 4" descr="A picture containing bag, shirt&#10;&#10;Description automatically generated">
            <a:extLst>
              <a:ext uri="{FF2B5EF4-FFF2-40B4-BE49-F238E27FC236}">
                <a16:creationId xmlns:a16="http://schemas.microsoft.com/office/drawing/2014/main" id="{2FB08361-1117-4CC0-8999-9A51E5D15836}"/>
              </a:ext>
            </a:extLst>
          </p:cNvPr>
          <p:cNvPicPr>
            <a:picLocks noChangeAspect="1"/>
          </p:cNvPicPr>
          <p:nvPr/>
        </p:nvPicPr>
        <p:blipFill>
          <a:blip r:embed="rId3"/>
          <a:stretch>
            <a:fillRect/>
          </a:stretch>
        </p:blipFill>
        <p:spPr>
          <a:xfrm>
            <a:off x="7284152" y="1088165"/>
            <a:ext cx="1028700" cy="1104900"/>
          </a:xfrm>
          <a:prstGeom prst="rect">
            <a:avLst/>
          </a:prstGeom>
        </p:spPr>
      </p:pic>
    </p:spTree>
    <p:extLst>
      <p:ext uri="{BB962C8B-B14F-4D97-AF65-F5344CB8AC3E}">
        <p14:creationId xmlns:p14="http://schemas.microsoft.com/office/powerpoint/2010/main" val="2080868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US" dirty="0"/>
              <a:t>How do we get started</a:t>
            </a:r>
          </a:p>
        </p:txBody>
      </p:sp>
      <p:pic>
        <p:nvPicPr>
          <p:cNvPr id="6" name="Picture 5">
            <a:extLst>
              <a:ext uri="{FF2B5EF4-FFF2-40B4-BE49-F238E27FC236}">
                <a16:creationId xmlns:a16="http://schemas.microsoft.com/office/drawing/2014/main" id="{52CB4EF9-F91E-4B96-8A81-29773DB36FBA}"/>
              </a:ext>
            </a:extLst>
          </p:cNvPr>
          <p:cNvPicPr>
            <a:picLocks noChangeAspect="1"/>
          </p:cNvPicPr>
          <p:nvPr/>
        </p:nvPicPr>
        <p:blipFill>
          <a:blip r:embed="rId3"/>
          <a:stretch>
            <a:fillRect/>
          </a:stretch>
        </p:blipFill>
        <p:spPr>
          <a:xfrm>
            <a:off x="942256" y="1308677"/>
            <a:ext cx="10307488" cy="5048955"/>
          </a:xfrm>
          <a:prstGeom prst="rect">
            <a:avLst/>
          </a:prstGeom>
        </p:spPr>
      </p:pic>
    </p:spTree>
    <p:extLst>
      <p:ext uri="{BB962C8B-B14F-4D97-AF65-F5344CB8AC3E}">
        <p14:creationId xmlns:p14="http://schemas.microsoft.com/office/powerpoint/2010/main" val="17604662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0"/>
            <a:ext cx="4160520" cy="6858000"/>
          </a:xfrm>
        </p:spPr>
        <p:txBody>
          <a:bodyPr anchor="ctr"/>
          <a:lstStyle/>
          <a:p>
            <a:pPr algn="ctr"/>
            <a:r>
              <a:rPr lang="en-US" dirty="0"/>
              <a:t>My story</a:t>
            </a:r>
          </a:p>
        </p:txBody>
      </p:sp>
    </p:spTree>
    <p:extLst>
      <p:ext uri="{BB962C8B-B14F-4D97-AF65-F5344CB8AC3E}">
        <p14:creationId xmlns:p14="http://schemas.microsoft.com/office/powerpoint/2010/main" val="111259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Mentoring</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2042" y="3962400"/>
            <a:ext cx="4164583" cy="677108"/>
          </a:xfrm>
        </p:spPr>
        <p:txBody>
          <a:bodyPr/>
          <a:lstStyle/>
          <a:p>
            <a:r>
              <a:rPr lang="en-US" dirty="0"/>
              <a:t>Is it your most </a:t>
            </a:r>
            <a:r>
              <a:rPr lang="en-US" dirty="0" err="1"/>
              <a:t>powerfull</a:t>
            </a:r>
            <a:r>
              <a:rPr lang="en-US" dirty="0"/>
              <a:t> networking tool?</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931BDFC-2396-45DF-8BFF-D203D383CBF2}"/>
                  </a:ext>
                </a:extLst>
              </p14:cNvPr>
              <p14:cNvContentPartPr/>
              <p14:nvPr/>
            </p14:nvContentPartPr>
            <p14:xfrm>
              <a:off x="3844506" y="4175062"/>
              <a:ext cx="25200" cy="4320"/>
            </p14:xfrm>
          </p:contentPart>
        </mc:Choice>
        <mc:Fallback xmlns="">
          <p:pic>
            <p:nvPicPr>
              <p:cNvPr id="2" name="Ink 1">
                <a:extLst>
                  <a:ext uri="{FF2B5EF4-FFF2-40B4-BE49-F238E27FC236}">
                    <a16:creationId xmlns:a16="http://schemas.microsoft.com/office/drawing/2014/main" id="{B931BDFC-2396-45DF-8BFF-D203D383CBF2}"/>
                  </a:ext>
                </a:extLst>
              </p:cNvPr>
              <p:cNvPicPr/>
              <p:nvPr/>
            </p:nvPicPr>
            <p:blipFill>
              <a:blip r:embed="rId3"/>
              <a:stretch>
                <a:fillRect/>
              </a:stretch>
            </p:blipFill>
            <p:spPr>
              <a:xfrm>
                <a:off x="3835866" y="4166062"/>
                <a:ext cx="428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393AE3D-D02F-4C51-A5F3-254ED29CAF0F}"/>
                  </a:ext>
                </a:extLst>
              </p14:cNvPr>
              <p14:cNvContentPartPr/>
              <p14:nvPr/>
            </p14:nvContentPartPr>
            <p14:xfrm>
              <a:off x="3162666" y="4143382"/>
              <a:ext cx="13680" cy="72360"/>
            </p14:xfrm>
          </p:contentPart>
        </mc:Choice>
        <mc:Fallback xmlns="">
          <p:pic>
            <p:nvPicPr>
              <p:cNvPr id="3" name="Ink 2">
                <a:extLst>
                  <a:ext uri="{FF2B5EF4-FFF2-40B4-BE49-F238E27FC236}">
                    <a16:creationId xmlns:a16="http://schemas.microsoft.com/office/drawing/2014/main" id="{0393AE3D-D02F-4C51-A5F3-254ED29CAF0F}"/>
                  </a:ext>
                </a:extLst>
              </p:cNvPr>
              <p:cNvPicPr/>
              <p:nvPr/>
            </p:nvPicPr>
            <p:blipFill>
              <a:blip r:embed="rId5"/>
              <a:stretch>
                <a:fillRect/>
              </a:stretch>
            </p:blipFill>
            <p:spPr>
              <a:xfrm>
                <a:off x="3153666" y="4134382"/>
                <a:ext cx="31320" cy="90000"/>
              </a:xfrm>
              <a:prstGeom prst="rect">
                <a:avLst/>
              </a:prstGeom>
            </p:spPr>
          </p:pic>
        </mc:Fallback>
      </mc:AlternateContent>
    </p:spTree>
    <p:extLst>
      <p:ext uri="{BB962C8B-B14F-4D97-AF65-F5344CB8AC3E}">
        <p14:creationId xmlns:p14="http://schemas.microsoft.com/office/powerpoint/2010/main" val="168672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38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Text Placeholder 3"/>
          <p:cNvSpPr>
            <a:spLocks noGrp="1"/>
          </p:cNvSpPr>
          <p:nvPr>
            <p:ph sz="quarter" idx="10"/>
          </p:nvPr>
        </p:nvSpPr>
        <p:spPr>
          <a:xfrm>
            <a:off x="584200" y="1435100"/>
            <a:ext cx="11018838" cy="5010602"/>
          </a:xfrm>
        </p:spPr>
        <p:txBody>
          <a:bodyPr/>
          <a:lstStyle/>
          <a:p>
            <a:r>
              <a:rPr lang="en-GB" dirty="0"/>
              <a:t>What is Mentoring/Mentorship</a:t>
            </a:r>
          </a:p>
          <a:p>
            <a:pPr lvl="1"/>
            <a:r>
              <a:rPr lang="en-GB" dirty="0"/>
              <a:t>What is a Mentor</a:t>
            </a:r>
          </a:p>
          <a:p>
            <a:pPr lvl="1"/>
            <a:r>
              <a:rPr lang="en-GB" dirty="0"/>
              <a:t>What is a Mentee</a:t>
            </a:r>
          </a:p>
          <a:p>
            <a:pPr lvl="1"/>
            <a:endParaRPr lang="en-GB" dirty="0"/>
          </a:p>
          <a:p>
            <a:r>
              <a:rPr lang="en-GB" dirty="0"/>
              <a:t>What types of Mentorship are there</a:t>
            </a:r>
          </a:p>
          <a:p>
            <a:endParaRPr lang="en-GB" dirty="0"/>
          </a:p>
          <a:p>
            <a:r>
              <a:rPr lang="en-GB" dirty="0"/>
              <a:t>Why is this useful</a:t>
            </a:r>
          </a:p>
          <a:p>
            <a:endParaRPr lang="en-GB" dirty="0"/>
          </a:p>
          <a:p>
            <a:r>
              <a:rPr lang="en-GB" dirty="0"/>
              <a:t>How you can get started</a:t>
            </a:r>
          </a:p>
          <a:p>
            <a:pPr lvl="1"/>
            <a:endParaRPr lang="en-GB" dirty="0"/>
          </a:p>
          <a:p>
            <a:r>
              <a:rPr lang="en-GB" dirty="0"/>
              <a:t>My Personal Story</a:t>
            </a:r>
          </a:p>
        </p:txBody>
      </p:sp>
    </p:spTree>
    <p:extLst>
      <p:ext uri="{BB962C8B-B14F-4D97-AF65-F5344CB8AC3E}">
        <p14:creationId xmlns:p14="http://schemas.microsoft.com/office/powerpoint/2010/main" val="935792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additive="base">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 calcmode="lin" valueType="num">
                                      <p:cBhvr additive="base">
                                        <p:cTn id="4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Mentoring?</a:t>
            </a:r>
          </a:p>
        </p:txBody>
      </p:sp>
    </p:spTree>
    <p:extLst>
      <p:ext uri="{BB962C8B-B14F-4D97-AF65-F5344CB8AC3E}">
        <p14:creationId xmlns:p14="http://schemas.microsoft.com/office/powerpoint/2010/main" val="183258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Mentoring?</a:t>
            </a:r>
          </a:p>
        </p:txBody>
      </p:sp>
      <p:sp>
        <p:nvSpPr>
          <p:cNvPr id="2" name="Content Placeholder 1">
            <a:extLst>
              <a:ext uri="{FF2B5EF4-FFF2-40B4-BE49-F238E27FC236}">
                <a16:creationId xmlns:a16="http://schemas.microsoft.com/office/drawing/2014/main" id="{3AEB5F82-BE8B-43AD-B07F-A6E01F13D38E}"/>
              </a:ext>
            </a:extLst>
          </p:cNvPr>
          <p:cNvSpPr>
            <a:spLocks noGrp="1"/>
          </p:cNvSpPr>
          <p:nvPr>
            <p:ph sz="quarter" idx="10"/>
          </p:nvPr>
        </p:nvSpPr>
        <p:spPr>
          <a:xfrm>
            <a:off x="584200" y="1435100"/>
            <a:ext cx="11018838" cy="3902607"/>
          </a:xfrm>
        </p:spPr>
        <p:txBody>
          <a:bodyPr/>
          <a:lstStyle/>
          <a:p>
            <a:r>
              <a:rPr lang="en-GB" dirty="0"/>
              <a:t>Special type of Relationship called a Mentorship</a:t>
            </a:r>
          </a:p>
          <a:p>
            <a:pPr lvl="1"/>
            <a:r>
              <a:rPr lang="en-GB" dirty="0"/>
              <a:t>Similar to the Employee/Manager relationship</a:t>
            </a:r>
          </a:p>
          <a:p>
            <a:pPr lvl="1"/>
            <a:r>
              <a:rPr lang="en-GB" dirty="0"/>
              <a:t>Loosely similar to Parent/Child relationship</a:t>
            </a:r>
          </a:p>
          <a:p>
            <a:pPr lvl="1"/>
            <a:r>
              <a:rPr lang="en-GB" dirty="0"/>
              <a:t>Loosely similar to the elder/younger sibling relationship</a:t>
            </a:r>
          </a:p>
          <a:p>
            <a:pPr lvl="1"/>
            <a:r>
              <a:rPr lang="en-GB" dirty="0"/>
              <a:t>Bi-directional</a:t>
            </a:r>
          </a:p>
          <a:p>
            <a:pPr lvl="2"/>
            <a:r>
              <a:rPr lang="en-GB" dirty="0"/>
              <a:t>With more weight towards the mentee than the mentor</a:t>
            </a:r>
          </a:p>
          <a:p>
            <a:pPr lvl="1"/>
            <a:r>
              <a:rPr lang="en-GB" dirty="0"/>
              <a:t>Often Goal driven</a:t>
            </a:r>
          </a:p>
          <a:p>
            <a:pPr lvl="1"/>
            <a:endParaRPr lang="en-GB" dirty="0"/>
          </a:p>
          <a:p>
            <a:pPr lvl="1"/>
            <a:endParaRPr lang="en-GB" dirty="0"/>
          </a:p>
          <a:p>
            <a:endParaRPr lang="en-GB" dirty="0"/>
          </a:p>
        </p:txBody>
      </p:sp>
    </p:spTree>
    <p:extLst>
      <p:ext uri="{BB962C8B-B14F-4D97-AF65-F5344CB8AC3E}">
        <p14:creationId xmlns:p14="http://schemas.microsoft.com/office/powerpoint/2010/main" val="4216182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additive="base">
                                        <p:cTn id="4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makes a Mentor?</a:t>
            </a:r>
          </a:p>
        </p:txBody>
      </p:sp>
    </p:spTree>
    <p:extLst>
      <p:ext uri="{BB962C8B-B14F-4D97-AF65-F5344CB8AC3E}">
        <p14:creationId xmlns:p14="http://schemas.microsoft.com/office/powerpoint/2010/main" val="288473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makes a Good Mentor?</a:t>
            </a:r>
          </a:p>
        </p:txBody>
      </p:sp>
      <p:sp>
        <p:nvSpPr>
          <p:cNvPr id="2" name="Content Placeholder 1">
            <a:extLst>
              <a:ext uri="{FF2B5EF4-FFF2-40B4-BE49-F238E27FC236}">
                <a16:creationId xmlns:a16="http://schemas.microsoft.com/office/drawing/2014/main" id="{31A447E1-B174-4380-A0FD-851093879973}"/>
              </a:ext>
            </a:extLst>
          </p:cNvPr>
          <p:cNvSpPr>
            <a:spLocks noGrp="1"/>
          </p:cNvSpPr>
          <p:nvPr>
            <p:ph sz="quarter" idx="10"/>
          </p:nvPr>
        </p:nvSpPr>
        <p:spPr>
          <a:xfrm>
            <a:off x="584200" y="1435100"/>
            <a:ext cx="11018838" cy="3976473"/>
          </a:xfrm>
        </p:spPr>
        <p:txBody>
          <a:bodyPr/>
          <a:lstStyle/>
          <a:p>
            <a:r>
              <a:rPr lang="en-GB" dirty="0"/>
              <a:t>Typically someone with life experience</a:t>
            </a:r>
          </a:p>
          <a:p>
            <a:pPr lvl="1"/>
            <a:r>
              <a:rPr lang="en-GB" dirty="0"/>
              <a:t>Typically in an area that facilitates sharing that experience</a:t>
            </a:r>
          </a:p>
          <a:p>
            <a:pPr lvl="1"/>
            <a:endParaRPr lang="en-GB" dirty="0"/>
          </a:p>
          <a:p>
            <a:r>
              <a:rPr lang="en-GB" dirty="0"/>
              <a:t>Often in senior roles, but not always</a:t>
            </a:r>
          </a:p>
          <a:p>
            <a:pPr lvl="1"/>
            <a:r>
              <a:rPr lang="en-GB" dirty="0"/>
              <a:t>Good example of this is a mentor for first year university students.</a:t>
            </a:r>
          </a:p>
          <a:p>
            <a:pPr lvl="1"/>
            <a:endParaRPr lang="en-GB" dirty="0"/>
          </a:p>
          <a:p>
            <a:r>
              <a:rPr lang="en-GB" dirty="0"/>
              <a:t>They know how to follow and then lead &amp; direct a conversation.</a:t>
            </a:r>
          </a:p>
          <a:p>
            <a:endParaRPr lang="en-GB" dirty="0"/>
          </a:p>
          <a:p>
            <a:r>
              <a:rPr lang="en-GB" dirty="0"/>
              <a:t>Often have an extensive and wide network. </a:t>
            </a:r>
          </a:p>
        </p:txBody>
      </p:sp>
    </p:spTree>
    <p:extLst>
      <p:ext uri="{BB962C8B-B14F-4D97-AF65-F5344CB8AC3E}">
        <p14:creationId xmlns:p14="http://schemas.microsoft.com/office/powerpoint/2010/main" val="928107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makes a  Mentee?</a:t>
            </a:r>
          </a:p>
        </p:txBody>
      </p:sp>
    </p:spTree>
    <p:extLst>
      <p:ext uri="{BB962C8B-B14F-4D97-AF65-F5344CB8AC3E}">
        <p14:creationId xmlns:p14="http://schemas.microsoft.com/office/powerpoint/2010/main" val="279905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makes a Mentee?</a:t>
            </a:r>
          </a:p>
        </p:txBody>
      </p:sp>
      <p:sp>
        <p:nvSpPr>
          <p:cNvPr id="2" name="Content Placeholder 1">
            <a:extLst>
              <a:ext uri="{FF2B5EF4-FFF2-40B4-BE49-F238E27FC236}">
                <a16:creationId xmlns:a16="http://schemas.microsoft.com/office/drawing/2014/main" id="{911840C8-FD01-4785-AFE1-6457B8403E20}"/>
              </a:ext>
            </a:extLst>
          </p:cNvPr>
          <p:cNvSpPr>
            <a:spLocks noGrp="1"/>
          </p:cNvSpPr>
          <p:nvPr>
            <p:ph sz="quarter" idx="10"/>
          </p:nvPr>
        </p:nvSpPr>
        <p:spPr>
          <a:xfrm>
            <a:off x="584200" y="1435100"/>
            <a:ext cx="11018838" cy="2277547"/>
          </a:xfrm>
        </p:spPr>
        <p:txBody>
          <a:bodyPr/>
          <a:lstStyle/>
          <a:p>
            <a:r>
              <a:rPr lang="en-GB" dirty="0"/>
              <a:t>Anyone that wants to expand &amp; stretch themselves</a:t>
            </a:r>
          </a:p>
          <a:p>
            <a:pPr lvl="1"/>
            <a:r>
              <a:rPr lang="en-GB" dirty="0"/>
              <a:t>Moving onto a new area of their career</a:t>
            </a:r>
          </a:p>
          <a:p>
            <a:pPr lvl="2"/>
            <a:r>
              <a:rPr lang="en-GB" dirty="0"/>
              <a:t>Management being a common one</a:t>
            </a:r>
          </a:p>
          <a:p>
            <a:pPr lvl="1"/>
            <a:r>
              <a:rPr lang="en-GB" dirty="0"/>
              <a:t>Moving into a new company</a:t>
            </a:r>
          </a:p>
          <a:p>
            <a:pPr lvl="1"/>
            <a:r>
              <a:rPr lang="en-GB" dirty="0"/>
              <a:t>Looking to progress in current organisation</a:t>
            </a:r>
          </a:p>
          <a:p>
            <a:pPr lvl="1"/>
            <a:r>
              <a:rPr lang="en-GB" dirty="0"/>
              <a:t>Potentially looking at bettering themselves in a non-career focused area</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26E4856-22F7-4322-AD24-D103BDD19E53}"/>
                  </a:ext>
                </a:extLst>
              </p14:cNvPr>
              <p14:cNvContentPartPr/>
              <p14:nvPr/>
            </p14:nvContentPartPr>
            <p14:xfrm flipV="1">
              <a:off x="4582212" y="2983851"/>
              <a:ext cx="45719" cy="45719"/>
            </p14:xfrm>
          </p:contentPart>
        </mc:Choice>
        <mc:Fallback xmlns="">
          <p:pic>
            <p:nvPicPr>
              <p:cNvPr id="4" name="Ink 3">
                <a:extLst>
                  <a:ext uri="{FF2B5EF4-FFF2-40B4-BE49-F238E27FC236}">
                    <a16:creationId xmlns:a16="http://schemas.microsoft.com/office/drawing/2014/main" id="{D26E4856-22F7-4322-AD24-D103BDD19E53}"/>
                  </a:ext>
                </a:extLst>
              </p:cNvPr>
              <p:cNvPicPr/>
              <p:nvPr/>
            </p:nvPicPr>
            <p:blipFill>
              <a:blip r:embed="rId4"/>
              <a:stretch>
                <a:fillRect/>
              </a:stretch>
            </p:blipFill>
            <p:spPr>
              <a:xfrm flipV="1">
                <a:off x="4573212" y="2974482"/>
                <a:ext cx="63359" cy="64082"/>
              </a:xfrm>
              <a:prstGeom prst="rect">
                <a:avLst/>
              </a:prstGeom>
            </p:spPr>
          </p:pic>
        </mc:Fallback>
      </mc:AlternateContent>
    </p:spTree>
    <p:extLst>
      <p:ext uri="{BB962C8B-B14F-4D97-AF65-F5344CB8AC3E}">
        <p14:creationId xmlns:p14="http://schemas.microsoft.com/office/powerpoint/2010/main" val="4264997572"/>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Closing &amp; Thank You">
  <a:themeElements>
    <a:clrScheme name="AvePoint 2018">
      <a:dk1>
        <a:srgbClr val="4C5966"/>
      </a:dk1>
      <a:lt1>
        <a:srgbClr val="FFFFFF"/>
      </a:lt1>
      <a:dk2>
        <a:srgbClr val="EF3E2A"/>
      </a:dk2>
      <a:lt2>
        <a:srgbClr val="4C5966"/>
      </a:lt2>
      <a:accent1>
        <a:srgbClr val="F68D3D"/>
      </a:accent1>
      <a:accent2>
        <a:srgbClr val="F0532D"/>
      </a:accent2>
      <a:accent3>
        <a:srgbClr val="319DA0"/>
      </a:accent3>
      <a:accent4>
        <a:srgbClr val="CAE8E4"/>
      </a:accent4>
      <a:accent5>
        <a:srgbClr val="8EB8C9"/>
      </a:accent5>
      <a:accent6>
        <a:srgbClr val="DBD9D6"/>
      </a:accent6>
      <a:hlink>
        <a:srgbClr val="919FAD"/>
      </a:hlink>
      <a:folHlink>
        <a:srgbClr val="319DA0"/>
      </a:folHlink>
    </a:clrScheme>
    <a:fontScheme name="AvePoint Official 2018">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ePoint 2018 PowerPoint Template" id="{2532421F-7DB3-414E-8C1F-1A80C827AE6B}" vid="{ABF750F2-1067-4D3D-947A-1881AE9D38F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641400B8D2C64B8FC748C730B14AAE" ma:contentTypeVersion="10" ma:contentTypeDescription="Create a new document." ma:contentTypeScope="" ma:versionID="421fa6e2a360762f506813d726107a35">
  <xsd:schema xmlns:xsd="http://www.w3.org/2001/XMLSchema" xmlns:xs="http://www.w3.org/2001/XMLSchema" xmlns:p="http://schemas.microsoft.com/office/2006/metadata/properties" xmlns:ns3="d1269e8e-dbcc-4dc4-8609-1dec74ab7a17" xmlns:ns4="05673d2b-5446-4dfe-ac57-7c997b0fc206" targetNamespace="http://schemas.microsoft.com/office/2006/metadata/properties" ma:root="true" ma:fieldsID="843a1773c4f55c7799c01abb0dd4667c" ns3:_="" ns4:_="">
    <xsd:import namespace="d1269e8e-dbcc-4dc4-8609-1dec74ab7a17"/>
    <xsd:import namespace="05673d2b-5446-4dfe-ac57-7c997b0fc20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69e8e-dbcc-4dc4-8609-1dec74ab7a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673d2b-5446-4dfe-ac57-7c997b0fc20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d1269e8e-dbcc-4dc4-8609-1dec74ab7a17"/>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elements/1.1/"/>
    <ds:schemaRef ds:uri="http://purl.org/dc/dcmitype/"/>
    <ds:schemaRef ds:uri="http://schemas.openxmlformats.org/package/2006/metadata/core-properties"/>
    <ds:schemaRef ds:uri="05673d2b-5446-4dfe-ac57-7c997b0fc206"/>
    <ds:schemaRef ds:uri="http://www.w3.org/XML/1998/namespace"/>
  </ds:schemaRefs>
</ds:datastoreItem>
</file>

<file path=customXml/itemProps2.xml><?xml version="1.0" encoding="utf-8"?>
<ds:datastoreItem xmlns:ds="http://schemas.openxmlformats.org/officeDocument/2006/customXml" ds:itemID="{EB324E20-6B7D-4DDB-ADDD-F9CA5ABD59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269e8e-dbcc-4dc4-8609-1dec74ab7a17"/>
    <ds:schemaRef ds:uri="05673d2b-5446-4dfe-ac57-7c997b0fc2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Microsoft_Ignite_2019_16x9_Breakout_Template</Template>
  <TotalTime>1930</TotalTime>
  <Words>998</Words>
  <Application>Microsoft Office PowerPoint</Application>
  <PresentationFormat>Widescreen</PresentationFormat>
  <Paragraphs>151</Paragraphs>
  <Slides>20</Slides>
  <Notes>18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20</vt:i4>
      </vt:variant>
    </vt:vector>
  </HeadingPairs>
  <TitlesOfParts>
    <vt:vector size="30" baseType="lpstr">
      <vt:lpstr>Arial</vt:lpstr>
      <vt:lpstr>Consolas</vt:lpstr>
      <vt:lpstr>Segoe UI</vt:lpstr>
      <vt:lpstr>Segoe UI Light</vt:lpstr>
      <vt:lpstr>Segoe UI Semibold</vt:lpstr>
      <vt:lpstr>Wingdings</vt:lpstr>
      <vt:lpstr>White Template</vt:lpstr>
      <vt:lpstr>Light Gray Template</vt:lpstr>
      <vt:lpstr>Black Template</vt:lpstr>
      <vt:lpstr>Closing &amp; Thank You</vt:lpstr>
      <vt:lpstr>PowerPoint Presentation</vt:lpstr>
      <vt:lpstr>Mentoring</vt:lpstr>
      <vt:lpstr>Agenda</vt:lpstr>
      <vt:lpstr>What is Mentoring?</vt:lpstr>
      <vt:lpstr>What is Mentoring?</vt:lpstr>
      <vt:lpstr>What makes a Mentor?</vt:lpstr>
      <vt:lpstr>What makes a Good Mentor?</vt:lpstr>
      <vt:lpstr>What makes a  Mentee?</vt:lpstr>
      <vt:lpstr>What makes a Mentee?</vt:lpstr>
      <vt:lpstr>What type of Mentorship are there?</vt:lpstr>
      <vt:lpstr>What type of Mentorship are there?</vt:lpstr>
      <vt:lpstr>What type of Mentorship are there?</vt:lpstr>
      <vt:lpstr>Why is this useful?</vt:lpstr>
      <vt:lpstr>Why is this useful?</vt:lpstr>
      <vt:lpstr>How do we get started</vt:lpstr>
      <vt:lpstr>How do we get started</vt:lpstr>
      <vt:lpstr>How do we get started</vt:lpstr>
      <vt:lpstr>How do we get started</vt:lpstr>
      <vt:lpstr>My story</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Brieanne Vanderpool</dc:creator>
  <cp:keywords>Microsoft Ignite 2019</cp:keywords>
  <dc:description/>
  <cp:lastModifiedBy>Ryan Yates</cp:lastModifiedBy>
  <cp:revision>2</cp:revision>
  <dcterms:created xsi:type="dcterms:W3CDTF">2019-08-26T20:18:51Z</dcterms:created>
  <dcterms:modified xsi:type="dcterms:W3CDTF">2019-11-05T20:57:09Z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0x01010090641400B8D2C64B8FC748C730B14AAE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