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98" r:id="rId4"/>
    <p:sldId id="259" r:id="rId5"/>
    <p:sldId id="288" r:id="rId6"/>
    <p:sldId id="292" r:id="rId7"/>
    <p:sldId id="302" r:id="rId8"/>
    <p:sldId id="299" r:id="rId9"/>
    <p:sldId id="303" r:id="rId10"/>
    <p:sldId id="301" r:id="rId11"/>
    <p:sldId id="287" r:id="rId12"/>
    <p:sldId id="307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85973" autoAdjust="0"/>
  </p:normalViewPr>
  <p:slideViewPr>
    <p:cSldViewPr snapToGrid="0">
      <p:cViewPr varScale="1">
        <p:scale>
          <a:sx n="87" d="100"/>
          <a:sy n="87" d="100"/>
        </p:scale>
        <p:origin x="38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368E2-82AA-4A5C-9CBF-886E427DDC40}" type="datetimeFigureOut">
              <a:rPr lang="en-GB" smtClean="0"/>
              <a:t>23/07/2016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75574-47E6-4262-A62F-628BCD983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585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574-47E6-4262-A62F-628BCD98397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62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23/07/2016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48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23/07/2016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24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23/07/2016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73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23/07/2016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11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23/07/2016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620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23/07/2016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58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23/07/2016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34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23/07/2016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9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23/07/2016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67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23/07/2016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53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23/07/2016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28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74B1-36E8-4293-89C8-B45A6D7B3AE1}" type="datetimeFigureOut">
              <a:rPr lang="en-GB" smtClean="0"/>
              <a:t>23/07/2016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96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owershell/PSScriptAnalyzer" TargetMode="External"/><Relationship Id="rId3" Type="http://schemas.openxmlformats.org/officeDocument/2006/relationships/hyperlink" Target="https://www.youtube.com/watch?v=h2P5Az3vfxk" TargetMode="External"/><Relationship Id="rId7" Type="http://schemas.openxmlformats.org/officeDocument/2006/relationships/hyperlink" Target="https://github.com/pspester/pspester" TargetMode="External"/><Relationship Id="rId2" Type="http://schemas.openxmlformats.org/officeDocument/2006/relationships/hyperlink" Target="https://www.youtube.com/watch?v=gssAtCeMOoo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shirwin.wordpress.com/" TargetMode="External"/><Relationship Id="rId5" Type="http://schemas.openxmlformats.org/officeDocument/2006/relationships/hyperlink" Target="http://www.powershellmagazine.com/?s=Pester&amp;x=0&amp;y=0" TargetMode="External"/><Relationship Id="rId4" Type="http://schemas.openxmlformats.org/officeDocument/2006/relationships/hyperlink" Target="https://www.youtube.com/watch?v=SftZCXG0KPA" TargetMode="External"/><Relationship Id="rId9" Type="http://schemas.openxmlformats.org/officeDocument/2006/relationships/hyperlink" Target="https://github.com/kilasuit/ise_cew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kilasuit.org/" TargetMode="External"/><Relationship Id="rId7" Type="http://schemas.openxmlformats.org/officeDocument/2006/relationships/hyperlink" Target="http://psconf.asia/" TargetMode="External"/><Relationship Id="rId2" Type="http://schemas.openxmlformats.org/officeDocument/2006/relationships/hyperlink" Target="http://uk.linkedin.com/in/ryanyates9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qlsaturday.com/543" TargetMode="External"/><Relationship Id="rId5" Type="http://schemas.openxmlformats.org/officeDocument/2006/relationships/hyperlink" Target="http://www.get-psuguk.org/" TargetMode="External"/><Relationship Id="rId4" Type="http://schemas.openxmlformats.org/officeDocument/2006/relationships/hyperlink" Target="mailto:ryan.yates@kilasuit.or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t-psuguk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892336"/>
          </a:xfrm>
        </p:spPr>
        <p:txBody>
          <a:bodyPr anchor="ctr">
            <a:normAutofit fontScale="90000"/>
          </a:bodyPr>
          <a:lstStyle/>
          <a:p>
            <a:r>
              <a:rPr lang="en-GB" dirty="0"/>
              <a:t>Teaching the IT Pro how to Dev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4694" y="2057090"/>
            <a:ext cx="4760198" cy="4282750"/>
          </a:xfrm>
        </p:spPr>
        <p:txBody>
          <a:bodyPr>
            <a:normAutofit/>
          </a:bodyPr>
          <a:lstStyle/>
          <a:p>
            <a:r>
              <a:rPr lang="en-GB" sz="3000" dirty="0"/>
              <a:t>Points to Consider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This is an intro session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Not a deep dive into the associated technologies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But should leave you understanding why you should spend a little more time with them 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66480" y="5892800"/>
            <a:ext cx="352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Ryan Yates - @ryanyates1990</a:t>
            </a:r>
          </a:p>
          <a:p>
            <a:r>
              <a:rPr lang="en-GB" dirty="0"/>
              <a:t>User Group co-ordinator for PowerShell User Groups in UK</a:t>
            </a:r>
          </a:p>
        </p:txBody>
      </p:sp>
      <p:pic>
        <p:nvPicPr>
          <p:cNvPr id="1026" name="Picture 2" descr="https://openclipart.org/image/800px/svg_to_png/191890/powershel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30" y="2262027"/>
            <a:ext cx="4558341" cy="340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36631" y="984738"/>
            <a:ext cx="6462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Intro Session</a:t>
            </a:r>
          </a:p>
        </p:txBody>
      </p:sp>
    </p:spTree>
    <p:extLst>
      <p:ext uri="{BB962C8B-B14F-4D97-AF65-F5344CB8AC3E}">
        <p14:creationId xmlns:p14="http://schemas.microsoft.com/office/powerpoint/2010/main" val="418155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8794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So ……?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8480" y="3075057"/>
            <a:ext cx="3444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Let’s Get into a demo of this now</a:t>
            </a:r>
          </a:p>
        </p:txBody>
      </p:sp>
    </p:spTree>
    <p:extLst>
      <p:ext uri="{BB962C8B-B14F-4D97-AF65-F5344CB8AC3E}">
        <p14:creationId xmlns:p14="http://schemas.microsoft.com/office/powerpoint/2010/main" val="2436101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" y="-1524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2477228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Any Questions??</a:t>
            </a:r>
          </a:p>
        </p:txBody>
      </p:sp>
    </p:spTree>
    <p:extLst>
      <p:ext uri="{BB962C8B-B14F-4D97-AF65-F5344CB8AC3E}">
        <p14:creationId xmlns:p14="http://schemas.microsoft.com/office/powerpoint/2010/main" val="3247846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" y="-1524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73" y="226398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Further 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6185" y="1758462"/>
            <a:ext cx="112541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PSConfEU - June Blender MVP – Test Driven Development with Pester - </a:t>
            </a:r>
            <a:r>
              <a:rPr lang="en-GB" sz="2000" dirty="0">
                <a:hlinkClick r:id="rId2"/>
              </a:rPr>
              <a:t>https://www.youtube.com/watch?v=gssAtCeMOoo</a:t>
            </a:r>
            <a:r>
              <a:rPr lang="en-GB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PowerShell Summit – Steven Murawski MVP - Testing DSC Resources with Test Kitchen &amp; Pester - </a:t>
            </a:r>
            <a:r>
              <a:rPr lang="en-GB" sz="2000" dirty="0">
                <a:hlinkClick r:id="rId3"/>
              </a:rPr>
              <a:t>https://www.youtube.com/watch?v=h2P5Az3vfxk</a:t>
            </a:r>
            <a:r>
              <a:rPr lang="en-GB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PowerShell Summit – Dave Wyatt MVP – Automated Testing in Powershell - </a:t>
            </a:r>
            <a:r>
              <a:rPr lang="en-GB" sz="2000" dirty="0">
                <a:hlinkClick r:id="rId4"/>
              </a:rPr>
              <a:t>https://www.youtube.com/watch?v=SftZCXG0KPA</a:t>
            </a:r>
            <a:r>
              <a:rPr lang="en-GB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PowerShell Magazine Articles on Pester - </a:t>
            </a:r>
            <a:r>
              <a:rPr lang="en-GB" sz="2000" dirty="0">
                <a:hlinkClick r:id="rId5"/>
              </a:rPr>
              <a:t>http://www.powershellmagazine.com/?s=Pester&amp;x=0&amp;y=0</a:t>
            </a:r>
            <a:r>
              <a:rPr lang="en-GB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Irwin Strachan Blog on OVF with Pester - </a:t>
            </a:r>
            <a:r>
              <a:rPr lang="en-GB" sz="2000" dirty="0">
                <a:hlinkClick r:id="rId6"/>
              </a:rPr>
              <a:t>https://pshirwin.wordpress.com/</a:t>
            </a:r>
            <a:r>
              <a:rPr lang="en-GB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Pester Source Code – </a:t>
            </a:r>
            <a:r>
              <a:rPr lang="en-GB" sz="2000" dirty="0">
                <a:hlinkClick r:id="rId7"/>
              </a:rPr>
              <a:t>https://github.com/pspester/pspester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Script </a:t>
            </a:r>
            <a:r>
              <a:rPr lang="en-GB" sz="2000" dirty="0" err="1"/>
              <a:t>Analyzer</a:t>
            </a:r>
            <a:r>
              <a:rPr lang="en-GB" sz="2000" dirty="0"/>
              <a:t> Source Code – </a:t>
            </a:r>
            <a:r>
              <a:rPr lang="en-GB" sz="2000" dirty="0">
                <a:hlinkClick r:id="rId8"/>
              </a:rPr>
              <a:t>https://github.com/powershell/PSScriptAnalyzer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ISE_Cew</a:t>
            </a:r>
            <a:r>
              <a:rPr lang="en-GB" sz="2000" dirty="0"/>
              <a:t> Source Code – </a:t>
            </a:r>
            <a:r>
              <a:rPr lang="en-GB" sz="2000" dirty="0">
                <a:hlinkClick r:id="rId9"/>
              </a:rPr>
              <a:t>https://github.com/kilasuit/ise_cew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36382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351" y="300956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Further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805" y="1690427"/>
            <a:ext cx="113934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Twitter - @ryanyates1990</a:t>
            </a:r>
          </a:p>
          <a:p>
            <a:endParaRPr lang="en-GB" sz="2400" dirty="0"/>
          </a:p>
          <a:p>
            <a:r>
              <a:rPr lang="en-GB" sz="2400" dirty="0"/>
              <a:t>LinkedIn - </a:t>
            </a:r>
            <a:r>
              <a:rPr lang="en-GB" sz="2400" dirty="0">
                <a:hlinkClick r:id="rId2"/>
              </a:rPr>
              <a:t>http://uk.linkedin.com/in/ryanyates90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r>
              <a:rPr lang="en-GB" sz="2400" dirty="0"/>
              <a:t>Blog – </a:t>
            </a:r>
            <a:r>
              <a:rPr lang="en-GB" sz="2400" dirty="0">
                <a:hlinkClick r:id="rId3"/>
              </a:rPr>
              <a:t>blog.kilasuit.org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Email/Lync – </a:t>
            </a:r>
            <a:r>
              <a:rPr lang="en-GB" sz="2400" dirty="0">
                <a:hlinkClick r:id="rId4"/>
              </a:rPr>
              <a:t>ryan.yates@kilasuit.org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PowerShell User Group Meetup – Signup is at </a:t>
            </a:r>
            <a:r>
              <a:rPr lang="en-GB" sz="2400" dirty="0">
                <a:hlinkClick r:id="rId5"/>
              </a:rPr>
              <a:t>www.get-psuguk.org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r>
              <a:rPr lang="en-GB" sz="2400" dirty="0"/>
              <a:t>SQL Saturday Manchester – Full PowerShell Track – </a:t>
            </a:r>
            <a:r>
              <a:rPr lang="en-GB" sz="2400" dirty="0">
                <a:hlinkClick r:id="rId6"/>
              </a:rPr>
              <a:t>www.sqlsaturday.com/543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PowerShell Conference Asia – 2 days conference in Singapore – </a:t>
            </a:r>
            <a:r>
              <a:rPr lang="en-GB" sz="2400" dirty="0">
                <a:hlinkClick r:id="rId7"/>
              </a:rPr>
              <a:t>http</a:t>
            </a:r>
            <a:r>
              <a:rPr lang="en-GB" sz="2400">
                <a:hlinkClick r:id="rId7"/>
              </a:rPr>
              <a:t>://psconf.asia</a:t>
            </a:r>
            <a:r>
              <a:rPr lang="en-GB" sz="2400"/>
              <a:t> 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1686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Who Am I?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171" y="1467420"/>
            <a:ext cx="78990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Ryan Yates – 26 &amp; a Microsoft Cloud &amp; </a:t>
            </a:r>
            <a:r>
              <a:rPr lang="en-GB" sz="2400" dirty="0" err="1"/>
              <a:t>DataCentre</a:t>
            </a:r>
            <a:r>
              <a:rPr lang="en-GB" sz="2400" dirty="0"/>
              <a:t> Management MVP predominantly focused on Windows 10, PowerShell &amp; historically SharePoint </a:t>
            </a:r>
          </a:p>
          <a:p>
            <a:endParaRPr lang="en-GB" sz="2400" dirty="0"/>
          </a:p>
          <a:p>
            <a:r>
              <a:rPr lang="en-GB" sz="2400" dirty="0"/>
              <a:t>Coordinator of Get-PSUGUK – The UK PowerShell User Groups and Co-Organiser of </a:t>
            </a:r>
            <a:r>
              <a:rPr lang="en-GB" sz="2400" dirty="0" err="1"/>
              <a:t>PSConfEU</a:t>
            </a:r>
            <a:r>
              <a:rPr lang="en-GB" sz="2400" dirty="0"/>
              <a:t> – the Premier PowerShell Conference of the year</a:t>
            </a:r>
          </a:p>
          <a:p>
            <a:endParaRPr lang="en-GB" sz="2400" dirty="0"/>
          </a:p>
          <a:p>
            <a:r>
              <a:rPr lang="en-GB" sz="2400" u="sng" dirty="0"/>
              <a:t>Currently</a:t>
            </a:r>
          </a:p>
          <a:p>
            <a:r>
              <a:rPr lang="en-GB" sz="2400" dirty="0"/>
              <a:t>MCP – Windows XP</a:t>
            </a:r>
          </a:p>
          <a:p>
            <a:endParaRPr lang="en-GB" sz="2400" dirty="0"/>
          </a:p>
          <a:p>
            <a:r>
              <a:rPr lang="en-GB" sz="2400" u="sng" dirty="0"/>
              <a:t>Planned</a:t>
            </a:r>
          </a:p>
          <a:p>
            <a:endParaRPr lang="en-GB" sz="2400" dirty="0"/>
          </a:p>
          <a:p>
            <a:r>
              <a:rPr lang="en-GB" sz="2400" dirty="0"/>
              <a:t>TBD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415" y="1057423"/>
            <a:ext cx="3183891" cy="551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4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Get-PSUGUK ??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6463" y="1572012"/>
            <a:ext cx="789907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User Group Dedicated to Windows PowerShell – Language and Implementation practices</a:t>
            </a:r>
          </a:p>
          <a:p>
            <a:endParaRPr lang="en-GB" sz="2400" dirty="0"/>
          </a:p>
          <a:p>
            <a:r>
              <a:rPr lang="en-GB" sz="2400" dirty="0"/>
              <a:t>Currently in London &amp; Manchester </a:t>
            </a:r>
          </a:p>
          <a:p>
            <a:endParaRPr lang="en-GB" sz="2400" dirty="0"/>
          </a:p>
          <a:p>
            <a:r>
              <a:rPr lang="en-GB" sz="2400" dirty="0"/>
              <a:t>Will be expanding to other Cities in the UK over 2016 – Exeter, Derby/Nottingham &amp; Glasgow/Edinburgh are currently being planned</a:t>
            </a:r>
          </a:p>
          <a:p>
            <a:endParaRPr lang="en-GB" sz="2400" dirty="0"/>
          </a:p>
          <a:p>
            <a:r>
              <a:rPr lang="en-GB" sz="2400" dirty="0"/>
              <a:t>Meetups are currently being planned for London &amp; Manchester this month.</a:t>
            </a:r>
          </a:p>
          <a:p>
            <a:endParaRPr lang="en-GB" sz="2400" dirty="0"/>
          </a:p>
          <a:p>
            <a:r>
              <a:rPr lang="en-GB" sz="2400" dirty="0"/>
              <a:t>Further details &amp; Slack Signup at </a:t>
            </a:r>
            <a:r>
              <a:rPr lang="en-GB" sz="2400" dirty="0">
                <a:hlinkClick r:id="rId2"/>
              </a:rPr>
              <a:t>www.get-psuguk.org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794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History Lesson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240" y="1682618"/>
            <a:ext cx="3261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As a SharePoint Guy in a previous role – I’ve seen cases of document management hell – and really a script is just another document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78960" y="2774295"/>
            <a:ext cx="3271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may have some sort of method for dealing with Script Versioning – but is it optimal? Does it work well with OSS PowerShell Projects?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0240" y="4582160"/>
            <a:ext cx="3129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Version Control is an Alien Topic to most </a:t>
            </a:r>
            <a:r>
              <a:rPr lang="en-GB" sz="2400" dirty="0" err="1"/>
              <a:t>ITPro’s</a:t>
            </a:r>
            <a:r>
              <a:rPr lang="en-GB" sz="2400" dirty="0"/>
              <a:t> and a number of Developers as well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99120" y="1757680"/>
            <a:ext cx="3383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Unit Testing our scripts is something that we all know that we should be doing – but I bet that most aren’t.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99120" y="4707504"/>
            <a:ext cx="3239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So how can me make the transitions to optimal Source Control &amp; carrying out Unit Tests easier?</a:t>
            </a:r>
          </a:p>
        </p:txBody>
      </p:sp>
    </p:spTree>
    <p:extLst>
      <p:ext uri="{BB962C8B-B14F-4D97-AF65-F5344CB8AC3E}">
        <p14:creationId xmlns:p14="http://schemas.microsoft.com/office/powerpoint/2010/main" val="86439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1"/>
      <p:bldP spid="11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Making ISE easier for 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5515" y="1718406"/>
            <a:ext cx="8625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Extending PowerShell ISE with a PowerShell Module called </a:t>
            </a:r>
            <a:r>
              <a:rPr lang="en-GB" sz="3200" dirty="0" err="1"/>
              <a:t>ISE_Cew</a:t>
            </a:r>
            <a:r>
              <a:rPr lang="en-GB" sz="3200" dirty="0"/>
              <a:t> – Available on GitHub or PowerShell Gallery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840" y="3323492"/>
            <a:ext cx="40927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This gives 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Easy Version Control on File Saves in 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Script / Module Distinction – Building out required 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Consistency &amp; Peace of Mind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0" y="3323492"/>
            <a:ext cx="51698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Requirements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PowerShell v4 or above (for now)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PowerShellScriptAnalyzer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Pester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2 </a:t>
            </a:r>
            <a:r>
              <a:rPr lang="en-GB" sz="2400" dirty="0" err="1"/>
              <a:t>PSDrives</a:t>
            </a:r>
            <a:r>
              <a:rPr lang="en-GB" sz="2400" dirty="0"/>
              <a:t> Scripts-WIP &amp; Modules-WIP</a:t>
            </a:r>
          </a:p>
        </p:txBody>
      </p:sp>
    </p:spTree>
    <p:extLst>
      <p:ext uri="{BB962C8B-B14F-4D97-AF65-F5344CB8AC3E}">
        <p14:creationId xmlns:p14="http://schemas.microsoft.com/office/powerpoint/2010/main" val="229692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Using VSCode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1645" y="2083777"/>
            <a:ext cx="498523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Git support Built in – So you have Version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latest Builds has an integrated Script Panel – configurable to PowerShell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ScriptAnalyzer support now built into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Multi Use editor – PowerShell / C# / JS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Cross Platform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75485" y="4079631"/>
            <a:ext cx="5829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Requires PowerShell Editor Services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Still requires lots of work to be the go-to PowerShell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Additional install that you may not be able to run </a:t>
            </a:r>
            <a:r>
              <a:rPr lang="en-GB" dirty="0" err="1"/>
              <a:t>i.e</a:t>
            </a:r>
            <a:r>
              <a:rPr lang="en-GB" dirty="0"/>
              <a:t> on a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Under continuous development – features may change on future builds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60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Using Visual Studio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1632" y="1999764"/>
            <a:ext cx="46335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Git support Built in – So you have Version control (at least in Community 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PowerShell Tools </a:t>
            </a:r>
            <a:r>
              <a:rPr lang="en-GB" dirty="0" err="1"/>
              <a:t>addon</a:t>
            </a:r>
            <a:r>
              <a:rPr lang="en-GB" dirty="0"/>
              <a:t> by Adam </a:t>
            </a:r>
            <a:r>
              <a:rPr lang="en-GB" dirty="0" err="1"/>
              <a:t>Discoll</a:t>
            </a:r>
            <a:r>
              <a:rPr lang="en-GB" dirty="0"/>
              <a:t> gives </a:t>
            </a:r>
            <a:r>
              <a:rPr lang="en-GB" dirty="0" err="1"/>
              <a:t>Intellisense</a:t>
            </a:r>
            <a:r>
              <a:rPr lang="en-GB" dirty="0"/>
              <a:t> &amp; PowerShell Project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Multi Use editor – PowerShell / C# / JS etc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408" y="3877408"/>
            <a:ext cx="56475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Still requires lots of work to be the go-to PowerShell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Additional install that you may not be able to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Too </a:t>
            </a:r>
            <a:r>
              <a:rPr lang="en-GB" dirty="0" err="1"/>
              <a:t>clunkly</a:t>
            </a:r>
            <a:r>
              <a:rPr lang="en-GB" dirty="0"/>
              <a:t> for most PowerShell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PowerShell Tools bug caused multiple modules to have same GUID in PowerShell Gallery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16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Pester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6973" y="1532510"/>
            <a:ext cx="43521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Unit &amp; Integration testing Foundation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Written in PowerShell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Tests Written in Human readable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Prerequisite to have Pester Tests for DSC Resources – like </a:t>
            </a:r>
            <a:r>
              <a:rPr lang="en-GB" dirty="0" err="1"/>
              <a:t>SharePointDSC</a:t>
            </a:r>
            <a:r>
              <a:rPr lang="en-GB" dirty="0"/>
              <a:t> to test that code does what we expect it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Based on </a:t>
            </a:r>
            <a:r>
              <a:rPr lang="en-GB" dirty="0" err="1"/>
              <a:t>RSpec</a:t>
            </a:r>
            <a:r>
              <a:rPr lang="en-GB" dirty="0"/>
              <a:t> – the Ruby Testing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Additional layers of Frameworks being added – OVF, </a:t>
            </a:r>
            <a:r>
              <a:rPr lang="en-GB" dirty="0" err="1"/>
              <a:t>PoshSpec</a:t>
            </a:r>
            <a:r>
              <a:rPr lang="en-GB" dirty="0"/>
              <a:t> – to name a few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Key component for TDD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Makes you not destroy existing scripts as you look to refactor (when tests are written well)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939" y="1408911"/>
            <a:ext cx="4939788" cy="33446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21"/>
          <a:stretch/>
        </p:blipFill>
        <p:spPr>
          <a:xfrm>
            <a:off x="6513014" y="4877134"/>
            <a:ext cx="4413739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1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2 Additional Tools to start Using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5053" y="1258368"/>
            <a:ext cx="3842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PSScriptAnalyzer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70368" y="1999764"/>
            <a:ext cx="435219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Static Code Analysis of your PowerShell scripts – think SPCAF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Written in C# but can be extended with PowerShell or C#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Continually being worked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Submits to the PowerShell Gallery get Run through the Script </a:t>
            </a:r>
            <a:r>
              <a:rPr lang="en-GB" dirty="0" err="1"/>
              <a:t>Analyzer</a:t>
            </a:r>
            <a:r>
              <a:rPr lang="en-GB" dirty="0"/>
              <a:t> and fails can mean that a submission gets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Helps you to write better PowerShell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Based on </a:t>
            </a:r>
            <a:r>
              <a:rPr lang="en-GB" dirty="0" err="1"/>
              <a:t>StyleCop</a:t>
            </a:r>
            <a:r>
              <a:rPr lang="en-GB" dirty="0"/>
              <a:t> and other Code Analysis frameworks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5" y="2333203"/>
            <a:ext cx="6226620" cy="324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14704</TotalTime>
  <Words>824</Words>
  <Application>Microsoft Office PowerPoint</Application>
  <PresentationFormat>Widescreen</PresentationFormat>
  <Paragraphs>126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Teaching the IT Pro how to Dev</vt:lpstr>
      <vt:lpstr>Who Am I?</vt:lpstr>
      <vt:lpstr>Get-PSUGUK ??</vt:lpstr>
      <vt:lpstr>History Lesson</vt:lpstr>
      <vt:lpstr>Making ISE easier for use</vt:lpstr>
      <vt:lpstr>Using VSCode</vt:lpstr>
      <vt:lpstr>Using Visual Studio</vt:lpstr>
      <vt:lpstr>Pester</vt:lpstr>
      <vt:lpstr>2 Additional Tools to start Using </vt:lpstr>
      <vt:lpstr>So ……? </vt:lpstr>
      <vt:lpstr>Any Questions??</vt:lpstr>
      <vt:lpstr>Further references</vt:lpstr>
      <vt:lpstr>Further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for a Microsoft guy - is it really possible?</dc:title>
  <dc:creator>Ryan Yates</dc:creator>
  <cp:lastModifiedBy>Ryan Yates</cp:lastModifiedBy>
  <cp:revision>155</cp:revision>
  <dcterms:created xsi:type="dcterms:W3CDTF">2015-03-02T13:16:59Z</dcterms:created>
  <dcterms:modified xsi:type="dcterms:W3CDTF">2016-07-23T13:39:34Z</dcterms:modified>
</cp:coreProperties>
</file>