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98" r:id="rId4"/>
    <p:sldId id="259" r:id="rId5"/>
    <p:sldId id="308" r:id="rId6"/>
    <p:sldId id="288" r:id="rId7"/>
    <p:sldId id="292" r:id="rId8"/>
    <p:sldId id="302" r:id="rId9"/>
    <p:sldId id="299" r:id="rId10"/>
    <p:sldId id="303" r:id="rId11"/>
    <p:sldId id="301" r:id="rId12"/>
    <p:sldId id="287" r:id="rId13"/>
    <p:sldId id="307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85973" autoAdjust="0"/>
  </p:normalViewPr>
  <p:slideViewPr>
    <p:cSldViewPr snapToGrid="0">
      <p:cViewPr varScale="1">
        <p:scale>
          <a:sx n="68" d="100"/>
          <a:sy n="68" d="100"/>
        </p:scale>
        <p:origin x="5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68E2-82AA-4A5C-9CBF-886E427DDC40}" type="datetimeFigureOut">
              <a:rPr lang="en-GB" smtClean="0"/>
              <a:t>15/07/2017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5574-47E6-4262-A62F-628BCD983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8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2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15/07/2017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4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15/07/2017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15/07/2017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73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15/07/2017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15/07/2017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20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15/07/2017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58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15/07/2017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34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15/07/2017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9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15/07/2017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7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15/07/2017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5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15/07/2017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2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4B1-36E8-4293-89C8-B45A6D7B3AE1}" type="datetimeFigureOut">
              <a:rPr lang="en-GB" smtClean="0"/>
              <a:t>15/07/2017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9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wershell/PSScriptAnalyzer" TargetMode="External"/><Relationship Id="rId3" Type="http://schemas.openxmlformats.org/officeDocument/2006/relationships/hyperlink" Target="https://www.youtube.com/watch?v=h2P5Az3vfxk" TargetMode="External"/><Relationship Id="rId7" Type="http://schemas.openxmlformats.org/officeDocument/2006/relationships/hyperlink" Target="https://github.com/pspester/pspester" TargetMode="External"/><Relationship Id="rId2" Type="http://schemas.openxmlformats.org/officeDocument/2006/relationships/hyperlink" Target="https://www.youtube.com/watch?v=gssAtCeMOo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shirwin.wordpress.com/" TargetMode="External"/><Relationship Id="rId5" Type="http://schemas.openxmlformats.org/officeDocument/2006/relationships/hyperlink" Target="http://www.powershellmagazine.com/?s=Pester&amp;x=0&amp;y=0" TargetMode="External"/><Relationship Id="rId4" Type="http://schemas.openxmlformats.org/officeDocument/2006/relationships/hyperlink" Target="https://www.youtube.com/watch?v=SftZCXG0KPA" TargetMode="External"/><Relationship Id="rId9" Type="http://schemas.openxmlformats.org/officeDocument/2006/relationships/hyperlink" Target="https://github.com/kilasuit/ise_c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ilasuit.org/" TargetMode="External"/><Relationship Id="rId7" Type="http://schemas.openxmlformats.org/officeDocument/2006/relationships/hyperlink" Target="http://psconf.eu/" TargetMode="External"/><Relationship Id="rId2" Type="http://schemas.openxmlformats.org/officeDocument/2006/relationships/hyperlink" Target="http://uk.linkedin.com/in/ryanyates9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qlsaturday.com/543" TargetMode="External"/><Relationship Id="rId5" Type="http://schemas.openxmlformats.org/officeDocument/2006/relationships/hyperlink" Target="http://www.get-psuguk.org/" TargetMode="External"/><Relationship Id="rId4" Type="http://schemas.openxmlformats.org/officeDocument/2006/relationships/hyperlink" Target="mailto:ryan.yates@kilasuit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-psuguk.org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e-digitise.org/" TargetMode="External"/><Relationship Id="rId4" Type="http://schemas.openxmlformats.org/officeDocument/2006/relationships/hyperlink" Target="http://psconf.e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t-psuguk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892336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Teaching the IT Pro how to Dev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4694" y="2057090"/>
            <a:ext cx="4760198" cy="4282750"/>
          </a:xfrm>
        </p:spPr>
        <p:txBody>
          <a:bodyPr>
            <a:normAutofit/>
          </a:bodyPr>
          <a:lstStyle/>
          <a:p>
            <a:r>
              <a:rPr lang="en-GB" sz="3000" dirty="0"/>
              <a:t>Points to Consider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is an intro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 a deep dive into the associated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But should leave you understanding why you should spend a little more time with them 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66480" y="589280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Ryan Yates - @ryanyates1990</a:t>
            </a:r>
          </a:p>
          <a:p>
            <a:r>
              <a:rPr lang="en-GB" dirty="0"/>
              <a:t>User Group co-ordinator for PowerShell User Groups in UK</a:t>
            </a:r>
          </a:p>
        </p:txBody>
      </p:sp>
      <p:pic>
        <p:nvPicPr>
          <p:cNvPr id="1026" name="Picture 2" descr="https://openclipart.org/image/800px/svg_to_png/191890/powershel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30" y="2262027"/>
            <a:ext cx="4558341" cy="34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36631" y="984738"/>
            <a:ext cx="646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Intro Session</a:t>
            </a:r>
          </a:p>
        </p:txBody>
      </p:sp>
    </p:spTree>
    <p:extLst>
      <p:ext uri="{BB962C8B-B14F-4D97-AF65-F5344CB8AC3E}">
        <p14:creationId xmlns:p14="http://schemas.microsoft.com/office/powerpoint/2010/main" val="418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947590" y="1494179"/>
            <a:ext cx="435219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Static Code Analysis of your PowerShell scripts – think SPCAF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Written in C# but can be extended with PowerShell or C#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Continually being worked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Submits to the PowerShell Gallery get Run through the Script </a:t>
            </a:r>
            <a:r>
              <a:rPr lang="en-GB" sz="2000" dirty="0" err="1"/>
              <a:t>Analyzer</a:t>
            </a:r>
            <a:r>
              <a:rPr lang="en-GB" sz="2000" dirty="0"/>
              <a:t> and fails can mean that a submission gets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Helps you to write better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Based on </a:t>
            </a:r>
            <a:r>
              <a:rPr lang="en-GB" sz="2000" dirty="0" err="1"/>
              <a:t>StyleCop</a:t>
            </a:r>
            <a:r>
              <a:rPr lang="en-GB" sz="2000" dirty="0"/>
              <a:t> and other Code Analysis frameworks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2333203"/>
            <a:ext cx="6226620" cy="324350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58012" y="217869"/>
            <a:ext cx="9144000" cy="1176760"/>
          </a:xfrm>
        </p:spPr>
        <p:txBody>
          <a:bodyPr>
            <a:normAutofit/>
          </a:bodyPr>
          <a:lstStyle/>
          <a:p>
            <a:r>
              <a:rPr lang="en-GB" dirty="0"/>
              <a:t>PSScriptAnalyzer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33807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794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So ……?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8480" y="3075057"/>
            <a:ext cx="3444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Let’s Get into a demo of this now</a:t>
            </a:r>
          </a:p>
        </p:txBody>
      </p:sp>
    </p:spTree>
    <p:extLst>
      <p:ext uri="{BB962C8B-B14F-4D97-AF65-F5344CB8AC3E}">
        <p14:creationId xmlns:p14="http://schemas.microsoft.com/office/powerpoint/2010/main" val="243610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247722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24784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73" y="22639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Further 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185" y="1758462"/>
            <a:ext cx="112541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PSConfEU - June Blender MVP – Test Driven Development with Pester - </a:t>
            </a:r>
            <a:r>
              <a:rPr lang="en-GB" sz="2000" dirty="0">
                <a:hlinkClick r:id="rId2"/>
              </a:rPr>
              <a:t>https://www.youtube.com/watch?v=gssAtCeMOoo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Summit – Steven Murawski MVP - Testing DSC Resources with Test Kitchen &amp; Pester - </a:t>
            </a:r>
            <a:r>
              <a:rPr lang="en-GB" sz="2000" dirty="0">
                <a:hlinkClick r:id="rId3"/>
              </a:rPr>
              <a:t>https://www.youtube.com/watch?v=h2P5Az3vfxk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Summit – Dave Wyatt MVP – Automated Testing in Powershell - </a:t>
            </a:r>
            <a:r>
              <a:rPr lang="en-GB" sz="2000" dirty="0">
                <a:hlinkClick r:id="rId4"/>
              </a:rPr>
              <a:t>https://www.youtube.com/watch?v=SftZCXG0KPA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Magazine Articles on Pester - </a:t>
            </a:r>
            <a:r>
              <a:rPr lang="en-GB" sz="2000" dirty="0">
                <a:hlinkClick r:id="rId5"/>
              </a:rPr>
              <a:t>http://www.powershellmagazine.com/?s=Pester&amp;x=0&amp;y=0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Irwin Strachan Blog on OVF with Pester - </a:t>
            </a:r>
            <a:r>
              <a:rPr lang="en-GB" sz="2000" dirty="0">
                <a:hlinkClick r:id="rId6"/>
              </a:rPr>
              <a:t>https://pshirwin.wordpress.com/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Pester Source Code – </a:t>
            </a:r>
            <a:r>
              <a:rPr lang="en-GB" sz="2000" dirty="0">
                <a:hlinkClick r:id="rId7"/>
              </a:rPr>
              <a:t>https://github.com/pspester/pspester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Script </a:t>
            </a:r>
            <a:r>
              <a:rPr lang="en-GB" sz="2000" dirty="0" err="1"/>
              <a:t>Analyzer</a:t>
            </a:r>
            <a:r>
              <a:rPr lang="en-GB" sz="2000" dirty="0"/>
              <a:t> Source Code – </a:t>
            </a:r>
            <a:r>
              <a:rPr lang="en-GB" sz="2000" dirty="0">
                <a:hlinkClick r:id="rId8"/>
              </a:rPr>
              <a:t>https://github.com/powershell/PSScriptAnalyzer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ISE_Cew</a:t>
            </a:r>
            <a:r>
              <a:rPr lang="en-GB" sz="2000" dirty="0"/>
              <a:t> Source Code – </a:t>
            </a:r>
            <a:r>
              <a:rPr lang="en-GB" sz="2000" dirty="0">
                <a:hlinkClick r:id="rId9"/>
              </a:rPr>
              <a:t>https://github.com/kilasuit/ise_cew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3638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51" y="300956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Further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805" y="1690427"/>
            <a:ext cx="11393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Twitter - @ryanyates1990</a:t>
            </a:r>
          </a:p>
          <a:p>
            <a:endParaRPr lang="en-GB" sz="2400" dirty="0"/>
          </a:p>
          <a:p>
            <a:r>
              <a:rPr lang="en-GB" sz="2400" dirty="0"/>
              <a:t>LinkedIn - </a:t>
            </a:r>
            <a:r>
              <a:rPr lang="en-GB" sz="2400" dirty="0">
                <a:hlinkClick r:id="rId2"/>
              </a:rPr>
              <a:t>http://uk.linkedin.com/in/ryanyates90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Blog – </a:t>
            </a:r>
            <a:r>
              <a:rPr lang="en-GB" sz="2400" dirty="0">
                <a:hlinkClick r:id="rId3"/>
              </a:rPr>
              <a:t>blog.kilasuit.org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Email/Lync – </a:t>
            </a:r>
            <a:r>
              <a:rPr lang="en-GB" sz="2400" dirty="0">
                <a:hlinkClick r:id="rId4"/>
              </a:rPr>
              <a:t>ryan.yates@kilasuit.org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PowerShell User Group Meetup – Signup is at </a:t>
            </a:r>
            <a:r>
              <a:rPr lang="en-GB" sz="2400" dirty="0">
                <a:hlinkClick r:id="rId5"/>
              </a:rPr>
              <a:t>www.get-psuguk.org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SQL Saturday Manchester – Full PowerShell Track – </a:t>
            </a:r>
            <a:r>
              <a:rPr lang="en-GB" sz="2400" dirty="0">
                <a:hlinkClick r:id="rId6"/>
              </a:rPr>
              <a:t>www.sqlsaturday.com/543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PowerShell Conference EU – 3 day conference in Hannover, Germany – </a:t>
            </a:r>
            <a:r>
              <a:rPr lang="en-GB" sz="2400" dirty="0">
                <a:hlinkClick r:id="rId7"/>
              </a:rPr>
              <a:t>http://psconf.eu</a:t>
            </a:r>
            <a:r>
              <a:rPr lang="en-GB" sz="2400" dirty="0"/>
              <a:t> 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68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Who Am I?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16" y="1057423"/>
            <a:ext cx="3020420" cy="5232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486" y="1206578"/>
            <a:ext cx="78990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Ryan Yates – 27 &amp; a Microsoft Cloud &amp; </a:t>
            </a:r>
            <a:r>
              <a:rPr lang="en-GB" sz="2400" dirty="0" err="1"/>
              <a:t>DataCentre</a:t>
            </a:r>
            <a:r>
              <a:rPr lang="en-GB" sz="2400" dirty="0"/>
              <a:t> Management MVP predominantly focused on Windows 10, PowerShell, Azure &amp; historically SharePoint </a:t>
            </a:r>
          </a:p>
          <a:p>
            <a:endParaRPr lang="en-GB" sz="2400" dirty="0"/>
          </a:p>
          <a:p>
            <a:r>
              <a:rPr lang="en-GB" sz="2400" dirty="0"/>
              <a:t>Coordinator of Get-PSUGUK – The UK PowerShell User Groups  </a:t>
            </a:r>
            <a:r>
              <a:rPr lang="en-GB" sz="2400" dirty="0">
                <a:hlinkClick r:id="rId3"/>
              </a:rPr>
              <a:t>http://www.get-psuguk.org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Co-Organiser of PSConfEU – the Premier PowerShell Conference of the year – </a:t>
            </a:r>
            <a:r>
              <a:rPr lang="en-GB" sz="2400" dirty="0">
                <a:hlinkClick r:id="rId4"/>
              </a:rPr>
              <a:t>http://www.psconf.eu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Technical Director at Re-Digitise – </a:t>
            </a:r>
            <a:r>
              <a:rPr lang="en-GB" sz="2400" dirty="0">
                <a:hlinkClick r:id="rId5"/>
              </a:rPr>
              <a:t>https://www.re-digitise.org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Frequent speaker at SharePoint, SQL, PowerShell and other Technology events Worldwide.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12245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Get-PSUGUK 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6463" y="1572012"/>
            <a:ext cx="7899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User Group Dedicated to Windows PowerShell – Language and Implementation practices</a:t>
            </a:r>
          </a:p>
          <a:p>
            <a:endParaRPr lang="en-GB" sz="2400" dirty="0"/>
          </a:p>
          <a:p>
            <a:r>
              <a:rPr lang="en-GB" sz="2400" dirty="0"/>
              <a:t>Currently in London &amp; Manchester </a:t>
            </a:r>
          </a:p>
          <a:p>
            <a:endParaRPr lang="en-GB" sz="2400" dirty="0"/>
          </a:p>
          <a:p>
            <a:r>
              <a:rPr lang="en-GB" sz="2400" dirty="0"/>
              <a:t>Will be expanding to other Cities in the UK over 2016 – Exeter, Derby/Nottingham &amp; Glasgow/Edinburgh are currently being discussed</a:t>
            </a:r>
          </a:p>
          <a:p>
            <a:endParaRPr lang="en-GB" sz="2400" dirty="0"/>
          </a:p>
          <a:p>
            <a:r>
              <a:rPr lang="en-GB" sz="2400" dirty="0"/>
              <a:t>Meetups are currently being planned for London this month.</a:t>
            </a:r>
          </a:p>
          <a:p>
            <a:endParaRPr lang="en-GB" sz="2400" dirty="0"/>
          </a:p>
          <a:p>
            <a:r>
              <a:rPr lang="en-GB" sz="2400" dirty="0"/>
              <a:t>Further details &amp; Slack Signup at </a:t>
            </a:r>
            <a:r>
              <a:rPr lang="en-GB" sz="2400" dirty="0">
                <a:hlinkClick r:id="rId2"/>
              </a:rPr>
              <a:t>www.get-psuguk.org</a:t>
            </a:r>
            <a:r>
              <a:rPr lang="en-GB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285794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History Lesson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240" y="1682618"/>
            <a:ext cx="326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As a SharePoint Guy in a previous role – I’ve seen cases of document management hell – and really a script is just another 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8960" y="2774295"/>
            <a:ext cx="3271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may have some sort of method for dealing with Script Versioning – but is it optimal? Does it work well with OSS PowerShell Projects?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" y="4388224"/>
            <a:ext cx="312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is an Alien Topic to most IT Pro’s and a number of Developers as well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99120" y="1757680"/>
            <a:ext cx="3383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Unit Testing our scripts is something that we all know that we should be doing – but I bet that most aren’t.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9120" y="4397494"/>
            <a:ext cx="3239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how can me make the transitions to optimal Source Control &amp; carrying out Unit Tests easier?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8643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1"/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Does this look familiar?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36" y="1232216"/>
            <a:ext cx="6834433" cy="51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5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Making ISE easier for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6662" y="1519584"/>
            <a:ext cx="8625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Extending PowerShell ISE with a PowerShell Module called </a:t>
            </a:r>
            <a:r>
              <a:rPr lang="en-GB" sz="3200" dirty="0" err="1"/>
              <a:t>ISE_Cew</a:t>
            </a:r>
            <a:r>
              <a:rPr lang="en-GB" sz="3200" dirty="0"/>
              <a:t> – Available on GitHub or PowerShell Gallery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840" y="3323492"/>
            <a:ext cx="4092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gives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Easy Version Control on File Saves in 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Script / Module Distinction – Building out required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Consistency &amp; Peace of Mind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0" y="3323492"/>
            <a:ext cx="5169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Requirements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PowerShell v4 or above (for now)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PowerShell ScriptAnalyzer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</a:t>
            </a:r>
            <a:r>
              <a:rPr lang="en-GB" sz="2400" dirty="0" err="1"/>
              <a:t>PSDrives</a:t>
            </a:r>
            <a:r>
              <a:rPr lang="en-GB" sz="2400" dirty="0"/>
              <a:t> Scripts-WIP &amp; Modules-WIP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229692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Using VSCode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682" y="1565303"/>
            <a:ext cx="49852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Git support Built in – So you have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latest Builds has an integrated Script Panel – configurable to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ScriptAnalyzer support now built 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Multi Use editor – PowerShell / C# / JS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Cross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Underlying platform is being actively developed by PowerShell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5810" y="2608101"/>
            <a:ext cx="58293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Requires PowerShell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Still requires lots of work to be the go-to PowerShell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Additional install that you may not be able to run </a:t>
            </a:r>
            <a:r>
              <a:rPr lang="en-GB" sz="2400" dirty="0" err="1"/>
              <a:t>i.e</a:t>
            </a:r>
            <a:r>
              <a:rPr lang="en-GB" sz="2400" dirty="0"/>
              <a:t> on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Under continuous development – features may change on future builds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9446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Using Visual Studio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1950" y="1716532"/>
            <a:ext cx="4633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Git support Built in – So you have Version control (at least in Community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PowerShell Tools </a:t>
            </a:r>
            <a:r>
              <a:rPr lang="en-GB" sz="2400" dirty="0" err="1"/>
              <a:t>addon</a:t>
            </a:r>
            <a:r>
              <a:rPr lang="en-GB" sz="2400" dirty="0"/>
              <a:t> by Adam </a:t>
            </a:r>
            <a:r>
              <a:rPr lang="en-GB" sz="2400" dirty="0" err="1"/>
              <a:t>Discoll</a:t>
            </a:r>
            <a:r>
              <a:rPr lang="en-GB" sz="2400" dirty="0"/>
              <a:t> gives </a:t>
            </a:r>
            <a:r>
              <a:rPr lang="en-GB" sz="2400" dirty="0" err="1"/>
              <a:t>Intellisense</a:t>
            </a:r>
            <a:r>
              <a:rPr lang="en-GB" sz="2400" dirty="0"/>
              <a:t> &amp; PowerShell Project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Multi Use editor – PowerShell / C# / JS etc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020" y="2886391"/>
            <a:ext cx="5647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Still requires lots of work to be the go-to PowerShell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Additional install that you may not be able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Too clunky for most PowerShell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PowerShell Tools bug caused multiple modules to have same GUID in PowerShell Gallery – (Now fixed)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390016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Pester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973" y="1242030"/>
            <a:ext cx="474368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Unit &amp; Integration testing Foundation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Written in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Tests Written in Human readable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Prerequisite to have Pester Tests for DSC Resources – like </a:t>
            </a:r>
            <a:r>
              <a:rPr lang="en-GB" sz="2000" dirty="0" err="1"/>
              <a:t>SharePointDSC</a:t>
            </a:r>
            <a:r>
              <a:rPr lang="en-GB" sz="2000" dirty="0"/>
              <a:t> to test that code does what we expect it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Based on </a:t>
            </a:r>
            <a:r>
              <a:rPr lang="en-GB" sz="2000" dirty="0" err="1"/>
              <a:t>RSpec</a:t>
            </a:r>
            <a:r>
              <a:rPr lang="en-GB" sz="2000" dirty="0"/>
              <a:t> – the Ruby Testing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Additional layers of Frameworks being added – OVF, </a:t>
            </a:r>
            <a:r>
              <a:rPr lang="en-GB" sz="2000" dirty="0" err="1"/>
              <a:t>PoshSpec</a:t>
            </a:r>
            <a:r>
              <a:rPr lang="en-GB" sz="2000" dirty="0"/>
              <a:t> – to name a few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Key component for 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Makes you not destroy existing scripts as you look to refactor (when tests are written well)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83" y="1285336"/>
            <a:ext cx="4939788" cy="3344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21"/>
          <a:stretch/>
        </p:blipFill>
        <p:spPr>
          <a:xfrm>
            <a:off x="5370658" y="4843970"/>
            <a:ext cx="4413739" cy="19204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8439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29232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18656</TotalTime>
  <Words>1004</Words>
  <Application>Microsoft Office PowerPoint</Application>
  <PresentationFormat>Widescreen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Teaching the IT Pro how to Dev</vt:lpstr>
      <vt:lpstr>Who Am I?</vt:lpstr>
      <vt:lpstr>Get-PSUGUK ??</vt:lpstr>
      <vt:lpstr>History Lesson</vt:lpstr>
      <vt:lpstr>Does this look familiar?</vt:lpstr>
      <vt:lpstr>Making ISE easier for use</vt:lpstr>
      <vt:lpstr>Using VSCode</vt:lpstr>
      <vt:lpstr>Using Visual Studio</vt:lpstr>
      <vt:lpstr>Pester</vt:lpstr>
      <vt:lpstr>PSScriptAnalyzer</vt:lpstr>
      <vt:lpstr>So ……? </vt:lpstr>
      <vt:lpstr>Any Questions??</vt:lpstr>
      <vt:lpstr>Further references</vt:lpstr>
      <vt:lpstr>Further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for a Microsoft guy - is it really possible?</dc:title>
  <dc:creator>Ryan Yates</dc:creator>
  <cp:lastModifiedBy>Ryan Yates</cp:lastModifiedBy>
  <cp:revision>163</cp:revision>
  <dcterms:created xsi:type="dcterms:W3CDTF">2015-03-02T13:16:59Z</dcterms:created>
  <dcterms:modified xsi:type="dcterms:W3CDTF">2017-07-17T13:49:27Z</dcterms:modified>
</cp:coreProperties>
</file>