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88" r:id="rId5"/>
    <p:sldId id="289" r:id="rId6"/>
    <p:sldId id="287" r:id="rId7"/>
    <p:sldId id="290"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73" autoAdjust="0"/>
  </p:normalViewPr>
  <p:slideViewPr>
    <p:cSldViewPr snapToGrid="0">
      <p:cViewPr varScale="1">
        <p:scale>
          <a:sx n="75" d="100"/>
          <a:sy n="75" d="100"/>
        </p:scale>
        <p:origin x="4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02/11/2015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02/11/2015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02/11/2015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5" Type="http://schemas.openxmlformats.org/officeDocument/2006/relationships/hyperlink" Target="http://www.get-psuguk.eventbrite.co.uk/" TargetMode="External"/><Relationship Id="rId4" Type="http://schemas.openxmlformats.org/officeDocument/2006/relationships/hyperlink" Target="mailto:ryan.yates@kilasui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 </a:t>
            </a:r>
            <a:endParaRPr lang="en-GB" dirty="0"/>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smtClean="0"/>
              <a:t>DevOps </a:t>
            </a:r>
            <a:r>
              <a:rPr lang="en-GB" dirty="0"/>
              <a:t>for a Microsoft guy - is it really possible?</a:t>
            </a:r>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smtClean="0"/>
              <a:t>Points to Consider</a:t>
            </a:r>
          </a:p>
          <a:p>
            <a:endParaRPr lang="en-GB" dirty="0" smtClean="0"/>
          </a:p>
          <a:p>
            <a:pPr marL="342900" indent="-342900">
              <a:buFont typeface="Arial" panose="020B0604020202020204" pitchFamily="34" charset="0"/>
              <a:buChar char="•"/>
            </a:pPr>
            <a:r>
              <a:rPr lang="en-GB" dirty="0" smtClean="0"/>
              <a:t>Old Microsoft – not a viable option</a:t>
            </a:r>
            <a:endParaRPr lang="en-GB" dirty="0" smtClean="0"/>
          </a:p>
          <a:p>
            <a:pPr marL="342900" indent="-342900">
              <a:buFont typeface="Arial" panose="020B0604020202020204" pitchFamily="34" charset="0"/>
              <a:buChar char="•"/>
            </a:pPr>
            <a:r>
              <a:rPr lang="en-GB" dirty="0" smtClean="0"/>
              <a:t>New Microsoft – Still a work in progress but its getting there!</a:t>
            </a:r>
          </a:p>
          <a:p>
            <a:pPr marL="342900" indent="-342900">
              <a:buFont typeface="Arial" panose="020B0604020202020204" pitchFamily="34" charset="0"/>
              <a:buChar char="•"/>
            </a:pPr>
            <a:r>
              <a:rPr lang="en-GB" dirty="0" smtClean="0"/>
              <a:t>PowerShell is the platform enabling this change </a:t>
            </a:r>
            <a:endParaRPr lang="en-GB" dirty="0"/>
          </a:p>
        </p:txBody>
      </p:sp>
      <p:sp>
        <p:nvSpPr>
          <p:cNvPr id="5" name="TextBox 4"/>
          <p:cNvSpPr txBox="1"/>
          <p:nvPr/>
        </p:nvSpPr>
        <p:spPr>
          <a:xfrm>
            <a:off x="8666480" y="5892800"/>
            <a:ext cx="3525520" cy="923330"/>
          </a:xfrm>
          <a:prstGeom prst="rect">
            <a:avLst/>
          </a:prstGeom>
          <a:noFill/>
        </p:spPr>
        <p:txBody>
          <a:bodyPr wrap="square" rtlCol="0">
            <a:spAutoFit/>
          </a:bodyPr>
          <a:lstStyle/>
          <a:p>
            <a:r>
              <a:rPr lang="en-GB" dirty="0" smtClean="0"/>
              <a:t>Ryan Yates - @ryanyates1990</a:t>
            </a:r>
          </a:p>
          <a:p>
            <a:r>
              <a:rPr lang="en-GB" dirty="0" smtClean="0"/>
              <a:t>User Group co-ordinator for PowerShell User Groups in 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a:t>
            </a:r>
            <a:r>
              <a:rPr lang="en-GB" dirty="0" smtClean="0"/>
              <a:t>ho Am I?</a:t>
            </a:r>
            <a:endParaRPr lang="en-GB" dirty="0"/>
          </a:p>
        </p:txBody>
      </p:sp>
      <p:sp>
        <p:nvSpPr>
          <p:cNvPr id="7" name="TextBox 6"/>
          <p:cNvSpPr txBox="1"/>
          <p:nvPr/>
        </p:nvSpPr>
        <p:spPr>
          <a:xfrm>
            <a:off x="305798" y="1945496"/>
            <a:ext cx="4851919" cy="5262979"/>
          </a:xfrm>
          <a:prstGeom prst="rect">
            <a:avLst/>
          </a:prstGeom>
          <a:noFill/>
        </p:spPr>
        <p:txBody>
          <a:bodyPr wrap="square" rtlCol="0">
            <a:spAutoFit/>
          </a:bodyPr>
          <a:lstStyle/>
          <a:p>
            <a:r>
              <a:rPr lang="en-GB" sz="2400" dirty="0" smtClean="0"/>
              <a:t>Ryan Yates – 25 </a:t>
            </a:r>
            <a:r>
              <a:rPr lang="en-GB" sz="2400" dirty="0" smtClean="0"/>
              <a:t>&amp; a Microsoft Product user – Mainly Windows 10, SharePoint &amp; PowerShell </a:t>
            </a:r>
            <a:endParaRPr lang="en-GB" sz="2400" dirty="0" smtClean="0"/>
          </a:p>
          <a:p>
            <a:endParaRPr lang="en-GB" sz="2400" dirty="0" smtClean="0"/>
          </a:p>
          <a:p>
            <a:r>
              <a:rPr lang="en-GB" sz="2400" u="sng" dirty="0" smtClean="0"/>
              <a:t>Currently</a:t>
            </a:r>
            <a:endParaRPr lang="en-GB" sz="2400" u="sng" dirty="0" smtClean="0"/>
          </a:p>
          <a:p>
            <a:r>
              <a:rPr lang="en-GB" sz="2400" dirty="0" smtClean="0"/>
              <a:t>MCP – Windows XP</a:t>
            </a:r>
          </a:p>
          <a:p>
            <a:endParaRPr lang="en-GB" sz="2400" dirty="0" smtClean="0"/>
          </a:p>
          <a:p>
            <a:r>
              <a:rPr lang="en-GB" sz="2400" u="sng" dirty="0" smtClean="0"/>
              <a:t>Planned</a:t>
            </a:r>
          </a:p>
          <a:p>
            <a:r>
              <a:rPr lang="en-GB" sz="2400" dirty="0" smtClean="0"/>
              <a:t>MCSA Office 365</a:t>
            </a:r>
          </a:p>
          <a:p>
            <a:r>
              <a:rPr lang="en-GB" sz="2400" dirty="0" smtClean="0"/>
              <a:t>MCITP SharePoint 2010 &amp; MCSE SharePoint 2013 </a:t>
            </a:r>
          </a:p>
          <a:p>
            <a:r>
              <a:rPr lang="en-GB" sz="2400" dirty="0" smtClean="0"/>
              <a:t>MCSA Server 2008 -&gt; Server 2012</a:t>
            </a:r>
          </a:p>
          <a:p>
            <a:r>
              <a:rPr lang="en-GB" sz="2400" dirty="0" smtClean="0"/>
              <a:t>MCSE Private Cloud</a:t>
            </a:r>
            <a:endParaRPr lang="en-GB" sz="2400" dirty="0"/>
          </a:p>
          <a:p>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
        <p:nvSpPr>
          <p:cNvPr id="8" name="Rectangle 7"/>
          <p:cNvSpPr/>
          <p:nvPr/>
        </p:nvSpPr>
        <p:spPr>
          <a:xfrm>
            <a:off x="103517" y="4975744"/>
            <a:ext cx="4950330" cy="1754326"/>
          </a:xfrm>
          <a:prstGeom prst="rect">
            <a:avLst/>
          </a:prstGeom>
          <a:solidFill>
            <a:schemeClr val="accent1">
              <a:lumMod val="60000"/>
              <a:lumOff val="40000"/>
            </a:schemeClr>
          </a:solid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Other </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Microsoft Exams</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245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2749"/>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999"/>
                                          </p:stCondLst>
                                        </p:cTn>
                                        <p:tgtEl>
                                          <p:spTgt spid="7">
                                            <p:txEl>
                                              <p:pRg st="3" end="3"/>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2999"/>
                                          </p:stCondLst>
                                        </p:cTn>
                                        <p:tgtEl>
                                          <p:spTgt spid="7">
                                            <p:txEl>
                                              <p:pRg st="5" end="5"/>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999"/>
                                          </p:stCondLst>
                                        </p:cTn>
                                        <p:tgtEl>
                                          <p:spTgt spid="7">
                                            <p:txEl>
                                              <p:pRg st="6" end="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9"/>
                                          </p:stCondLst>
                                        </p:cTn>
                                        <p:tgtEl>
                                          <p:spTgt spid="7">
                                            <p:txEl>
                                              <p:pRg st="7" end="7"/>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3999"/>
                                          </p:stCondLst>
                                        </p:cTn>
                                        <p:tgtEl>
                                          <p:spTgt spid="7">
                                            <p:txEl>
                                              <p:pRg st="8" end="8"/>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9"/>
                                          </p:stCondLst>
                                        </p:cTn>
                                        <p:tgtEl>
                                          <p:spTgt spid="7">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History Lesson</a:t>
            </a:r>
            <a:endParaRPr lang="en-GB" dirty="0"/>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smtClean="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smtClean="0"/>
              <a:t>We tend to develop </a:t>
            </a:r>
            <a:r>
              <a:rPr lang="en-GB" dirty="0"/>
              <a:t>our </a:t>
            </a:r>
            <a:r>
              <a:rPr lang="en-GB" dirty="0" smtClean="0"/>
              <a:t>own custom </a:t>
            </a:r>
            <a:r>
              <a:rPr lang="en-GB" dirty="0"/>
              <a:t>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smtClean="0"/>
              <a:t>Common to have massive configuration drift between intended configuration and current actual configuration </a:t>
            </a:r>
            <a:endParaRPr lang="en-GB" dirty="0"/>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smtClean="0"/>
              <a:t>Typically when an admin leaves an organisation all configuration knowledge is lost as it’s barely documented (in my experience)</a:t>
            </a:r>
            <a:endParaRPr lang="en-GB" dirty="0"/>
          </a:p>
        </p:txBody>
      </p:sp>
    </p:spTree>
    <p:extLst>
      <p:ext uri="{BB962C8B-B14F-4D97-AF65-F5344CB8AC3E}">
        <p14:creationId xmlns:p14="http://schemas.microsoft.com/office/powerpoint/2010/main" val="86439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The Saviour??</a:t>
            </a:r>
            <a:endParaRPr lang="en-GB" dirty="0"/>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smtClean="0"/>
              <a:t>PowerShell DSC </a:t>
            </a:r>
          </a:p>
          <a:p>
            <a:endParaRPr lang="en-GB" sz="4000" dirty="0" smtClean="0"/>
          </a:p>
          <a:p>
            <a:r>
              <a:rPr lang="en-GB" sz="4000" dirty="0" smtClean="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2296921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So ……?	</a:t>
            </a:r>
            <a:endParaRPr lang="en-GB" dirty="0"/>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smtClean="0"/>
              <a:t>Let’s Demo this</a:t>
            </a:r>
            <a:endParaRPr lang="en-GB" sz="4000" dirty="0"/>
          </a:p>
        </p:txBody>
      </p:sp>
    </p:spTree>
    <p:extLst>
      <p:ext uri="{BB962C8B-B14F-4D97-AF65-F5344CB8AC3E}">
        <p14:creationId xmlns:p14="http://schemas.microsoft.com/office/powerpoint/2010/main" val="194611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smtClean="0"/>
              <a:t>Any Questions??</a:t>
            </a:r>
            <a:endParaRPr lang="en-GB" dirty="0"/>
          </a:p>
        </p:txBody>
      </p:sp>
    </p:spTree>
    <p:extLst>
      <p:ext uri="{BB962C8B-B14F-4D97-AF65-F5344CB8AC3E}">
        <p14:creationId xmlns:p14="http://schemas.microsoft.com/office/powerpoint/2010/main" val="3247846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smtClean="0"/>
              <a:t>PowerShell DSC Resources</a:t>
            </a:r>
            <a:endParaRPr lang="en-GB" dirty="0"/>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smtClean="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a:t>
            </a:r>
            <a:r>
              <a:rPr lang="en-GB" sz="2400" dirty="0" smtClean="0">
                <a:hlinkClick r:id="rId2"/>
              </a:rPr>
              <a:t>github.com/PowerShell</a:t>
            </a:r>
            <a:endParaRPr lang="en-GB" sz="2400" dirty="0" smtClean="0"/>
          </a:p>
          <a:p>
            <a:pPr algn="ctr"/>
            <a:endParaRPr lang="en-GB" sz="2400" dirty="0"/>
          </a:p>
          <a:p>
            <a:pPr algn="ctr"/>
            <a:r>
              <a:rPr lang="en-GB" sz="2400" dirty="0" smtClean="0"/>
              <a:t>Some are built into Windows PowerShell since v4 (now on v5 on Windows 10)</a:t>
            </a:r>
          </a:p>
          <a:p>
            <a:pPr algn="ctr"/>
            <a:endParaRPr lang="en-GB" sz="2400" dirty="0"/>
          </a:p>
          <a:p>
            <a:pPr algn="ctr"/>
            <a:r>
              <a:rPr lang="en-GB" sz="2400" dirty="0" smtClean="0"/>
              <a:t>Though in only 20 minutes you could easily create your own DSC Resource if you know PowerShell as all of the Resources are built in PowerShell and there are plenty of PowerShell MVP’s (</a:t>
            </a:r>
            <a:r>
              <a:rPr lang="en-GB" sz="2400" dirty="0"/>
              <a:t>now Cloud and </a:t>
            </a:r>
            <a:r>
              <a:rPr lang="en-GB" sz="2400" dirty="0" err="1"/>
              <a:t>Datacenter</a:t>
            </a:r>
            <a:r>
              <a:rPr lang="en-GB" sz="2400" dirty="0"/>
              <a:t> </a:t>
            </a:r>
            <a:r>
              <a:rPr lang="en-GB" sz="2400" dirty="0" smtClean="0"/>
              <a:t>Management) that publish new resources each week.</a:t>
            </a:r>
            <a:endParaRPr lang="en-GB" sz="2400" dirty="0"/>
          </a:p>
        </p:txBody>
      </p:sp>
    </p:spTree>
    <p:extLst>
      <p:ext uri="{BB962C8B-B14F-4D97-AF65-F5344CB8AC3E}">
        <p14:creationId xmlns:p14="http://schemas.microsoft.com/office/powerpoint/2010/main" val="677916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smtClean="0"/>
              <a:t>Further Details</a:t>
            </a:r>
            <a:endParaRPr lang="en-GB" dirty="0"/>
          </a:p>
        </p:txBody>
      </p:sp>
      <p:sp>
        <p:nvSpPr>
          <p:cNvPr id="3" name="TextBox 2"/>
          <p:cNvSpPr txBox="1"/>
          <p:nvPr/>
        </p:nvSpPr>
        <p:spPr>
          <a:xfrm>
            <a:off x="502920" y="1874520"/>
            <a:ext cx="11393424" cy="4154984"/>
          </a:xfrm>
          <a:prstGeom prst="rect">
            <a:avLst/>
          </a:prstGeom>
          <a:noFill/>
        </p:spPr>
        <p:txBody>
          <a:bodyPr wrap="square" rtlCol="0">
            <a:spAutoFit/>
          </a:bodyPr>
          <a:lstStyle/>
          <a:p>
            <a:r>
              <a:rPr lang="en-GB" sz="2400" dirty="0" smtClean="0"/>
              <a:t>Twitter - @ryanyates1990</a:t>
            </a:r>
          </a:p>
          <a:p>
            <a:endParaRPr lang="en-GB" sz="2400" dirty="0" smtClean="0"/>
          </a:p>
          <a:p>
            <a:r>
              <a:rPr lang="en-GB" sz="2400" dirty="0" smtClean="0"/>
              <a:t>LinkedIn </a:t>
            </a:r>
            <a:r>
              <a:rPr lang="en-GB" sz="2400" dirty="0"/>
              <a:t>- </a:t>
            </a:r>
            <a:r>
              <a:rPr lang="en-GB" sz="2400" dirty="0">
                <a:hlinkClick r:id="rId2"/>
              </a:rPr>
              <a:t>http://</a:t>
            </a:r>
            <a:r>
              <a:rPr lang="en-GB" sz="2400" dirty="0" smtClean="0">
                <a:hlinkClick r:id="rId2"/>
              </a:rPr>
              <a:t>uk.linkedin.com/in/ryanyates90</a:t>
            </a:r>
            <a:r>
              <a:rPr lang="en-GB" sz="2400" dirty="0" smtClean="0"/>
              <a:t> </a:t>
            </a:r>
          </a:p>
          <a:p>
            <a:endParaRPr lang="en-GB" sz="2400" dirty="0" smtClean="0"/>
          </a:p>
          <a:p>
            <a:r>
              <a:rPr lang="en-GB" sz="2400" dirty="0"/>
              <a:t>B</a:t>
            </a:r>
            <a:r>
              <a:rPr lang="en-GB" sz="2400" dirty="0" smtClean="0"/>
              <a:t>log </a:t>
            </a:r>
            <a:r>
              <a:rPr lang="en-GB" sz="2400" dirty="0" smtClean="0"/>
              <a:t>– </a:t>
            </a:r>
            <a:r>
              <a:rPr lang="en-GB" sz="2400" dirty="0" smtClean="0">
                <a:hlinkClick r:id="rId3"/>
              </a:rPr>
              <a:t>www.kilasuit.org/blog</a:t>
            </a:r>
            <a:r>
              <a:rPr lang="en-GB" sz="2400" dirty="0" smtClean="0"/>
              <a:t> </a:t>
            </a:r>
          </a:p>
          <a:p>
            <a:endParaRPr lang="en-GB" sz="2400" dirty="0"/>
          </a:p>
          <a:p>
            <a:r>
              <a:rPr lang="en-GB" sz="2400" dirty="0" smtClean="0"/>
              <a:t>Email/Lync – </a:t>
            </a:r>
            <a:r>
              <a:rPr lang="en-GB" sz="2400" dirty="0" smtClean="0">
                <a:hlinkClick r:id="rId4"/>
              </a:rPr>
              <a:t>ryan.yates@kilasuit.org</a:t>
            </a:r>
            <a:endParaRPr lang="en-GB" sz="2400" dirty="0" smtClean="0"/>
          </a:p>
          <a:p>
            <a:endParaRPr lang="en-GB" sz="2400" dirty="0"/>
          </a:p>
          <a:p>
            <a:r>
              <a:rPr lang="en-GB" sz="2400" dirty="0" smtClean="0"/>
              <a:t>PowerShell User Group Meetup – Extended session on DSC &amp; intro to PowerShell on November 24</a:t>
            </a:r>
            <a:r>
              <a:rPr lang="en-GB" sz="2400" baseline="30000" dirty="0" smtClean="0"/>
              <a:t>th</a:t>
            </a:r>
            <a:r>
              <a:rPr lang="en-GB" sz="2400" dirty="0" smtClean="0"/>
              <a:t> Here at </a:t>
            </a:r>
            <a:r>
              <a:rPr lang="en-GB" sz="2400" dirty="0" err="1" smtClean="0"/>
              <a:t>SpacePort</a:t>
            </a:r>
            <a:r>
              <a:rPr lang="en-GB" sz="2400" dirty="0" smtClean="0"/>
              <a:t> – Signup is at </a:t>
            </a:r>
            <a:r>
              <a:rPr lang="en-GB" sz="2400" dirty="0" smtClean="0">
                <a:hlinkClick r:id="rId5"/>
              </a:rPr>
              <a:t>www.get-psuguk.eventbrite.co.uk</a:t>
            </a:r>
            <a:endParaRPr lang="en-GB" sz="2400" dirty="0" smtClean="0"/>
          </a:p>
          <a:p>
            <a:endParaRPr lang="en-GB" sz="2400" dirty="0"/>
          </a:p>
        </p:txBody>
      </p:sp>
    </p:spTree>
    <p:extLst>
      <p:ext uri="{BB962C8B-B14F-4D97-AF65-F5344CB8AC3E}">
        <p14:creationId xmlns:p14="http://schemas.microsoft.com/office/powerpoint/2010/main" val="3416865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13897</TotalTime>
  <Words>395</Words>
  <Application>Microsoft Office PowerPoint</Application>
  <PresentationFormat>Widescreen</PresentationFormat>
  <Paragraphs>55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DevOps for a Microsoft guy - is it really possible?</vt:lpstr>
      <vt:lpstr>Who Am I?</vt:lpstr>
      <vt:lpstr>History Lesson</vt:lpstr>
      <vt:lpstr>The Saviour??</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111</cp:revision>
  <dcterms:created xsi:type="dcterms:W3CDTF">2015-03-02T13:16:59Z</dcterms:created>
  <dcterms:modified xsi:type="dcterms:W3CDTF">2015-11-02T18:29:12Z</dcterms:modified>
</cp:coreProperties>
</file>