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79"/>
  </p:normalViewPr>
  <p:slideViewPr>
    <p:cSldViewPr snapToGrid="0" snapToObjects="1">
      <p:cViewPr varScale="1">
        <p:scale>
          <a:sx n="68" d="100"/>
          <a:sy n="68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98F6-2B88-6540-8393-1D2C9563C15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74A2A-19E3-294B-A7FE-F98BD325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525781"/>
            <a:ext cx="2712720" cy="654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8553" y="1801904"/>
            <a:ext cx="10694894" cy="2017339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THE 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8553" y="4005448"/>
            <a:ext cx="10694894" cy="118511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Author Here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8568" y="6266796"/>
            <a:ext cx="9117479" cy="470179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sources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909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9091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159310"/>
            <a:ext cx="11492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556145"/>
            <a:ext cx="11492752" cy="434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9624" y="6146790"/>
            <a:ext cx="115188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18" y="6218063"/>
            <a:ext cx="1662204" cy="4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65000"/>
              <a:lumOff val="35000"/>
            </a:schemeClr>
          </a:solidFill>
          <a:latin typeface="Impact" charset="0"/>
          <a:ea typeface="Impact" charset="0"/>
          <a:cs typeface="Impact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lasuit.org/" TargetMode="External"/><Relationship Id="rId7" Type="http://schemas.openxmlformats.org/officeDocument/2006/relationships/hyperlink" Target="https://slack.poshcode.org/" TargetMode="External"/><Relationship Id="rId2" Type="http://schemas.openxmlformats.org/officeDocument/2006/relationships/hyperlink" Target="https://github.com/kilasuit/presen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powershell/" TargetMode="External"/><Relationship Id="rId5" Type="http://schemas.openxmlformats.org/officeDocument/2006/relationships/hyperlink" Target="https://powershellmagazine.com/" TargetMode="External"/><Relationship Id="rId4" Type="http://schemas.openxmlformats.org/officeDocument/2006/relationships/hyperlink" Target="https://powershell.org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.com/" TargetMode="External"/><Relationship Id="rId2" Type="http://schemas.openxmlformats.org/officeDocument/2006/relationships/hyperlink" Target="https://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hyperlink" Target="https://blog.kilasuit.org/2016/03/29/invoking-psscriptanalyzer-in-pester-tests-for-each-ru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werShell/PSScriptAnalyz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2" Type="http://schemas.openxmlformats.org/officeDocument/2006/relationships/hyperlink" Target="https://appvey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powershell/dsc/whitepapers" TargetMode="External"/><Relationship Id="rId4" Type="http://schemas.openxmlformats.org/officeDocument/2006/relationships/hyperlink" Target="https://jenkin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.com/" TargetMode="External"/><Relationship Id="rId2" Type="http://schemas.openxmlformats.org/officeDocument/2006/relationships/hyperlink" Target="https://chef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powershell" TargetMode="External"/><Relationship Id="rId4" Type="http://schemas.openxmlformats.org/officeDocument/2006/relationships/hyperlink" Target="https://www.ansib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7" Type="http://schemas.openxmlformats.org/officeDocument/2006/relationships/hyperlink" Target="https://inedo.com/proge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wershellgallery.com/" TargetMode="External"/><Relationship Id="rId5" Type="http://schemas.openxmlformats.org/officeDocument/2006/relationships/hyperlink" Target="https://myget.org/" TargetMode="External"/><Relationship Id="rId4" Type="http://schemas.openxmlformats.org/officeDocument/2006/relationships/hyperlink" Target="https://visual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hyperlink" Target="https://poshtools.com/powershell-pro-tools-for-visual-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wertheshell.com/isesteroi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Tools &amp; </a:t>
            </a:r>
            <a:r>
              <a:rPr lang="en-US" dirty="0" err="1"/>
              <a:t>ToolChains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Yates MVP</a:t>
            </a:r>
          </a:p>
          <a:p>
            <a:r>
              <a:rPr lang="en-US" dirty="0"/>
              <a:t>Re-</a:t>
            </a:r>
            <a:r>
              <a:rPr lang="en-US" dirty="0" err="1"/>
              <a:t>Digitise</a:t>
            </a:r>
            <a:r>
              <a:rPr lang="en-US" dirty="0"/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2810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to cover in 20 minutes so here are a few Further reading links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My Previous Presentations – </a:t>
            </a:r>
            <a:r>
              <a:rPr lang="en-US" dirty="0">
                <a:hlinkClick r:id="rId2"/>
              </a:rPr>
              <a:t>https://github.com/kilasuit/presentations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My Blog – </a:t>
            </a:r>
            <a:r>
              <a:rPr lang="en-US" dirty="0">
                <a:hlinkClick r:id="rId3"/>
              </a:rPr>
              <a:t>https://blog.kilasuit.org</a:t>
            </a:r>
            <a:r>
              <a:rPr lang="en-US" dirty="0"/>
              <a:t>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UK PowerShell User Group – </a:t>
            </a:r>
            <a:r>
              <a:rPr lang="en-US" dirty="0">
                <a:hlinkClick r:id="rId4"/>
              </a:rPr>
              <a:t>https://powershell.org.uk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Magazine – </a:t>
            </a:r>
            <a:r>
              <a:rPr lang="en-US" dirty="0">
                <a:hlinkClick r:id="rId5"/>
              </a:rPr>
              <a:t>https://powershellmagazine.com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Team Blog – </a:t>
            </a:r>
            <a:r>
              <a:rPr lang="en-US" dirty="0">
                <a:hlinkClick r:id="rId6"/>
              </a:rPr>
              <a:t>https://blogs.msdn.microsoft.com/powershell/</a:t>
            </a:r>
            <a:r>
              <a:rPr lang="en-US" dirty="0"/>
              <a:t>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Slack – </a:t>
            </a:r>
            <a:r>
              <a:rPr lang="en-US" dirty="0">
                <a:hlinkClick r:id="rId7"/>
              </a:rPr>
              <a:t>https://slack.poshcode.org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cover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different PowerShell Tools and Tool Chains are and what these all consist of, the things that perhaps you may be thinking “what should I already know about?” and why you need to &amp; importantly where can go to learn more</a:t>
            </a:r>
          </a:p>
          <a:p>
            <a:endParaRPr lang="en-GB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Authoring &amp; Editing Experiences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Code Testing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Build and Release tools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Infrastructure as Code Scenarios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Code Sharing, Where &amp; Why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Third Party Products that you should know about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11492752" cy="962028"/>
          </a:xfrm>
        </p:spPr>
        <p:txBody>
          <a:bodyPr>
            <a:normAutofit/>
          </a:bodyPr>
          <a:lstStyle/>
          <a:p>
            <a:r>
              <a:rPr lang="en-US" sz="3600" dirty="0"/>
              <a:t>How often do you use PowerShell on Windows?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2725686"/>
            <a:ext cx="11492752" cy="7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Not at all.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9624" y="3895103"/>
            <a:ext cx="11492752" cy="78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As a Last Resort.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624" y="5250659"/>
            <a:ext cx="11492752" cy="80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PowerShell is my First Port of call for all Tasks.</a:t>
            </a:r>
          </a:p>
        </p:txBody>
      </p:sp>
    </p:spTree>
    <p:extLst>
      <p:ext uri="{BB962C8B-B14F-4D97-AF65-F5344CB8AC3E}">
        <p14:creationId xmlns:p14="http://schemas.microsoft.com/office/powerpoint/2010/main" val="194636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000"/>
            <a:r>
              <a:rPr lang="en-US" dirty="0"/>
              <a:t>Authoring &amp; Editing 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11492752" cy="848008"/>
          </a:xfrm>
        </p:spPr>
        <p:txBody>
          <a:bodyPr/>
          <a:lstStyle/>
          <a:p>
            <a:r>
              <a:rPr lang="en-US" dirty="0"/>
              <a:t>There are a number of different IDE (Integrated Development Environment) Editing tools out there all of them with different benefits and areas where they could be improved.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Visual Studio &amp; Visual Studio Code - </a:t>
            </a:r>
            <a:r>
              <a:rPr lang="en-US" dirty="0">
                <a:hlinkClick r:id="rId2"/>
              </a:rPr>
              <a:t>https://visualstudio.com/</a:t>
            </a:r>
            <a:r>
              <a:rPr lang="en-US" dirty="0"/>
              <a:t> </a:t>
            </a:r>
          </a:p>
          <a:p>
            <a:r>
              <a:rPr lang="en-US" dirty="0" err="1"/>
              <a:t>Sapien</a:t>
            </a:r>
            <a:r>
              <a:rPr lang="en-US" dirty="0"/>
              <a:t> PowerShell Studio - </a:t>
            </a:r>
            <a:r>
              <a:rPr lang="en-US" dirty="0">
                <a:hlinkClick r:id="rId3"/>
              </a:rPr>
              <a:t>https://sapien.com/</a:t>
            </a:r>
            <a:r>
              <a:rPr lang="en-US" dirty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024" y="2630184"/>
            <a:ext cx="5785760" cy="34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900" indent="-342900">
              <a:buFont typeface="Wingdings" charset="2"/>
              <a:buChar char="§"/>
            </a:pPr>
            <a:r>
              <a:rPr lang="en-US" dirty="0"/>
              <a:t>PowerShell ISE – De-facto Standard included on most Windows installs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Code – Becoming Microsoft’s light editor of choice – still needs work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Sapien</a:t>
            </a:r>
            <a:r>
              <a:rPr lang="en-US" dirty="0"/>
              <a:t> PowerShell Studio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Notepad ++ / Sublime / Atom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438" y="2615290"/>
            <a:ext cx="5785760" cy="342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900" indent="-342900">
              <a:buFont typeface="Wingdings" charset="2"/>
              <a:buChar char="§"/>
            </a:pPr>
            <a:r>
              <a:rPr lang="en-US" dirty="0"/>
              <a:t>In my Opinion ISE is Best for those new to PowerShell / Scripting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More suited to an existing developer BUT has a relatively easy learning curve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Hardcore Developer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Feature rich PowerShell editing environment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Adds simple text </a:t>
            </a:r>
            <a:r>
              <a:rPr lang="en-GB" dirty="0"/>
              <a:t>colourisation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phrase I find myself repeating fairly often is </a:t>
            </a:r>
          </a:p>
          <a:p>
            <a:r>
              <a:rPr lang="en-US" dirty="0"/>
              <a:t>“</a:t>
            </a:r>
            <a:r>
              <a:rPr lang="en-US" i="1" dirty="0"/>
              <a:t>Code Testing is something that we all know that we </a:t>
            </a:r>
            <a:r>
              <a:rPr lang="en-US" i="1" u="sng" dirty="0"/>
              <a:t>should</a:t>
            </a:r>
            <a:r>
              <a:rPr lang="en-US" i="1" dirty="0"/>
              <a:t> do but we </a:t>
            </a:r>
            <a:r>
              <a:rPr lang="en-US" i="1" u="sng" dirty="0"/>
              <a:t>rarely</a:t>
            </a:r>
            <a:r>
              <a:rPr lang="en-US" i="1" dirty="0"/>
              <a:t> find the time to do it </a:t>
            </a:r>
            <a:r>
              <a:rPr lang="en-US" b="1" i="1" dirty="0"/>
              <a:t>properly</a:t>
            </a:r>
            <a:r>
              <a:rPr lang="en-US" dirty="0"/>
              <a:t>”</a:t>
            </a:r>
          </a:p>
          <a:p>
            <a:r>
              <a:rPr lang="en-US" dirty="0"/>
              <a:t>We have 2 frameworks that if you start using day to day will improve the code that you write 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Pester – Unit Testing, Test/</a:t>
            </a:r>
            <a:r>
              <a:rPr lang="en-GB" dirty="0"/>
              <a:t>Behaviour</a:t>
            </a:r>
            <a:r>
              <a:rPr lang="en-US" dirty="0"/>
              <a:t> Driven Development framework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PSScriptAnalyzer – PowerShell Static Code Analysis framework</a:t>
            </a:r>
          </a:p>
          <a:p>
            <a:pPr marL="180000"/>
            <a:endParaRPr lang="en-US" dirty="0"/>
          </a:p>
          <a:p>
            <a:pPr marL="180000"/>
            <a:r>
              <a:rPr lang="en-US" dirty="0"/>
              <a:t>Combining the two can be easily done as I blogged about at </a:t>
            </a:r>
            <a:r>
              <a:rPr lang="en-US" dirty="0">
                <a:hlinkClick r:id="rId2"/>
              </a:rPr>
              <a:t>https://blog.kilasuit.org/2016/03/29/invoking-psscriptanalyzer-in-pester-tests-for-each-rule/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Pester – </a:t>
            </a:r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r>
              <a:rPr lang="en-US" dirty="0"/>
              <a:t>PSScriptAnalyzer – </a:t>
            </a:r>
            <a:r>
              <a:rPr lang="en-US" dirty="0">
                <a:hlinkClick r:id="rId4"/>
              </a:rPr>
              <a:t>https://github.com/PowerShell/PSScriptAnalyzer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9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Release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scripts you will use the Tests as part of a Build and Release Pipeline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Team Services (VSTS) – Microsoft’s 1 Stop Shop Solution</a:t>
            </a:r>
          </a:p>
          <a:p>
            <a:pPr marL="522900" indent="-342900">
              <a:buFont typeface="Wingdings" charset="2"/>
              <a:buChar char="§"/>
            </a:pPr>
            <a:r>
              <a:rPr lang="en-GB" dirty="0" err="1"/>
              <a:t>Appveyor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https://appveyor.com/</a:t>
            </a:r>
            <a:r>
              <a:rPr lang="en-US" dirty="0"/>
              <a:t>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Travis - </a:t>
            </a:r>
            <a:r>
              <a:rPr lang="en-US" dirty="0">
                <a:hlinkClick r:id="rId3"/>
              </a:rPr>
              <a:t>https://travis-ci.org/</a:t>
            </a:r>
            <a:r>
              <a:rPr lang="en-US" dirty="0"/>
              <a:t>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Jenkins - </a:t>
            </a:r>
            <a:r>
              <a:rPr lang="en-GB" dirty="0">
                <a:hlinkClick r:id="rId4"/>
              </a:rPr>
              <a:t>https://jenkins.io/</a:t>
            </a:r>
            <a:r>
              <a:rPr lang="en-GB" i="1" dirty="0"/>
              <a:t>  </a:t>
            </a:r>
          </a:p>
          <a:p>
            <a:pPr marL="522900" indent="-342900">
              <a:buFont typeface="Wingdings" charset="2"/>
              <a:buChar char="§"/>
            </a:pPr>
            <a:endParaRPr lang="en-GB" i="1" dirty="0"/>
          </a:p>
          <a:p>
            <a:pPr marL="180000"/>
            <a:r>
              <a:rPr lang="en-GB" dirty="0"/>
              <a:t>All of these tools can be used in your organisation for rolling out an Infrastructure as Code movement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Release Pipeline Model– Michael Greene - </a:t>
            </a:r>
            <a:r>
              <a:rPr lang="en-US" dirty="0">
                <a:hlinkClick r:id="rId5"/>
              </a:rPr>
              <a:t>https://msdn.microsoft.com/en-us/powershell/dsc/whitepapers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141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5646062" cy="4347114"/>
          </a:xfrm>
        </p:spPr>
        <p:txBody>
          <a:bodyPr/>
          <a:lstStyle/>
          <a:p>
            <a:r>
              <a:rPr lang="en-US" dirty="0"/>
              <a:t>The modern IT Deployment Runbook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DSC – Like foundations to a house it is designed to be built upon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Chef – builds onto of DSC and is well used in the market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Puppet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Ansible</a:t>
            </a:r>
            <a:r>
              <a:rPr lang="en-US" dirty="0"/>
              <a:t> </a:t>
            </a:r>
          </a:p>
          <a:p>
            <a:pPr marL="180000"/>
            <a:endParaRPr lang="en-US" dirty="0"/>
          </a:p>
          <a:p>
            <a:pPr marL="52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568" y="6266796"/>
            <a:ext cx="1745427" cy="4701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Chef – </a:t>
            </a:r>
            <a:r>
              <a:rPr lang="en-US" dirty="0">
                <a:hlinkClick r:id="rId2"/>
              </a:rPr>
              <a:t>https://chef.io/</a:t>
            </a:r>
            <a:endParaRPr lang="en-US" dirty="0"/>
          </a:p>
          <a:p>
            <a:r>
              <a:rPr lang="en-US" dirty="0"/>
              <a:t>Puppet - </a:t>
            </a:r>
            <a:r>
              <a:rPr lang="en-US" dirty="0">
                <a:hlinkClick r:id="rId3"/>
              </a:rPr>
              <a:t>https://puppet.com</a:t>
            </a:r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3478" y="1563212"/>
            <a:ext cx="5696675" cy="434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Would we Use Infrastructure as Code Practices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Reduces time from Dev to Production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Repeatable and testable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Easier &amp; Quicker to invoke DR &amp; BCM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Provides a reasonable level of Human Readable Documentation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41317" y="6266796"/>
            <a:ext cx="3854370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Ansible</a:t>
            </a:r>
            <a:r>
              <a:rPr lang="en-US" dirty="0"/>
              <a:t> - </a:t>
            </a:r>
            <a:r>
              <a:rPr lang="en-GB" dirty="0">
                <a:hlinkClick r:id="rId4"/>
              </a:rPr>
              <a:t>https://www.ansible.com/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PowerShell DSC - </a:t>
            </a:r>
            <a:r>
              <a:rPr lang="en-US" dirty="0">
                <a:hlinkClick r:id="rId5"/>
              </a:rPr>
              <a:t>https://msdn.microsoft.com/en-us/powershell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161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Sharing, Where &amp;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556145"/>
            <a:ext cx="11492752" cy="1116424"/>
          </a:xfrm>
        </p:spPr>
        <p:txBody>
          <a:bodyPr/>
          <a:lstStyle/>
          <a:p>
            <a:r>
              <a:rPr lang="en-US" dirty="0"/>
              <a:t>There are a number of different areas for Code Sharing and these are the best of breed being used in the industry at this current time.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2431354"/>
            <a:ext cx="5993044" cy="1590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in Public development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GitHub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Bitbucket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GitLab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9624" y="4152806"/>
            <a:ext cx="5993044" cy="1852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in Private development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Visual Studio Team Services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GitHub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Bitbucket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GitLab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31863" y="2431354"/>
            <a:ext cx="5993044" cy="1590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for Public Sharing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GitHub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Gallery (Scripts &amp; Modules)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TechNet Script Centre </a:t>
            </a:r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31863" y="4163042"/>
            <a:ext cx="5993044" cy="1972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Code that is for Private Sharing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MyGet</a:t>
            </a:r>
            <a:r>
              <a:rPr lang="en-US" dirty="0"/>
              <a:t>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Private PowerShell Gallery 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ProGet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FileShare</a:t>
            </a:r>
            <a:endParaRPr lang="en-US" dirty="0"/>
          </a:p>
          <a:p>
            <a:pPr marL="52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68568" y="6266796"/>
            <a:ext cx="2057943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r>
              <a:rPr lang="en-US" dirty="0" err="1"/>
              <a:t>Gitlab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https://gitlab.com</a:t>
            </a:r>
            <a:r>
              <a:rPr lang="en-US" dirty="0"/>
              <a:t>  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141317" y="6266796"/>
            <a:ext cx="3854370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Studio Team Services  - </a:t>
            </a:r>
            <a:r>
              <a:rPr lang="en-GB" dirty="0">
                <a:hlinkClick r:id="rId4"/>
              </a:rPr>
              <a:t>https://VisualStudio.com/</a:t>
            </a:r>
            <a:r>
              <a:rPr lang="en-GB" dirty="0"/>
              <a:t>   </a:t>
            </a:r>
            <a:endParaRPr lang="en-US" dirty="0"/>
          </a:p>
          <a:p>
            <a:r>
              <a:rPr lang="en-US" dirty="0" err="1"/>
              <a:t>MyGet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https://myget.org</a:t>
            </a:r>
            <a:r>
              <a:rPr lang="en-US" dirty="0"/>
              <a:t> 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513829" y="6266796"/>
            <a:ext cx="3757493" cy="47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PowerShell Gallery – </a:t>
            </a:r>
            <a:r>
              <a:rPr lang="en-US" dirty="0">
                <a:hlinkClick r:id="rId6"/>
              </a:rPr>
              <a:t>https://www.powershellgallery.com</a:t>
            </a:r>
            <a:r>
              <a:rPr lang="en-US" dirty="0"/>
              <a:t> </a:t>
            </a:r>
          </a:p>
          <a:p>
            <a:r>
              <a:rPr lang="en-US" dirty="0" err="1"/>
              <a:t>ProGet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https://inedo.com/proget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29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7" grpId="0" build="p"/>
      <p:bldP spid="8" grpId="0" build="p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handful of Third Party Products that I recommend you check out</a:t>
            </a:r>
          </a:p>
          <a:p>
            <a:endParaRPr lang="en-US" dirty="0"/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ISE Steroids – Enhances the ISE Editing Experience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PowerShell Pro Tools– Additional Visual Studio PowerShell Features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ProGet</a:t>
            </a:r>
            <a:r>
              <a:rPr lang="en-US" dirty="0"/>
              <a:t> &amp; </a:t>
            </a:r>
            <a:r>
              <a:rPr lang="en-US" dirty="0" err="1"/>
              <a:t>MyGet</a:t>
            </a:r>
            <a:r>
              <a:rPr lang="en-US" dirty="0"/>
              <a:t> for private Code Hosting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 err="1"/>
              <a:t>Sapien</a:t>
            </a:r>
            <a:r>
              <a:rPr lang="en-US" dirty="0"/>
              <a:t> PowerShell Studio</a:t>
            </a:r>
          </a:p>
          <a:p>
            <a:pPr marL="522900" indent="-342900">
              <a:buFont typeface="Wingdings" charset="2"/>
              <a:buChar char="§"/>
            </a:pPr>
            <a:r>
              <a:rPr lang="en-US" dirty="0"/>
              <a:t>Chocolatey – Application packaging &amp; installation tool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8568" y="6266796"/>
            <a:ext cx="5032637" cy="4701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PowerShell Pro Tools - </a:t>
            </a:r>
            <a:r>
              <a:rPr lang="en-US" dirty="0">
                <a:hlinkClick r:id="rId2"/>
              </a:rPr>
              <a:t>https://poshtools.com/powershell-pro-tools-for-visual-studio/</a:t>
            </a:r>
            <a:endParaRPr lang="en-US" dirty="0"/>
          </a:p>
          <a:p>
            <a:r>
              <a:rPr lang="en-US" dirty="0"/>
              <a:t>Chocolatey - </a:t>
            </a:r>
            <a:r>
              <a:rPr lang="en-US" dirty="0">
                <a:hlinkClick r:id="rId3"/>
              </a:rPr>
              <a:t>https://chocolatey.org/</a:t>
            </a:r>
            <a:r>
              <a:rPr lang="en-US" dirty="0"/>
              <a:t> 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062416" y="6266796"/>
            <a:ext cx="5032637" cy="47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ISE Steroids – </a:t>
            </a:r>
            <a:r>
              <a:rPr lang="en-US" dirty="0">
                <a:hlinkClick r:id="rId4"/>
              </a:rPr>
              <a:t>http://www.powertheshell.com/isesteroids/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767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Office Theme</vt:lpstr>
      <vt:lpstr>PowerShell Tools &amp; ToolChains</vt:lpstr>
      <vt:lpstr>Topics we will cover today</vt:lpstr>
      <vt:lpstr>Quick Poll</vt:lpstr>
      <vt:lpstr>Authoring &amp; Editing Experiences</vt:lpstr>
      <vt:lpstr>Code Testing</vt:lpstr>
      <vt:lpstr>Build and Release Tools</vt:lpstr>
      <vt:lpstr>Infrastructure as Code</vt:lpstr>
      <vt:lpstr>Code Sharing, Where &amp; Why</vt:lpstr>
      <vt:lpstr>Third Party Products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Ryan Yates</cp:lastModifiedBy>
  <cp:revision>29</cp:revision>
  <dcterms:created xsi:type="dcterms:W3CDTF">2017-04-25T15:08:49Z</dcterms:created>
  <dcterms:modified xsi:type="dcterms:W3CDTF">2017-05-24T12:45:16Z</dcterms:modified>
</cp:coreProperties>
</file>