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4" r:id="rId4"/>
    <p:sldId id="263" r:id="rId5"/>
    <p:sldId id="259" r:id="rId6"/>
    <p:sldId id="293" r:id="rId7"/>
    <p:sldId id="260" r:id="rId8"/>
    <p:sldId id="261" r:id="rId9"/>
    <p:sldId id="287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73" autoAdjust="0"/>
  </p:normalViewPr>
  <p:slideViewPr>
    <p:cSldViewPr snapToGrid="0">
      <p:cViewPr varScale="1">
        <p:scale>
          <a:sx n="62" d="100"/>
          <a:sy n="62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0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30/05/2017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mmer.com/sharepointusergroupukcommunity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yan.yates@kilasuit.org" TargetMode="External"/><Relationship Id="rId4" Type="http://schemas.openxmlformats.org/officeDocument/2006/relationships/hyperlink" Target="http://www.kilasuit.org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/>
              <a:t>SharePoint as a </a:t>
            </a:r>
            <a:br>
              <a:rPr lang="en-GB" dirty="0"/>
            </a:br>
            <a:r>
              <a:rPr lang="en-GB" dirty="0"/>
              <a:t>Service Delivery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57525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Slow moving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Political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Scared of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how we have always done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Wariness of the unknown!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 not broken so why fix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4" y="2876191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" y="1874520"/>
            <a:ext cx="1139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SUG Yammer network -  </a:t>
            </a:r>
            <a:r>
              <a:rPr lang="en-GB" sz="2400" dirty="0">
                <a:hlinkClick r:id="rId3"/>
              </a:rPr>
              <a:t>https://www.yammer.com/sharepointusergroupukcommunity/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4"/>
              </a:rPr>
              <a:t>www.kilasuit.org/blog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5"/>
              </a:rPr>
              <a:t>ryan.yates@kilasuit.org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798" y="1945496"/>
            <a:ext cx="4851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25 – Proud father to Aaron 5 &amp; Kyra 15 months</a:t>
            </a:r>
          </a:p>
          <a:p>
            <a:endParaRPr lang="en-GB" sz="2400" dirty="0"/>
          </a:p>
          <a:p>
            <a:r>
              <a:rPr lang="en-GB" sz="2400" u="sng" dirty="0"/>
              <a:t>Currently</a:t>
            </a:r>
          </a:p>
          <a:p>
            <a:r>
              <a:rPr lang="en-GB" sz="2400" dirty="0"/>
              <a:t>MCP – Windows XP</a:t>
            </a:r>
          </a:p>
          <a:p>
            <a:endParaRPr lang="en-GB" sz="2400" dirty="0"/>
          </a:p>
          <a:p>
            <a:r>
              <a:rPr lang="en-GB" sz="2400" u="sng" dirty="0"/>
              <a:t>Planned</a:t>
            </a:r>
          </a:p>
          <a:p>
            <a:r>
              <a:rPr lang="en-GB" sz="2400" dirty="0"/>
              <a:t>MCSA Office 365</a:t>
            </a:r>
          </a:p>
          <a:p>
            <a:r>
              <a:rPr lang="en-GB" sz="2400" dirty="0"/>
              <a:t>MCITP SharePoint 2010 &amp; MCSE SharePoint 2013 </a:t>
            </a:r>
          </a:p>
          <a:p>
            <a:r>
              <a:rPr lang="en-GB" sz="2400" dirty="0"/>
              <a:t>MCSA Server 2008 -&gt; Server 2012</a:t>
            </a:r>
          </a:p>
          <a:p>
            <a:r>
              <a:rPr lang="en-GB" sz="2400" dirty="0"/>
              <a:t>MCSE Private Cloud</a:t>
            </a:r>
          </a:p>
          <a:p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7"/>
          <a:stretch/>
        </p:blipFill>
        <p:spPr>
          <a:xfrm>
            <a:off x="6974810" y="1682154"/>
            <a:ext cx="4282656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Tweet 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8944" y="2372810"/>
            <a:ext cx="58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@r</a:t>
            </a:r>
            <a:r>
              <a:rPr lang="en-US" sz="4400" kern="1200" dirty="0">
                <a:solidFill>
                  <a:schemeClr val="tx1"/>
                </a:solidFill>
              </a:rPr>
              <a:t>yanyates1990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425" y="3860393"/>
            <a:ext cx="89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Any Photos or Questions about this now or in future</a:t>
            </a:r>
          </a:p>
        </p:txBody>
      </p:sp>
    </p:spTree>
    <p:extLst>
      <p:ext uri="{BB962C8B-B14F-4D97-AF65-F5344CB8AC3E}">
        <p14:creationId xmlns:p14="http://schemas.microsoft.com/office/powerpoint/2010/main" val="29741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36850" y="1999930"/>
            <a:ext cx="5862735" cy="33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/>
              <a:t>Currently</a:t>
            </a:r>
          </a:p>
          <a:p>
            <a:r>
              <a:rPr lang="en-GB" dirty="0"/>
              <a:t>SharePoint Applications/Implementation Analyst - University Of Manchester </a:t>
            </a:r>
          </a:p>
          <a:p>
            <a:r>
              <a:rPr lang="en-GB" u="sng" dirty="0"/>
              <a:t>Previously</a:t>
            </a:r>
          </a:p>
          <a:p>
            <a:r>
              <a:rPr lang="en-GB" dirty="0"/>
              <a:t>SharePoint User Support Services Engineering Consultant – Barclays </a:t>
            </a:r>
          </a:p>
          <a:p>
            <a:r>
              <a:rPr lang="en-GB" dirty="0"/>
              <a:t>Various Retail Jobs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Professional Background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566" y="1999930"/>
            <a:ext cx="4851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Passion for all things IT related however predominantly been Microsoft Focused since Windows XP</a:t>
            </a:r>
          </a:p>
          <a:p>
            <a:endParaRPr lang="en-GB" sz="2400" dirty="0"/>
          </a:p>
          <a:p>
            <a:r>
              <a:rPr lang="en-GB" sz="2400" dirty="0"/>
              <a:t>SharePoint was my entry into IT</a:t>
            </a:r>
          </a:p>
          <a:p>
            <a:endParaRPr lang="en-GB" sz="2400" dirty="0"/>
          </a:p>
          <a:p>
            <a:r>
              <a:rPr lang="en-GB" sz="2400" dirty="0"/>
              <a:t>However PowerShell is my Secret love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85" y="5701007"/>
            <a:ext cx="1103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“Spend less time doing the same mundane tasks and spend more time pushing your knowledge in automation”</a:t>
            </a:r>
          </a:p>
          <a:p>
            <a:pPr algn="ctr"/>
            <a:r>
              <a:rPr lang="en-GB" dirty="0"/>
              <a:t>Simple Task Automation = Early </a:t>
            </a:r>
            <a:r>
              <a:rPr lang="en-GB" dirty="0" err="1"/>
              <a:t>DevOps</a:t>
            </a:r>
            <a:r>
              <a:rPr lang="en-GB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99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Background to this Session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83893" y="2192694"/>
            <a:ext cx="3586065" cy="3152602"/>
          </a:xfrm>
        </p:spPr>
        <p:txBody>
          <a:bodyPr>
            <a:normAutofit/>
          </a:bodyPr>
          <a:lstStyle/>
          <a:p>
            <a:r>
              <a:rPr lang="en-GB" dirty="0"/>
              <a:t>How can we get round this issue?</a:t>
            </a:r>
          </a:p>
          <a:p>
            <a:r>
              <a:rPr lang="en-GB" dirty="0"/>
              <a:t>How can we make things easier?</a:t>
            </a:r>
          </a:p>
          <a:p>
            <a:r>
              <a:rPr lang="en-GB" dirty="0"/>
              <a:t>How can we ensure that we have a robust and scalable method for service delivery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48" y="1595021"/>
            <a:ext cx="7072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Tasks that take 2 or 3 minutes to do can take 3-4 days to get authorised and then actioned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</a:t>
            </a:r>
            <a:r>
              <a:rPr lang="en-GB" sz="2400" b="1" u="sng" dirty="0"/>
              <a:t>ALWAYS</a:t>
            </a:r>
            <a:r>
              <a:rPr lang="en-GB" sz="2400" dirty="0"/>
              <a:t> the blocker – Whether it be People or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Items of work get lost in 1 persons Inbox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 mitigation plans in place for holidays/sickness result in project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Business users </a:t>
            </a:r>
            <a:r>
              <a:rPr lang="en-GB" sz="2400" b="1" u="sng" dirty="0"/>
              <a:t>will bypass</a:t>
            </a:r>
            <a:r>
              <a:rPr lang="en-GB" sz="2400" dirty="0"/>
              <a:t> IT processes so that the work gets done – Dropbox is a common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Service Delivery 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47" y="1595021"/>
            <a:ext cx="11744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Service Delivery?</a:t>
            </a:r>
          </a:p>
          <a:p>
            <a:r>
              <a:rPr lang="en-GB" sz="2400" dirty="0">
                <a:solidFill>
                  <a:srgbClr val="C00000"/>
                </a:solidFill>
              </a:rPr>
              <a:t>Service Delivery can be simplified into 3 streams</a:t>
            </a:r>
          </a:p>
          <a:p>
            <a:r>
              <a:rPr lang="en-GB" sz="2400" dirty="0">
                <a:solidFill>
                  <a:srgbClr val="C00000"/>
                </a:solidFill>
              </a:rPr>
              <a:t>Standard Work Requests – New Accounts , Mailboxes, SharePoint Sites, Virtual Servers (</a:t>
            </a:r>
            <a:r>
              <a:rPr lang="en-GB" sz="2400" dirty="0" err="1">
                <a:solidFill>
                  <a:srgbClr val="C00000"/>
                </a:solidFill>
              </a:rPr>
              <a:t>std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</a:p>
          <a:p>
            <a:r>
              <a:rPr lang="en-GB" sz="2400" dirty="0">
                <a:solidFill>
                  <a:srgbClr val="C00000"/>
                </a:solidFill>
              </a:rPr>
              <a:t>Bespoke Work Requests –  Small Variations to the above</a:t>
            </a:r>
          </a:p>
          <a:p>
            <a:r>
              <a:rPr lang="en-GB" sz="2400" dirty="0">
                <a:solidFill>
                  <a:srgbClr val="C00000"/>
                </a:solidFill>
              </a:rPr>
              <a:t>Projects – New functionality implementations – CRM, Project Server, In-house Applications</a:t>
            </a:r>
          </a:p>
          <a:p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/>
              <a:t>Why should we worry about not delivering within our own environment?</a:t>
            </a:r>
          </a:p>
          <a:p>
            <a:r>
              <a:rPr lang="en-GB" sz="2400" dirty="0">
                <a:solidFill>
                  <a:srgbClr val="C00000"/>
                </a:solidFill>
              </a:rPr>
              <a:t>Imagine the inability to withdraw cash or that Credit\Debit cards no longer existed or Online Shopping Sites didn’t exist – How would you cope day to day? – That is how the business users will continue to view IT – Behind the times inefficient and the </a:t>
            </a:r>
            <a:r>
              <a:rPr lang="en-GB" sz="2400" b="1" u="sng" dirty="0">
                <a:solidFill>
                  <a:srgbClr val="C00000"/>
                </a:solidFill>
              </a:rPr>
              <a:t>LAST</a:t>
            </a:r>
            <a:r>
              <a:rPr lang="en-GB" sz="2400" dirty="0">
                <a:solidFill>
                  <a:srgbClr val="C00000"/>
                </a:solidFill>
              </a:rPr>
              <a:t> resort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89" y="5532699"/>
            <a:ext cx="115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 what can we look to do to mitigate these Issues?</a:t>
            </a:r>
          </a:p>
        </p:txBody>
      </p:sp>
    </p:spTree>
    <p:extLst>
      <p:ext uri="{BB962C8B-B14F-4D97-AF65-F5344CB8AC3E}">
        <p14:creationId xmlns:p14="http://schemas.microsoft.com/office/powerpoint/2010/main" val="1228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Round the Room Votes!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5" y="1909823"/>
            <a:ext cx="11539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Company size – Under 100 FTE’s = ??  100 to 200 FTE’s = ??  200 to 500 FTE’s = ?? 500-1000 FTE’s = ?? 1000+ FTE’s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Do you have SharePoint??   Yes = ?? %  No = ??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yes then is it – 2003 = ??  2007 = ??  2010 = ??  2013 = ??  Online = ??  Not Sure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76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7905" y="1937288"/>
            <a:ext cx="1038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Demo we will show how we can use either an on-premises SharePoint Instance or a SharePoint Online instance to provide a simple user friendly form to enable user creation to be a more automated, and therefore streamlined process. </a:t>
            </a:r>
          </a:p>
        </p:txBody>
      </p:sp>
    </p:spTree>
    <p:extLst>
      <p:ext uri="{BB962C8B-B14F-4D97-AF65-F5344CB8AC3E}">
        <p14:creationId xmlns:p14="http://schemas.microsoft.com/office/powerpoint/2010/main" val="306292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12830</TotalTime>
  <Words>581</Words>
  <Application>Microsoft Office PowerPoint</Application>
  <PresentationFormat>Widescreen</PresentationFormat>
  <Paragraphs>83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SharePoint as a  Service Delivery Platform</vt:lpstr>
      <vt:lpstr>Who Am I?</vt:lpstr>
      <vt:lpstr>Tweet me</vt:lpstr>
      <vt:lpstr>Professional Background</vt:lpstr>
      <vt:lpstr>Background to this Session</vt:lpstr>
      <vt:lpstr>Service Delivery 101</vt:lpstr>
      <vt:lpstr>Round the Room Votes!</vt:lpstr>
      <vt:lpstr>DEMO</vt:lpstr>
      <vt:lpstr>Any Questions??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Kanban using SharePoint, PowerShell and Client Side Object Model</dc:title>
  <dc:creator>Ryan Yates</dc:creator>
  <cp:lastModifiedBy>David Johnson</cp:lastModifiedBy>
  <cp:revision>101</cp:revision>
  <dcterms:created xsi:type="dcterms:W3CDTF">2015-03-02T13:16:59Z</dcterms:created>
  <dcterms:modified xsi:type="dcterms:W3CDTF">2017-05-30T18:12:59Z</dcterms:modified>
</cp:coreProperties>
</file>