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797" r:id="rId3"/>
    <p:sldId id="258" r:id="rId4"/>
    <p:sldId id="294" r:id="rId5"/>
    <p:sldId id="263" r:id="rId6"/>
    <p:sldId id="259" r:id="rId7"/>
    <p:sldId id="293" r:id="rId8"/>
    <p:sldId id="260" r:id="rId9"/>
    <p:sldId id="261" r:id="rId10"/>
    <p:sldId id="287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2FA674-9EF8-454E-BE5E-4B18D0D5F396}" v="22" dt="2019-05-31T20:12:35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973" autoAdjust="0"/>
  </p:normalViewPr>
  <p:slideViewPr>
    <p:cSldViewPr snapToGrid="0">
      <p:cViewPr varScale="1">
        <p:scale>
          <a:sx n="42" d="100"/>
          <a:sy n="42" d="100"/>
        </p:scale>
        <p:origin x="4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Yates" userId="3f195a854c8adc0c" providerId="LiveId" clId="{932FA674-9EF8-454E-BE5E-4B18D0D5F396}"/>
    <pc:docChg chg="undo addSld delSld modSld">
      <pc:chgData name="Ryan Yates" userId="3f195a854c8adc0c" providerId="LiveId" clId="{932FA674-9EF8-454E-BE5E-4B18D0D5F396}" dt="2019-05-31T20:20:48.007" v="43" actId="2696"/>
      <pc:docMkLst>
        <pc:docMk/>
      </pc:docMkLst>
      <pc:sldChg chg="modSp">
        <pc:chgData name="Ryan Yates" userId="3f195a854c8adc0c" providerId="LiveId" clId="{932FA674-9EF8-454E-BE5E-4B18D0D5F396}" dt="2019-05-31T20:11:59.024" v="22" actId="1076"/>
        <pc:sldMkLst>
          <pc:docMk/>
          <pc:sldMk cId="4181552312" sldId="256"/>
        </pc:sldMkLst>
        <pc:picChg chg="mod">
          <ac:chgData name="Ryan Yates" userId="3f195a854c8adc0c" providerId="LiveId" clId="{932FA674-9EF8-454E-BE5E-4B18D0D5F396}" dt="2019-05-31T20:11:59.024" v="22" actId="1076"/>
          <ac:picMkLst>
            <pc:docMk/>
            <pc:sldMk cId="4181552312" sldId="256"/>
            <ac:picMk id="11" creationId="{00000000-0000-0000-0000-000000000000}"/>
          </ac:picMkLst>
        </pc:picChg>
      </pc:sldChg>
      <pc:sldChg chg="add del">
        <pc:chgData name="Ryan Yates" userId="3f195a854c8adc0c" providerId="LiveId" clId="{932FA674-9EF8-454E-BE5E-4B18D0D5F396}" dt="2019-05-31T20:20:38.855" v="25" actId="2696"/>
        <pc:sldMkLst>
          <pc:docMk/>
          <pc:sldMk cId="1581452435" sldId="262"/>
        </pc:sldMkLst>
      </pc:sldChg>
      <pc:sldChg chg="add del">
        <pc:chgData name="Ryan Yates" userId="3f195a854c8adc0c" providerId="LiveId" clId="{932FA674-9EF8-454E-BE5E-4B18D0D5F396}" dt="2019-05-31T20:20:39.589" v="26" actId="2696"/>
        <pc:sldMkLst>
          <pc:docMk/>
          <pc:sldMk cId="2730298402" sldId="266"/>
        </pc:sldMkLst>
      </pc:sldChg>
      <pc:sldChg chg="modSp modAnim">
        <pc:chgData name="Ryan Yates" userId="3f195a854c8adc0c" providerId="LiveId" clId="{932FA674-9EF8-454E-BE5E-4B18D0D5F396}" dt="2019-05-31T20:20:05.176" v="24" actId="1076"/>
        <pc:sldMkLst>
          <pc:docMk/>
          <pc:sldMk cId="12280185" sldId="293"/>
        </pc:sldMkLst>
        <pc:spChg chg="mod">
          <ac:chgData name="Ryan Yates" userId="3f195a854c8adc0c" providerId="LiveId" clId="{932FA674-9EF8-454E-BE5E-4B18D0D5F396}" dt="2019-05-31T20:20:05.176" v="24" actId="1076"/>
          <ac:spMkLst>
            <pc:docMk/>
            <pc:sldMk cId="12280185" sldId="293"/>
            <ac:spMk id="4" creationId="{00000000-0000-0000-0000-000000000000}"/>
          </ac:spMkLst>
        </pc:spChg>
        <pc:spChg chg="mod">
          <ac:chgData name="Ryan Yates" userId="3f195a854c8adc0c" providerId="LiveId" clId="{932FA674-9EF8-454E-BE5E-4B18D0D5F396}" dt="2019-05-31T20:02:15.826" v="5" actId="1076"/>
          <ac:spMkLst>
            <pc:docMk/>
            <pc:sldMk cId="12280185" sldId="293"/>
            <ac:spMk id="7" creationId="{00000000-0000-0000-0000-000000000000}"/>
          </ac:spMkLst>
        </pc:spChg>
      </pc:sldChg>
      <pc:sldChg chg="add del">
        <pc:chgData name="Ryan Yates" userId="3f195a854c8adc0c" providerId="LiveId" clId="{932FA674-9EF8-454E-BE5E-4B18D0D5F396}" dt="2019-05-31T20:20:40.054" v="27" actId="2696"/>
        <pc:sldMkLst>
          <pc:docMk/>
          <pc:sldMk cId="1447430045" sldId="295"/>
        </pc:sldMkLst>
      </pc:sldChg>
      <pc:sldChg chg="add del">
        <pc:chgData name="Ryan Yates" userId="3f195a854c8adc0c" providerId="LiveId" clId="{932FA674-9EF8-454E-BE5E-4B18D0D5F396}" dt="2019-05-31T20:20:40.933" v="28" actId="2696"/>
        <pc:sldMkLst>
          <pc:docMk/>
          <pc:sldMk cId="887383925" sldId="1927"/>
        </pc:sldMkLst>
      </pc:sldChg>
      <pc:sldChg chg="add del">
        <pc:chgData name="Ryan Yates" userId="3f195a854c8adc0c" providerId="LiveId" clId="{932FA674-9EF8-454E-BE5E-4B18D0D5F396}" dt="2019-05-31T20:20:44.654" v="35" actId="2696"/>
        <pc:sldMkLst>
          <pc:docMk/>
          <pc:sldMk cId="704824532" sldId="1929"/>
        </pc:sldMkLst>
      </pc:sldChg>
      <pc:sldChg chg="add del setBg">
        <pc:chgData name="Ryan Yates" userId="3f195a854c8adc0c" providerId="LiveId" clId="{932FA674-9EF8-454E-BE5E-4B18D0D5F396}" dt="2019-05-31T20:20:42.545" v="34" actId="2696"/>
        <pc:sldMkLst>
          <pc:docMk/>
          <pc:sldMk cId="4278477403" sldId="1932"/>
        </pc:sldMkLst>
      </pc:sldChg>
      <pc:sldChg chg="add del">
        <pc:chgData name="Ryan Yates" userId="3f195a854c8adc0c" providerId="LiveId" clId="{932FA674-9EF8-454E-BE5E-4B18D0D5F396}" dt="2019-05-31T20:20:45.139" v="37" actId="2696"/>
        <pc:sldMkLst>
          <pc:docMk/>
          <pc:sldMk cId="164486197" sldId="1937"/>
        </pc:sldMkLst>
      </pc:sldChg>
      <pc:sldChg chg="add del">
        <pc:chgData name="Ryan Yates" userId="3f195a854c8adc0c" providerId="LiveId" clId="{932FA674-9EF8-454E-BE5E-4B18D0D5F396}" dt="2019-05-31T20:20:41.139" v="30" actId="2696"/>
        <pc:sldMkLst>
          <pc:docMk/>
          <pc:sldMk cId="3482403788" sldId="1941"/>
        </pc:sldMkLst>
      </pc:sldChg>
      <pc:sldChg chg="add del">
        <pc:chgData name="Ryan Yates" userId="3f195a854c8adc0c" providerId="LiveId" clId="{932FA674-9EF8-454E-BE5E-4B18D0D5F396}" dt="2019-05-31T20:20:41.741" v="32" actId="2696"/>
        <pc:sldMkLst>
          <pc:docMk/>
          <pc:sldMk cId="1226219669" sldId="1942"/>
        </pc:sldMkLst>
      </pc:sldChg>
      <pc:sldChg chg="add del">
        <pc:chgData name="Ryan Yates" userId="3f195a854c8adc0c" providerId="LiveId" clId="{932FA674-9EF8-454E-BE5E-4B18D0D5F396}" dt="2019-05-31T20:20:47.262" v="41" actId="2696"/>
        <pc:sldMkLst>
          <pc:docMk/>
          <pc:sldMk cId="1178056625" sldId="1943"/>
        </pc:sldMkLst>
      </pc:sldChg>
      <pc:sldChg chg="add del">
        <pc:chgData name="Ryan Yates" userId="3f195a854c8adc0c" providerId="LiveId" clId="{932FA674-9EF8-454E-BE5E-4B18D0D5F396}" dt="2019-05-31T20:20:45.974" v="38" actId="2696"/>
        <pc:sldMkLst>
          <pc:docMk/>
          <pc:sldMk cId="1344116457" sldId="3780"/>
        </pc:sldMkLst>
      </pc:sldChg>
      <pc:sldChg chg="add del">
        <pc:chgData name="Ryan Yates" userId="3f195a854c8adc0c" providerId="LiveId" clId="{932FA674-9EF8-454E-BE5E-4B18D0D5F396}" dt="2019-05-31T20:20:42.265" v="33" actId="2696"/>
        <pc:sldMkLst>
          <pc:docMk/>
          <pc:sldMk cId="9358715" sldId="3789"/>
        </pc:sldMkLst>
      </pc:sldChg>
      <pc:sldChg chg="add del">
        <pc:chgData name="Ryan Yates" userId="3f195a854c8adc0c" providerId="LiveId" clId="{932FA674-9EF8-454E-BE5E-4B18D0D5F396}" dt="2019-05-31T20:20:45.087" v="36" actId="2696"/>
        <pc:sldMkLst>
          <pc:docMk/>
          <pc:sldMk cId="2052647482" sldId="3793"/>
        </pc:sldMkLst>
      </pc:sldChg>
      <pc:sldChg chg="add del">
        <pc:chgData name="Ryan Yates" userId="3f195a854c8adc0c" providerId="LiveId" clId="{932FA674-9EF8-454E-BE5E-4B18D0D5F396}" dt="2019-05-31T20:20:46.174" v="39" actId="2696"/>
        <pc:sldMkLst>
          <pc:docMk/>
          <pc:sldMk cId="61275002" sldId="3794"/>
        </pc:sldMkLst>
      </pc:sldChg>
      <pc:sldChg chg="add del">
        <pc:chgData name="Ryan Yates" userId="3f195a854c8adc0c" providerId="LiveId" clId="{932FA674-9EF8-454E-BE5E-4B18D0D5F396}" dt="2019-05-31T20:20:46.375" v="40" actId="2696"/>
        <pc:sldMkLst>
          <pc:docMk/>
          <pc:sldMk cId="1408308971" sldId="3795"/>
        </pc:sldMkLst>
      </pc:sldChg>
      <pc:sldChg chg="add del">
        <pc:chgData name="Ryan Yates" userId="3f195a854c8adc0c" providerId="LiveId" clId="{932FA674-9EF8-454E-BE5E-4B18D0D5F396}" dt="2019-05-31T20:20:47.901" v="42" actId="2696"/>
        <pc:sldMkLst>
          <pc:docMk/>
          <pc:sldMk cId="3746892447" sldId="3796"/>
        </pc:sldMkLst>
      </pc:sldChg>
      <pc:sldChg chg="add">
        <pc:chgData name="Ryan Yates" userId="3f195a854c8adc0c" providerId="LiveId" clId="{932FA674-9EF8-454E-BE5E-4B18D0D5F396}" dt="2019-05-31T20:12:35.945" v="23"/>
        <pc:sldMkLst>
          <pc:docMk/>
          <pc:sldMk cId="2940022398" sldId="3797"/>
        </pc:sldMkLst>
      </pc:sldChg>
      <pc:sldMasterChg chg="delSldLayout">
        <pc:chgData name="Ryan Yates" userId="3f195a854c8adc0c" providerId="LiveId" clId="{932FA674-9EF8-454E-BE5E-4B18D0D5F396}" dt="2019-05-31T20:20:48.007" v="43" actId="2696"/>
        <pc:sldMasterMkLst>
          <pc:docMk/>
          <pc:sldMasterMk cId="1519963235" sldId="2147483648"/>
        </pc:sldMasterMkLst>
        <pc:sldLayoutChg chg="del">
          <pc:chgData name="Ryan Yates" userId="3f195a854c8adc0c" providerId="LiveId" clId="{932FA674-9EF8-454E-BE5E-4B18D0D5F396}" dt="2019-05-31T20:20:48.007" v="43" actId="2696"/>
          <pc:sldLayoutMkLst>
            <pc:docMk/>
            <pc:sldMasterMk cId="1519963235" sldId="2147483648"/>
            <pc:sldLayoutMk cId="2178926403" sldId="2147483661"/>
          </pc:sldLayoutMkLst>
        </pc:sldLayoutChg>
        <pc:sldLayoutChg chg="del">
          <pc:chgData name="Ryan Yates" userId="3f195a854c8adc0c" providerId="LiveId" clId="{932FA674-9EF8-454E-BE5E-4B18D0D5F396}" dt="2019-05-31T20:20:41.131" v="29" actId="2696"/>
          <pc:sldLayoutMkLst>
            <pc:docMk/>
            <pc:sldMasterMk cId="1519963235" sldId="2147483648"/>
            <pc:sldLayoutMk cId="822611089" sldId="2147483663"/>
          </pc:sldLayoutMkLst>
        </pc:sldLayoutChg>
        <pc:sldLayoutChg chg="del">
          <pc:chgData name="Ryan Yates" userId="3f195a854c8adc0c" providerId="LiveId" clId="{932FA674-9EF8-454E-BE5E-4B18D0D5F396}" dt="2019-05-31T20:20:41.197" v="31" actId="2696"/>
          <pc:sldLayoutMkLst>
            <pc:docMk/>
            <pc:sldMasterMk cId="1519963235" sldId="2147483648"/>
            <pc:sldLayoutMk cId="379973528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368E2-82AA-4A5C-9CBF-886E427DDC40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75574-47E6-4262-A62F-628BCD983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585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574-47E6-4262-A62F-628BCD98397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629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574-47E6-4262-A62F-628BCD98397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350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574-47E6-4262-A62F-628BCD98397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502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574-47E6-4262-A62F-628BCD98397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03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31/05/2019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48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31/05/2019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28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31/05/2019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240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31/05/2019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735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yan Yat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56" y="3579542"/>
            <a:ext cx="327671" cy="3276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094" y="3577896"/>
            <a:ext cx="338554" cy="33855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589627" y="3577229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@RyanYates1990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53043" y="3575070"/>
            <a:ext cx="351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blogs.blackmarble.co.uk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9356886" y="3577228"/>
            <a:ext cx="1933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Black Marble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161815" y="4006783"/>
            <a:ext cx="686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+mj-lt"/>
              </a:rPr>
              <a:t>Ryan Yates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927" y="3577896"/>
            <a:ext cx="327088" cy="3270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57" y="4495216"/>
            <a:ext cx="1001646" cy="1552100"/>
          </a:xfrm>
          <a:prstGeom prst="rect">
            <a:avLst/>
          </a:prstGeom>
        </p:spPr>
      </p:pic>
      <p:pic>
        <p:nvPicPr>
          <p:cNvPr id="16" name="Picture 15" descr="A close up of a mask&#10;&#10;Description generated with high confidence">
            <a:extLst>
              <a:ext uri="{FF2B5EF4-FFF2-40B4-BE49-F238E27FC236}">
                <a16:creationId xmlns:a16="http://schemas.microsoft.com/office/drawing/2014/main" id="{609A885A-F52D-46B7-9EEA-6A429692035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85" y="1571310"/>
            <a:ext cx="1733076" cy="50436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2EC108-D2FC-4C44-A08A-0FA0967A9BF1}"/>
              </a:ext>
            </a:extLst>
          </p:cNvPr>
          <p:cNvSpPr txBox="1"/>
          <p:nvPr userDrawn="1"/>
        </p:nvSpPr>
        <p:spPr>
          <a:xfrm>
            <a:off x="3261956" y="5022446"/>
            <a:ext cx="7388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Consultant @ Black Marble </a:t>
            </a:r>
          </a:p>
          <a:p>
            <a:r>
              <a:rPr lang="en-GB" sz="2400" dirty="0">
                <a:solidFill>
                  <a:schemeClr val="bg1"/>
                </a:solidFill>
              </a:rPr>
              <a:t>Coordinator of PSDayUK</a:t>
            </a:r>
          </a:p>
          <a:p>
            <a:r>
              <a:rPr lang="en-GB" sz="2400" dirty="0">
                <a:solidFill>
                  <a:schemeClr val="bg1"/>
                </a:solidFill>
              </a:rPr>
              <a:t>Lead of UK PowerShell User Groups</a:t>
            </a:r>
          </a:p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Microsoft MVP (Cloud and Datacenter Management)</a:t>
            </a:r>
          </a:p>
        </p:txBody>
      </p:sp>
    </p:spTree>
    <p:extLst>
      <p:ext uri="{BB962C8B-B14F-4D97-AF65-F5344CB8AC3E}">
        <p14:creationId xmlns:p14="http://schemas.microsoft.com/office/powerpoint/2010/main" val="328670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sub-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1850" y="3455247"/>
            <a:ext cx="10515600" cy="1241441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8" name="Picture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41A9ECDF-332B-42AC-98F5-9907EF11CC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410" y="5570514"/>
            <a:ext cx="3865179" cy="853859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BDA6896-0D1D-4FCD-97FF-8CE3C42C0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87936"/>
            <a:ext cx="10515600" cy="521761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0A81C1-207F-4DE6-B591-EA440CD3BE6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03" y="5570514"/>
            <a:ext cx="2756354" cy="85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5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31/05/2019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11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31/05/2019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20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31/05/2019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58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31/05/2019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34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31/05/2019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9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31/05/2019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67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31/05/2019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53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74B1-36E8-4293-89C8-B45A6D7B3AE1}" type="datetimeFigureOut">
              <a:rPr lang="en-GB" smtClean="0"/>
              <a:t>31/05/2019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96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ammer.com/sharepointusergroupukcommunity/" TargetMode="External"/><Relationship Id="rId2" Type="http://schemas.openxmlformats.org/officeDocument/2006/relationships/hyperlink" Target="http://uk.linkedin.com/in/ryanyates9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ryan.yates@kilasuit.org" TargetMode="External"/><Relationship Id="rId4" Type="http://schemas.openxmlformats.org/officeDocument/2006/relationships/hyperlink" Target="http://www.kilasuit.org/blo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655342"/>
          </a:xfrm>
        </p:spPr>
        <p:txBody>
          <a:bodyPr>
            <a:normAutofit fontScale="90000"/>
          </a:bodyPr>
          <a:lstStyle/>
          <a:p>
            <a:r>
              <a:rPr lang="en-GB" dirty="0"/>
              <a:t>SharePoint as a </a:t>
            </a:r>
            <a:br>
              <a:rPr lang="en-GB" dirty="0"/>
            </a:br>
            <a:r>
              <a:rPr lang="en-GB" dirty="0"/>
              <a:t>Service Delivery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4694" y="2575250"/>
            <a:ext cx="4760198" cy="4282750"/>
          </a:xfrm>
        </p:spPr>
        <p:txBody>
          <a:bodyPr>
            <a:normAutofit/>
          </a:bodyPr>
          <a:lstStyle/>
          <a:p>
            <a:r>
              <a:rPr lang="en-GB" sz="3000" dirty="0"/>
              <a:t>Points to Consider</a:t>
            </a:r>
          </a:p>
          <a:p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Slow moving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Political decisions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Scared of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This is how we have always done it!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Wariness of the unknown!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Its not broken so why fix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94" y="2575250"/>
            <a:ext cx="46863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5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" y="-1524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2477228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Any Questions??</a:t>
            </a:r>
          </a:p>
        </p:txBody>
      </p:sp>
    </p:spTree>
    <p:extLst>
      <p:ext uri="{BB962C8B-B14F-4D97-AF65-F5344CB8AC3E}">
        <p14:creationId xmlns:p14="http://schemas.microsoft.com/office/powerpoint/2010/main" val="324784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351" y="300956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Further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" y="1874520"/>
            <a:ext cx="113934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Twitter - @ryanyates1990</a:t>
            </a:r>
          </a:p>
          <a:p>
            <a:endParaRPr lang="en-GB" sz="2400" dirty="0"/>
          </a:p>
          <a:p>
            <a:r>
              <a:rPr lang="en-GB" sz="2400" dirty="0"/>
              <a:t>LinkedIn - </a:t>
            </a:r>
            <a:r>
              <a:rPr lang="en-GB" sz="2400" dirty="0">
                <a:hlinkClick r:id="rId2"/>
              </a:rPr>
              <a:t>http://uk.linkedin.com/in/ryanyates90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dirty="0"/>
              <a:t>SUG Yammer network -  </a:t>
            </a:r>
            <a:r>
              <a:rPr lang="en-GB" sz="2400" dirty="0">
                <a:hlinkClick r:id="rId3"/>
              </a:rPr>
              <a:t>https://www.yammer.com/sharepointusergroupukcommunity/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Blog – </a:t>
            </a:r>
            <a:r>
              <a:rPr lang="en-GB" sz="2400" dirty="0">
                <a:hlinkClick r:id="rId4"/>
              </a:rPr>
              <a:t>www.kilasuit.org/blog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dirty="0"/>
              <a:t>Email/Lync – </a:t>
            </a:r>
            <a:r>
              <a:rPr lang="en-GB" sz="2400" dirty="0">
                <a:hlinkClick r:id="rId5"/>
              </a:rPr>
              <a:t>ryan.yates@kilasuit.org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1686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A6521B-5431-41E8-93D9-3B8810C86E91}"/>
              </a:ext>
            </a:extLst>
          </p:cNvPr>
          <p:cNvSpPr txBox="1"/>
          <p:nvPr/>
        </p:nvSpPr>
        <p:spPr>
          <a:xfrm>
            <a:off x="10280276" y="6488206"/>
            <a:ext cx="1911724" cy="369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@ryanyates1990</a:t>
            </a:r>
          </a:p>
        </p:txBody>
      </p:sp>
    </p:spTree>
    <p:extLst>
      <p:ext uri="{BB962C8B-B14F-4D97-AF65-F5344CB8AC3E}">
        <p14:creationId xmlns:p14="http://schemas.microsoft.com/office/powerpoint/2010/main" val="294002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Who Am I?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798" y="1945496"/>
            <a:ext cx="485191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Ryan Yates – 25 – Proud father to Aaron 5 &amp; Kyra 15 months</a:t>
            </a:r>
          </a:p>
          <a:p>
            <a:endParaRPr lang="en-GB" sz="2400" dirty="0"/>
          </a:p>
          <a:p>
            <a:r>
              <a:rPr lang="en-GB" sz="2400" u="sng" dirty="0"/>
              <a:t>Currently</a:t>
            </a:r>
          </a:p>
          <a:p>
            <a:r>
              <a:rPr lang="en-GB" sz="2400" dirty="0"/>
              <a:t>MCP – Windows XP</a:t>
            </a:r>
          </a:p>
          <a:p>
            <a:endParaRPr lang="en-GB" sz="2400" dirty="0"/>
          </a:p>
          <a:p>
            <a:r>
              <a:rPr lang="en-GB" sz="2400" u="sng" dirty="0"/>
              <a:t>Planned</a:t>
            </a:r>
          </a:p>
          <a:p>
            <a:r>
              <a:rPr lang="en-GB" sz="2400" dirty="0"/>
              <a:t>MCSA Office 365</a:t>
            </a:r>
          </a:p>
          <a:p>
            <a:r>
              <a:rPr lang="en-GB" sz="2400" dirty="0"/>
              <a:t>MCITP SharePoint 2010 &amp; MCSE SharePoint 2013 </a:t>
            </a:r>
          </a:p>
          <a:p>
            <a:r>
              <a:rPr lang="en-GB" sz="2400" dirty="0"/>
              <a:t>MCSA Server 2008 -&gt; Server 2012</a:t>
            </a:r>
          </a:p>
          <a:p>
            <a:r>
              <a:rPr lang="en-GB" sz="2400" dirty="0"/>
              <a:t>MCSE Private Cloud</a:t>
            </a:r>
          </a:p>
          <a:p>
            <a:endParaRPr lang="en-GB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7"/>
          <a:stretch/>
        </p:blipFill>
        <p:spPr>
          <a:xfrm>
            <a:off x="6974810" y="1682154"/>
            <a:ext cx="4282656" cy="453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4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Tweet 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8944" y="2372810"/>
            <a:ext cx="5860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@r</a:t>
            </a:r>
            <a:r>
              <a:rPr lang="en-US" sz="4400" kern="1200" dirty="0">
                <a:solidFill>
                  <a:schemeClr val="tx1"/>
                </a:solidFill>
              </a:rPr>
              <a:t>yanyates1990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6425" y="3860393"/>
            <a:ext cx="8904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Any Photos or Questions about this now or in future</a:t>
            </a:r>
          </a:p>
        </p:txBody>
      </p:sp>
    </p:spTree>
    <p:extLst>
      <p:ext uri="{BB962C8B-B14F-4D97-AF65-F5344CB8AC3E}">
        <p14:creationId xmlns:p14="http://schemas.microsoft.com/office/powerpoint/2010/main" val="297412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Subtitle 5"/>
          <p:cNvSpPr txBox="1">
            <a:spLocks/>
          </p:cNvSpPr>
          <p:nvPr/>
        </p:nvSpPr>
        <p:spPr>
          <a:xfrm>
            <a:off x="136850" y="1999930"/>
            <a:ext cx="5862735" cy="339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u="sng" dirty="0"/>
              <a:t>Currently</a:t>
            </a:r>
          </a:p>
          <a:p>
            <a:r>
              <a:rPr lang="en-GB" dirty="0"/>
              <a:t>SharePoint Applications/Implementation Analyst - University Of Manchester </a:t>
            </a:r>
          </a:p>
          <a:p>
            <a:r>
              <a:rPr lang="en-GB" u="sng" dirty="0"/>
              <a:t>Previously</a:t>
            </a:r>
          </a:p>
          <a:p>
            <a:r>
              <a:rPr lang="en-GB" dirty="0"/>
              <a:t>SharePoint User Support Services Engineering Consultant – Barclays </a:t>
            </a:r>
          </a:p>
          <a:p>
            <a:r>
              <a:rPr lang="en-GB" dirty="0"/>
              <a:t>Various Retail Jobs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Professional Background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1566" y="1999930"/>
            <a:ext cx="48519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Passion for all things IT related however predominantly been Microsoft Focused since Windows XP</a:t>
            </a:r>
          </a:p>
          <a:p>
            <a:endParaRPr lang="en-GB" sz="2400" dirty="0"/>
          </a:p>
          <a:p>
            <a:r>
              <a:rPr lang="en-GB" sz="2400" dirty="0"/>
              <a:t>SharePoint was my entry into IT</a:t>
            </a:r>
          </a:p>
          <a:p>
            <a:endParaRPr lang="en-GB" sz="2400" dirty="0"/>
          </a:p>
          <a:p>
            <a:r>
              <a:rPr lang="en-GB" sz="2400" dirty="0"/>
              <a:t>However PowerShell is my Secret love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585" y="5701007"/>
            <a:ext cx="1103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“Spend less time doing the same mundane tasks and spend more time pushing your knowledge in automation”</a:t>
            </a:r>
          </a:p>
          <a:p>
            <a:pPr algn="ctr"/>
            <a:r>
              <a:rPr lang="en-GB" dirty="0"/>
              <a:t>Simple Task Automation = Early </a:t>
            </a:r>
            <a:r>
              <a:rPr lang="en-GB" dirty="0" err="1"/>
              <a:t>DevOps</a:t>
            </a:r>
            <a:r>
              <a:rPr lang="en-GB" dirty="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997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7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3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Background to this Session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983893" y="2192694"/>
            <a:ext cx="3586065" cy="3152602"/>
          </a:xfrm>
        </p:spPr>
        <p:txBody>
          <a:bodyPr>
            <a:normAutofit/>
          </a:bodyPr>
          <a:lstStyle/>
          <a:p>
            <a:r>
              <a:rPr lang="en-GB" dirty="0"/>
              <a:t>How can we get round this issue?</a:t>
            </a:r>
          </a:p>
          <a:p>
            <a:r>
              <a:rPr lang="en-GB" dirty="0"/>
              <a:t>How can we make things easier?</a:t>
            </a:r>
          </a:p>
          <a:p>
            <a:r>
              <a:rPr lang="en-GB" dirty="0"/>
              <a:t>How can we ensure that we have a robust and scalable method for service delivery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248" y="1595021"/>
            <a:ext cx="70726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Tasks that take 2 or 3 minutes to do can take 3-4 days to get authorised and then actioned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is </a:t>
            </a:r>
            <a:r>
              <a:rPr lang="en-GB" sz="2400" b="1" u="sng" dirty="0"/>
              <a:t>ALWAYS</a:t>
            </a:r>
            <a:r>
              <a:rPr lang="en-GB" sz="2400" dirty="0"/>
              <a:t> the blocker – Whether it be People or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Items of work get lost in 1 persons Inbox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No mitigation plans in place for holidays/sickness result in project delays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Business users </a:t>
            </a:r>
            <a:r>
              <a:rPr lang="en-GB" sz="2400" b="1" u="sng" dirty="0"/>
              <a:t>will bypass</a:t>
            </a:r>
            <a:r>
              <a:rPr lang="en-GB" sz="2400" dirty="0"/>
              <a:t> IT processes so that the work gets done – Dropbox is a common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6439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Service Delivery 101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247" y="1595021"/>
            <a:ext cx="117446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is Service Delivery?</a:t>
            </a:r>
          </a:p>
          <a:p>
            <a:r>
              <a:rPr lang="en-GB" sz="2400" dirty="0">
                <a:solidFill>
                  <a:srgbClr val="C00000"/>
                </a:solidFill>
              </a:rPr>
              <a:t>Service Delivery can be simplified into 3 streams</a:t>
            </a:r>
          </a:p>
          <a:p>
            <a:r>
              <a:rPr lang="en-GB" sz="2400" dirty="0">
                <a:solidFill>
                  <a:srgbClr val="C00000"/>
                </a:solidFill>
              </a:rPr>
              <a:t>Standard Work Requests – New Accounts , Mailboxes, SharePoint Sites, Virtual Servers (</a:t>
            </a:r>
            <a:r>
              <a:rPr lang="en-GB" sz="2400" dirty="0" err="1">
                <a:solidFill>
                  <a:srgbClr val="C00000"/>
                </a:solidFill>
              </a:rPr>
              <a:t>std</a:t>
            </a:r>
            <a:r>
              <a:rPr lang="en-GB" sz="2400" dirty="0">
                <a:solidFill>
                  <a:srgbClr val="C00000"/>
                </a:solidFill>
              </a:rPr>
              <a:t>)</a:t>
            </a:r>
          </a:p>
          <a:p>
            <a:r>
              <a:rPr lang="en-GB" sz="2400" dirty="0">
                <a:solidFill>
                  <a:srgbClr val="C00000"/>
                </a:solidFill>
              </a:rPr>
              <a:t>Bespoke Work Requests –  Small Variations to the above</a:t>
            </a:r>
          </a:p>
          <a:p>
            <a:r>
              <a:rPr lang="en-GB" sz="2400" dirty="0">
                <a:solidFill>
                  <a:srgbClr val="C00000"/>
                </a:solidFill>
              </a:rPr>
              <a:t>Projects – New functionality implementations – CRM, Project Server, In-house Applications</a:t>
            </a:r>
          </a:p>
          <a:p>
            <a:endParaRPr lang="en-GB" sz="2400" dirty="0">
              <a:solidFill>
                <a:srgbClr val="C00000"/>
              </a:solidFill>
            </a:endParaRPr>
          </a:p>
          <a:p>
            <a:r>
              <a:rPr lang="en-GB" sz="2400" dirty="0"/>
              <a:t>Why should we worry about not delivering within our own environment?</a:t>
            </a:r>
          </a:p>
          <a:p>
            <a:r>
              <a:rPr lang="en-GB" sz="2400" dirty="0">
                <a:solidFill>
                  <a:srgbClr val="C00000"/>
                </a:solidFill>
              </a:rPr>
              <a:t>Imagine the inability to withdraw cash or that Credit\Debit cards no longer existed or Online Shopping Sites didn’t exist – How would you cope day to day? – That is how the business users will continue to view IT – Behind the times inefficient and the </a:t>
            </a:r>
            <a:r>
              <a:rPr lang="en-GB" sz="2400" b="1" u="sng" dirty="0">
                <a:solidFill>
                  <a:srgbClr val="C00000"/>
                </a:solidFill>
              </a:rPr>
              <a:t>LAST</a:t>
            </a:r>
            <a:r>
              <a:rPr lang="en-GB" sz="2400" dirty="0">
                <a:solidFill>
                  <a:srgbClr val="C00000"/>
                </a:solidFill>
              </a:rPr>
              <a:t> resort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689" y="5532699"/>
            <a:ext cx="1150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So what can we look to do to mitigate these Issues?</a:t>
            </a:r>
          </a:p>
        </p:txBody>
      </p:sp>
    </p:spTree>
    <p:extLst>
      <p:ext uri="{BB962C8B-B14F-4D97-AF65-F5344CB8AC3E}">
        <p14:creationId xmlns:p14="http://schemas.microsoft.com/office/powerpoint/2010/main" val="1228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Round the Room Votes!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815" y="1909823"/>
            <a:ext cx="115399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Company size – Under 100 FTE’s = ??  100 to 200 FTE’s = ??  200 to 500 FTE’s = ?? 500-1000 FTE’s = ?? 1000+ FTE’s =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Do you have SharePoint??   Yes = ?? %  No = ??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If yes then is it – 2003 = ??  2007 = ??  2010 = ??  2013 = ??  Online = ??  Not Sure =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3761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7905" y="1937288"/>
            <a:ext cx="10383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Demo we will show how we can use either an on-premises SharePoint Instance or a SharePoint Online instance to provide a simple user friendly form to enable user creation to be a more automated, and therefore streamlined process. </a:t>
            </a:r>
          </a:p>
        </p:txBody>
      </p:sp>
    </p:spTree>
    <p:extLst>
      <p:ext uri="{BB962C8B-B14F-4D97-AF65-F5344CB8AC3E}">
        <p14:creationId xmlns:p14="http://schemas.microsoft.com/office/powerpoint/2010/main" val="306292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12849</TotalTime>
  <Words>583</Words>
  <Application>Microsoft Office PowerPoint</Application>
  <PresentationFormat>Widescreen</PresentationFormat>
  <Paragraphs>84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SharePoint as a  Service Delivery Platform</vt:lpstr>
      <vt:lpstr>PowerPoint Presentation</vt:lpstr>
      <vt:lpstr>Who Am I?</vt:lpstr>
      <vt:lpstr>Tweet me</vt:lpstr>
      <vt:lpstr>Professional Background</vt:lpstr>
      <vt:lpstr>Background to this Session</vt:lpstr>
      <vt:lpstr>Service Delivery 101</vt:lpstr>
      <vt:lpstr>Round the Room Votes!</vt:lpstr>
      <vt:lpstr>DEMO</vt:lpstr>
      <vt:lpstr>Any Questions??</vt:lpstr>
      <vt:lpstr>Further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Kanban using SharePoint, PowerShell and Client Side Object Model</dc:title>
  <dc:creator>Ryan Yates</dc:creator>
  <cp:lastModifiedBy>Ryan Yates</cp:lastModifiedBy>
  <cp:revision>101</cp:revision>
  <dcterms:created xsi:type="dcterms:W3CDTF">2015-03-02T13:16:59Z</dcterms:created>
  <dcterms:modified xsi:type="dcterms:W3CDTF">2019-05-31T20:20:49Z</dcterms:modified>
</cp:coreProperties>
</file>