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61" r:id="rId8"/>
    <p:sldId id="260" r:id="rId9"/>
    <p:sldId id="262" r:id="rId10"/>
    <p:sldId id="31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2" r:id="rId33"/>
    <p:sldId id="315" r:id="rId34"/>
    <p:sldId id="314" r:id="rId35"/>
    <p:sldId id="316" r:id="rId36"/>
    <p:sldId id="318" r:id="rId37"/>
    <p:sldId id="25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C01"/>
    <a:srgbClr val="535353"/>
    <a:srgbClr val="0096FF"/>
    <a:srgbClr val="252525"/>
    <a:srgbClr val="FFFFFF"/>
    <a:srgbClr val="ECE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12" autoAdjust="0"/>
  </p:normalViewPr>
  <p:slideViewPr>
    <p:cSldViewPr snapToGrid="0" snapToObjects="1">
      <p:cViewPr varScale="1">
        <p:scale>
          <a:sx n="111" d="100"/>
          <a:sy n="111" d="100"/>
        </p:scale>
        <p:origin x="634" y="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9939-5D11-944D-A95D-A2EC3A5CD4C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6BCAC-FD49-1C44-8DA3-711638C7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9144000" cy="32850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64273" y="1131215"/>
            <a:ext cx="8322524" cy="113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40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GB" dirty="0" smtClean="0"/>
              <a:t>Session Title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706246" y="3408654"/>
            <a:ext cx="7872760" cy="416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06246" y="3828394"/>
            <a:ext cx="7872760" cy="300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6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0" y="4869656"/>
            <a:ext cx="2440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11" y="142112"/>
            <a:ext cx="1431886" cy="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7868" y="4822160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1874"/>
            <a:ext cx="7079736" cy="85135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 smtClean="0"/>
              <a:t>Your Name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167596"/>
            <a:ext cx="5924212" cy="5115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aseline="0">
                <a:solidFill>
                  <a:srgbClr val="2525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 smtClean="0"/>
              <a:t>Company Name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608998" y="1142601"/>
            <a:ext cx="2286000" cy="3524323"/>
          </a:xfrm>
          <a:prstGeom prst="rect">
            <a:avLst/>
          </a:prstGeom>
          <a:solidFill>
            <a:srgbClr val="EC3C01"/>
          </a:solidFill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608998" y="1142601"/>
            <a:ext cx="2286000" cy="1714500"/>
          </a:xfrm>
          <a:prstGeom prst="rect">
            <a:avLst/>
          </a:prstGeom>
          <a:solidFill>
            <a:srgbClr val="EC3C01"/>
          </a:solidFill>
        </p:spPr>
        <p:txBody>
          <a:bodyPr vert="horz"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 smtClean="0"/>
              <a:t>Insert Your Picture here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08998" y="3221418"/>
            <a:ext cx="2286000" cy="1445507"/>
          </a:xfrm>
          <a:prstGeom prst="rect">
            <a:avLst/>
          </a:prstGeom>
          <a:solidFill>
            <a:srgbClr val="EC3C01"/>
          </a:solidFill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 smtClean="0"/>
              <a:t>Email : </a:t>
            </a:r>
          </a:p>
          <a:p>
            <a:pPr lvl="0"/>
            <a:r>
              <a:rPr lang="en-GB" dirty="0" smtClean="0"/>
              <a:t>Twitter:</a:t>
            </a:r>
          </a:p>
          <a:p>
            <a:pPr lvl="0"/>
            <a:r>
              <a:rPr lang="en-GB" dirty="0" smtClean="0"/>
              <a:t>Linked : </a:t>
            </a:r>
          </a:p>
          <a:p>
            <a:pPr lvl="0"/>
            <a:r>
              <a:rPr lang="en-GB" dirty="0" smtClean="0"/>
              <a:t>Facebook :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783526"/>
            <a:ext cx="5924211" cy="288339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4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 smtClean="0"/>
              <a:t>Please enter a brief BIO about yourself here.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8998" y="2888460"/>
            <a:ext cx="2286000" cy="316812"/>
          </a:xfrm>
          <a:prstGeom prst="rect">
            <a:avLst/>
          </a:prstGeom>
          <a:solidFill>
            <a:srgbClr val="EC3C01"/>
          </a:solidFill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 smtClean="0"/>
              <a:t>Contact Details 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05" y="6711080"/>
            <a:ext cx="857793" cy="258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2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5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 for watching">
    <p:bg>
      <p:bgPr>
        <a:solidFill>
          <a:srgbClr val="EC3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877"/>
            <a:ext cx="8229600" cy="858937"/>
          </a:xfrm>
          <a:prstGeom prst="rect">
            <a:avLst/>
          </a:prstGeom>
          <a:solidFill>
            <a:srgbClr val="EC3C01"/>
          </a:solidFill>
        </p:spPr>
        <p:txBody>
          <a:bodyPr/>
          <a:lstStyle>
            <a:lvl1pPr algn="ctr">
              <a:defRPr sz="44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 smtClean="0"/>
              <a:t>Thanks for watching!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2387003"/>
            <a:ext cx="8229600" cy="858937"/>
          </a:xfrm>
          <a:prstGeom prst="rect">
            <a:avLst/>
          </a:prstGeom>
          <a:solidFill>
            <a:srgbClr val="EC3C0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sz="2000" dirty="0" smtClean="0"/>
              <a:t>Stay tuned for more great sessions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092C-333E-5242-B782-48D22F2D09A3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dirty="0" smtClean="0">
                <a:ea typeface="Times New Roman"/>
              </a:rPr>
              <a:t>SP</a:t>
            </a:r>
            <a:r>
              <a:rPr lang="en-US" sz="1800" b="1" dirty="0" smtClean="0">
                <a:solidFill>
                  <a:srgbClr val="00B0F0"/>
                </a:solidFill>
                <a:ea typeface="Times New Roman"/>
              </a:rPr>
              <a:t>BIZ</a:t>
            </a:r>
            <a:r>
              <a:rPr lang="en-US" sz="1800" dirty="0" smtClean="0">
                <a:ea typeface="Times New Roman"/>
              </a:rPr>
              <a:t> 2015</a:t>
            </a:r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690688" y="-53340"/>
            <a:ext cx="5762625" cy="266367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Calibri"/>
                <a:ea typeface="Times New Roman"/>
              </a:rPr>
              <a:t> </a:t>
            </a:r>
            <a:r>
              <a:rPr lang="en-US" sz="24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Online Conference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June 17</a:t>
            </a:r>
            <a:r>
              <a:rPr lang="en-US" sz="2000" b="1" baseline="30000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th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 and 18</a:t>
            </a:r>
            <a:r>
              <a:rPr lang="en-US" sz="2000" b="1" baseline="30000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th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 2015</a:t>
            </a:r>
            <a:endParaRPr lang="en-GB" sz="1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2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ffice365mon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SharePoint </a:t>
            </a:r>
            <a:r>
              <a:rPr lang="en-GB" dirty="0" smtClean="0"/>
              <a:t>Infrastructure </a:t>
            </a:r>
            <a:r>
              <a:rPr lang="en-GB" dirty="0"/>
              <a:t>Reporting – On-</a:t>
            </a:r>
            <a:r>
              <a:rPr lang="en-GB" dirty="0" err="1"/>
              <a:t>Prem</a:t>
            </a:r>
            <a:r>
              <a:rPr lang="en-GB" dirty="0"/>
              <a:t> &amp; Office 365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Ryan Yates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6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There is a lot to report on</a:t>
            </a:r>
          </a:p>
          <a:p>
            <a:r>
              <a:rPr lang="en-GB" dirty="0" smtClean="0"/>
              <a:t>Not everything is worth reporting on</a:t>
            </a:r>
          </a:p>
          <a:p>
            <a:r>
              <a:rPr lang="en-GB" dirty="0" smtClean="0"/>
              <a:t>Reporting methods vary</a:t>
            </a:r>
          </a:p>
          <a:p>
            <a:r>
              <a:rPr lang="en-GB" dirty="0" smtClean="0"/>
              <a:t>It’s a big task to get it all set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So Should I do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GB" sz="15000" dirty="0" smtClean="0"/>
              <a:t>Yes</a:t>
            </a:r>
            <a:endParaRPr lang="en-GB" sz="15000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Setting the Scene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2908300" cy="33944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This is Steve – A new IT Admin at a company that has roughly 3000 Servers – now including SharePoint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063229"/>
            <a:ext cx="3836987" cy="35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Well what about Steve?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He is constantly busy – resolving issues from end users</a:t>
            </a:r>
          </a:p>
          <a:p>
            <a:r>
              <a:rPr lang="en-GB" dirty="0" smtClean="0"/>
              <a:t>He has Big projects coming up – Server 2003 migrations &amp; application upgrades</a:t>
            </a:r>
          </a:p>
          <a:p>
            <a:r>
              <a:rPr lang="en-GB" dirty="0" smtClean="0"/>
              <a:t>He has never worked with SharePoint before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So what does this mean to Steve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He needs to engage within the team to reduce the workload </a:t>
            </a:r>
          </a:p>
          <a:p>
            <a:r>
              <a:rPr lang="en-GB" dirty="0" smtClean="0"/>
              <a:t>He needs to make his workload more efficient</a:t>
            </a:r>
          </a:p>
          <a:p>
            <a:r>
              <a:rPr lang="en-GB" dirty="0" smtClean="0"/>
              <a:t>He needs to prioritise work streams</a:t>
            </a:r>
          </a:p>
          <a:p>
            <a:r>
              <a:rPr lang="en-GB" dirty="0" smtClean="0"/>
              <a:t>He needs to go home each day on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So how will he achieve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Understanding of all the components involved</a:t>
            </a:r>
          </a:p>
          <a:p>
            <a:r>
              <a:rPr lang="en-GB" dirty="0" smtClean="0"/>
              <a:t>Prioritising the reporting timeframe – </a:t>
            </a:r>
            <a:r>
              <a:rPr lang="en-GB" dirty="0" err="1" smtClean="0"/>
              <a:t>Realtime</a:t>
            </a:r>
            <a:r>
              <a:rPr lang="en-GB" dirty="0" smtClean="0"/>
              <a:t> Hourly</a:t>
            </a:r>
            <a:r>
              <a:rPr lang="en-GB" dirty="0" smtClean="0"/>
              <a:t>, Daily, Weekly, Monthly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Prioritising </a:t>
            </a:r>
            <a:r>
              <a:rPr lang="en-GB" dirty="0" smtClean="0"/>
              <a:t>whether it is </a:t>
            </a:r>
            <a:r>
              <a:rPr lang="en-GB" dirty="0" smtClean="0"/>
              <a:t>team facing or external facing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So reporting for SharePoint?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334806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What does this involve?</a:t>
            </a:r>
          </a:p>
          <a:p>
            <a:r>
              <a:rPr lang="en-GB" dirty="0" smtClean="0"/>
              <a:t>How </a:t>
            </a:r>
            <a:r>
              <a:rPr lang="en-GB" dirty="0" smtClean="0"/>
              <a:t>often to build the report?</a:t>
            </a:r>
          </a:p>
          <a:p>
            <a:r>
              <a:rPr lang="en-GB" dirty="0" smtClean="0"/>
              <a:t>Delivery </a:t>
            </a:r>
            <a:r>
              <a:rPr lang="en-GB" dirty="0" smtClean="0"/>
              <a:t>method?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62647" y="1388788"/>
            <a:ext cx="292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Lets find out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62647" y="2255062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be your decision but get something done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38274" y="3265714"/>
            <a:ext cx="24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Website / Email / IRC chat / Slack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What component layers are there?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Hardware</a:t>
            </a:r>
          </a:p>
          <a:p>
            <a:r>
              <a:rPr lang="en-GB" dirty="0" smtClean="0"/>
              <a:t>Network</a:t>
            </a:r>
          </a:p>
          <a:p>
            <a:r>
              <a:rPr lang="en-GB" dirty="0" smtClean="0"/>
              <a:t>OS</a:t>
            </a:r>
          </a:p>
          <a:p>
            <a:r>
              <a:rPr lang="en-GB" dirty="0" smtClean="0"/>
              <a:t>Database</a:t>
            </a:r>
          </a:p>
          <a:p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37200" y="1422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are typically the same for all </a:t>
            </a:r>
            <a:r>
              <a:rPr lang="en-GB" dirty="0" smtClean="0"/>
              <a:t>applications</a:t>
            </a:r>
          </a:p>
          <a:p>
            <a:endParaRPr lang="en-GB" dirty="0"/>
          </a:p>
          <a:p>
            <a:r>
              <a:rPr lang="en-GB" dirty="0" smtClean="0"/>
              <a:t>And for the following few slides these are just a few possible suggestions out of many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Hardware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Hard drive health &amp; Storage consumption</a:t>
            </a:r>
          </a:p>
          <a:p>
            <a:r>
              <a:rPr lang="en-GB" dirty="0" smtClean="0"/>
              <a:t>Network </a:t>
            </a:r>
            <a:r>
              <a:rPr lang="en-GB" dirty="0" smtClean="0"/>
              <a:t>Utilisation</a:t>
            </a:r>
            <a:endParaRPr lang="en-GB" dirty="0" smtClean="0"/>
          </a:p>
          <a:p>
            <a:r>
              <a:rPr lang="en-GB" dirty="0" smtClean="0"/>
              <a:t>CPU Utilisation</a:t>
            </a:r>
          </a:p>
          <a:p>
            <a:r>
              <a:rPr lang="en-GB" dirty="0" smtClean="0"/>
              <a:t>Ram Utilisation</a:t>
            </a:r>
            <a:endParaRPr lang="en-GB" dirty="0"/>
          </a:p>
          <a:p>
            <a:r>
              <a:rPr lang="en-GB" dirty="0" smtClean="0"/>
              <a:t>And many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Needs to be checked that devices can be reached</a:t>
            </a:r>
          </a:p>
          <a:p>
            <a:r>
              <a:rPr lang="en-GB" dirty="0" smtClean="0"/>
              <a:t>Ping and </a:t>
            </a:r>
            <a:r>
              <a:rPr lang="en-GB" dirty="0" err="1" smtClean="0"/>
              <a:t>Tracert</a:t>
            </a:r>
            <a:r>
              <a:rPr lang="en-GB" dirty="0" smtClean="0"/>
              <a:t> are common and simple to use tools</a:t>
            </a:r>
            <a:endParaRPr lang="en-GB" dirty="0" smtClean="0"/>
          </a:p>
          <a:p>
            <a:r>
              <a:rPr lang="en-GB" dirty="0" smtClean="0"/>
              <a:t>However that’s just a small 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Ryan Yates</a:t>
            </a:r>
            <a:endParaRPr lang="en-GB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8763" y="1143000"/>
            <a:ext cx="2286000" cy="2286000"/>
          </a:xfrm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6608998" y="3749699"/>
            <a:ext cx="2286000" cy="937216"/>
          </a:xfrm>
        </p:spPr>
        <p:txBody>
          <a:bodyPr/>
          <a:lstStyle/>
          <a:p>
            <a:r>
              <a:rPr lang="en-GB" dirty="0" smtClean="0"/>
              <a:t>Email : ryan.yates@kilasuit.org</a:t>
            </a:r>
          </a:p>
          <a:p>
            <a:r>
              <a:rPr lang="en-GB" dirty="0" smtClean="0"/>
              <a:t>Twitter : @ryanyates1990</a:t>
            </a:r>
          </a:p>
          <a:p>
            <a:r>
              <a:rPr lang="en-GB" dirty="0" smtClean="0"/>
              <a:t>Facebook : </a:t>
            </a:r>
          </a:p>
          <a:p>
            <a:r>
              <a:rPr lang="en-GB" dirty="0" smtClean="0"/>
              <a:t>LinkedIn </a:t>
            </a:r>
            <a:r>
              <a:rPr lang="en-GB" dirty="0"/>
              <a:t>: </a:t>
            </a:r>
            <a:r>
              <a:rPr lang="en-GB" sz="800" dirty="0" smtClean="0"/>
              <a:t>uk.linkedin.com/in/ryanyates90</a:t>
            </a:r>
            <a:endParaRPr lang="en-GB" sz="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SharePoint &amp; </a:t>
            </a:r>
            <a:r>
              <a:rPr lang="en-GB" dirty="0" smtClean="0"/>
              <a:t>PowerShell </a:t>
            </a:r>
            <a:r>
              <a:rPr lang="en-GB" dirty="0"/>
              <a:t>Specialist </a:t>
            </a:r>
            <a:r>
              <a:rPr lang="en-GB" dirty="0" smtClean="0"/>
              <a:t>currently at </a:t>
            </a:r>
            <a:r>
              <a:rPr lang="en-GB" dirty="0"/>
              <a:t>University of Manchester </a:t>
            </a:r>
            <a:endParaRPr lang="en-GB" dirty="0" smtClean="0"/>
          </a:p>
          <a:p>
            <a:r>
              <a:rPr lang="en-GB" dirty="0" smtClean="0"/>
              <a:t>Avid </a:t>
            </a:r>
            <a:r>
              <a:rPr lang="en-GB" dirty="0"/>
              <a:t>Metal fan and community </a:t>
            </a:r>
            <a:r>
              <a:rPr lang="en-GB" dirty="0" smtClean="0"/>
              <a:t>speaker across SharePoint User Groups in the UK</a:t>
            </a:r>
          </a:p>
          <a:p>
            <a:r>
              <a:rPr lang="en-GB" sz="2000" dirty="0" smtClean="0"/>
              <a:t>Organiser of the PowerShell User Group in Manchester - @</a:t>
            </a:r>
            <a:r>
              <a:rPr lang="en-GB" sz="2000" dirty="0" err="1" smtClean="0"/>
              <a:t>GetPSUGUKMAN</a:t>
            </a:r>
            <a:r>
              <a:rPr lang="en-GB" sz="2000" dirty="0" smtClean="0"/>
              <a:t> – meeting for the first time on Tuesday 13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</a:t>
            </a:r>
            <a:r>
              <a:rPr lang="en-GB" sz="2000" dirty="0" smtClean="0"/>
              <a:t>Oct – Sign up now </a:t>
            </a:r>
            <a:r>
              <a:rPr lang="en-GB" sz="2000" dirty="0" smtClean="0">
                <a:sym typeface="Wingdings" panose="05000000000000000000" pitchFamily="2" charset="2"/>
              </a:rPr>
              <a:t></a:t>
            </a:r>
            <a:endParaRPr lang="en-GB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4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Updates / patches required?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Reboots required?</a:t>
            </a:r>
          </a:p>
          <a:p>
            <a:endParaRPr lang="en-GB" dirty="0"/>
          </a:p>
          <a:p>
            <a:r>
              <a:rPr lang="en-GB" dirty="0" smtClean="0"/>
              <a:t>Event Logs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Database -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Database Size &amp; Growth</a:t>
            </a:r>
          </a:p>
          <a:p>
            <a:endParaRPr lang="en-GB" dirty="0" smtClean="0"/>
          </a:p>
          <a:p>
            <a:r>
              <a:rPr lang="en-GB" dirty="0" smtClean="0"/>
              <a:t>Database log growth</a:t>
            </a:r>
          </a:p>
          <a:p>
            <a:endParaRPr lang="en-GB" dirty="0" smtClean="0"/>
          </a:p>
          <a:p>
            <a:r>
              <a:rPr lang="en-GB" dirty="0" smtClean="0"/>
              <a:t>Database maintenance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Application - IIS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IIS sites are up and running</a:t>
            </a:r>
          </a:p>
          <a:p>
            <a:r>
              <a:rPr lang="en-GB" dirty="0" smtClean="0"/>
              <a:t>Certificate Expiry Dates</a:t>
            </a:r>
          </a:p>
          <a:p>
            <a:r>
              <a:rPr lang="en-GB" dirty="0" smtClean="0"/>
              <a:t>Application Pools </a:t>
            </a:r>
          </a:p>
          <a:p>
            <a:r>
              <a:rPr lang="en-GB" dirty="0" err="1" smtClean="0"/>
              <a:t>Web.config</a:t>
            </a:r>
            <a:r>
              <a:rPr lang="en-GB" dirty="0" smtClean="0"/>
              <a:t> amendments</a:t>
            </a:r>
          </a:p>
          <a:p>
            <a:r>
              <a:rPr lang="en-GB" dirty="0" smtClean="0"/>
              <a:t>Active Connections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Ok so what about SharePoint?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Well we have many moving components in SharePoint</a:t>
            </a:r>
          </a:p>
          <a:p>
            <a:r>
              <a:rPr lang="en-GB" dirty="0" smtClean="0"/>
              <a:t>Site Quota – both size and the Sandbox use</a:t>
            </a:r>
          </a:p>
          <a:p>
            <a:r>
              <a:rPr lang="en-GB" dirty="0" smtClean="0"/>
              <a:t>Running number of Workflows</a:t>
            </a:r>
          </a:p>
          <a:p>
            <a:r>
              <a:rPr lang="en-GB" dirty="0" smtClean="0"/>
              <a:t>Timer Jobs</a:t>
            </a:r>
          </a:p>
          <a:p>
            <a:r>
              <a:rPr lang="en-GB" dirty="0" smtClean="0"/>
              <a:t>Which sites are the most visited?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More SharePoint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Installed Apps</a:t>
            </a:r>
          </a:p>
          <a:p>
            <a:r>
              <a:rPr lang="en-GB" dirty="0" smtClean="0"/>
              <a:t>Installed WSPs – </a:t>
            </a:r>
            <a:r>
              <a:rPr lang="en-GB" sz="1800" dirty="0" smtClean="0"/>
              <a:t>Naughty full trust code ;-) and sandbox solutions too</a:t>
            </a:r>
          </a:p>
          <a:p>
            <a:r>
              <a:rPr lang="en-GB" dirty="0" smtClean="0"/>
              <a:t>Lists with lots of items - LVT</a:t>
            </a:r>
          </a:p>
          <a:p>
            <a:r>
              <a:rPr lang="en-GB" dirty="0" smtClean="0"/>
              <a:t>Large Documents</a:t>
            </a:r>
          </a:p>
          <a:p>
            <a:r>
              <a:rPr lang="en-GB" dirty="0" smtClean="0"/>
              <a:t>User profile 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More SharePoint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5037"/>
            <a:ext cx="3454782" cy="3219585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Well not really but you get the Picture - right?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99" y="2302721"/>
            <a:ext cx="3609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Hold on a Minute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sz="2800" dirty="0" smtClean="0"/>
              <a:t>That seems like a lot to report on. Do I Really need to do all of this?</a:t>
            </a:r>
          </a:p>
          <a:p>
            <a:endParaRPr lang="en-GB" sz="2800" dirty="0"/>
          </a:p>
          <a:p>
            <a:r>
              <a:rPr lang="en-GB" sz="2800" dirty="0" smtClean="0"/>
              <a:t>Well “It Depends” on your requirements</a:t>
            </a:r>
          </a:p>
          <a:p>
            <a:endParaRPr lang="en-GB" sz="2800" dirty="0"/>
          </a:p>
          <a:p>
            <a:r>
              <a:rPr lang="en-GB" sz="2800" dirty="0" smtClean="0"/>
              <a:t>But this is only a fraction of what I personally would be reporting 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Reporting = An Easier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Its true – If you are reporting about your infrastructure (and actually reading it too) then your life becomes easier</a:t>
            </a:r>
          </a:p>
          <a:p>
            <a:endParaRPr lang="en-GB" dirty="0"/>
          </a:p>
          <a:p>
            <a:r>
              <a:rPr lang="en-GB" dirty="0" smtClean="0"/>
              <a:t>It’s a culture shift towards a DevOps </a:t>
            </a:r>
            <a:r>
              <a:rPr lang="en-GB" dirty="0" err="1" smtClean="0"/>
              <a:t>mindset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But What about </a:t>
            </a:r>
            <a:r>
              <a:rPr lang="en-GB" dirty="0" err="1" smtClean="0"/>
              <a:t>Config</a:t>
            </a:r>
            <a:r>
              <a:rPr lang="en-GB" dirty="0"/>
              <a:t>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Configuration Management can reduce Configuration Drift and therefore make your life even simpler</a:t>
            </a:r>
          </a:p>
          <a:p>
            <a:r>
              <a:rPr lang="en-GB" dirty="0" smtClean="0"/>
              <a:t>Reporting is a Key DevOps principle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Ok what about SharePoint Online?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Metrics for SharePoint Online would include</a:t>
            </a:r>
          </a:p>
          <a:p>
            <a:endParaRPr lang="en-GB" dirty="0" smtClean="0"/>
          </a:p>
          <a:p>
            <a:r>
              <a:rPr lang="en-GB" dirty="0" smtClean="0"/>
              <a:t>Site Quotas</a:t>
            </a:r>
          </a:p>
          <a:p>
            <a:endParaRPr lang="en-GB" dirty="0" smtClean="0"/>
          </a:p>
          <a:p>
            <a:r>
              <a:rPr lang="en-GB" dirty="0" smtClean="0"/>
              <a:t>Is it up? </a:t>
            </a:r>
            <a:r>
              <a:rPr lang="en-GB" dirty="0"/>
              <a:t>Use </a:t>
            </a:r>
            <a:r>
              <a:rPr lang="en-GB" dirty="0">
                <a:hlinkClick r:id="rId2"/>
              </a:rPr>
              <a:t>https://www.office365mon.com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Please tweet about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pPr marL="0" indent="0">
              <a:buNone/>
            </a:pPr>
            <a:r>
              <a:rPr lang="en-GB" dirty="0" smtClean="0"/>
              <a:t>Tweet </a:t>
            </a:r>
            <a:r>
              <a:rPr lang="en-GB" dirty="0" smtClean="0"/>
              <a:t>about #Collab365 #SharePoint Infrastructure Reporting and tag me in too @ryanyates1990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3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Products you can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ShareGate</a:t>
            </a:r>
            <a:endParaRPr lang="en-GB" dirty="0" smtClean="0"/>
          </a:p>
          <a:p>
            <a:r>
              <a:rPr lang="en-GB" dirty="0" err="1" smtClean="0"/>
              <a:t>Metalogix</a:t>
            </a:r>
            <a:r>
              <a:rPr lang="en-GB" dirty="0" smtClean="0"/>
              <a:t> Control Point</a:t>
            </a:r>
          </a:p>
          <a:p>
            <a:r>
              <a:rPr lang="en-GB" dirty="0" err="1" smtClean="0"/>
              <a:t>AvePoint</a:t>
            </a:r>
            <a:r>
              <a:rPr lang="en-GB" dirty="0" smtClean="0"/>
              <a:t> </a:t>
            </a:r>
            <a:r>
              <a:rPr lang="en-GB" dirty="0" err="1" smtClean="0"/>
              <a:t>DocAve</a:t>
            </a:r>
            <a:endParaRPr lang="en-GB" dirty="0" smtClean="0"/>
          </a:p>
          <a:p>
            <a:r>
              <a:rPr lang="en-GB" dirty="0" smtClean="0"/>
              <a:t>Office365Mon</a:t>
            </a:r>
            <a:endParaRPr lang="en-GB" dirty="0"/>
          </a:p>
          <a:p>
            <a:r>
              <a:rPr lang="en-GB" dirty="0" smtClean="0"/>
              <a:t>Custom PowerShell scripts – Flexibility and scalability across other products – SQL, IIS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Key takeaways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Decide on what is crucial to you</a:t>
            </a:r>
          </a:p>
          <a:p>
            <a:pPr marL="0" indent="0">
              <a:buNone/>
            </a:pPr>
            <a:r>
              <a:rPr lang="en-GB" dirty="0" smtClean="0"/>
              <a:t>Get it set up</a:t>
            </a:r>
          </a:p>
          <a:p>
            <a:pPr marL="0" indent="0">
              <a:buNone/>
            </a:pPr>
            <a:r>
              <a:rPr lang="en-GB" dirty="0" smtClean="0"/>
              <a:t>Use this as a step to move towards a DevOps </a:t>
            </a:r>
            <a:r>
              <a:rPr lang="en-GB" dirty="0" err="1" smtClean="0"/>
              <a:t>mindset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Investigate Configuration Management – Chef, Puppet, PowerShell DSC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4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Question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Q &amp; A’s</a:t>
            </a:r>
          </a:p>
        </p:txBody>
      </p:sp>
    </p:spTree>
    <p:extLst>
      <p:ext uri="{BB962C8B-B14F-4D97-AF65-F5344CB8AC3E}">
        <p14:creationId xmlns:p14="http://schemas.microsoft.com/office/powerpoint/2010/main" val="40490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Ryan Yates</a:t>
            </a:r>
            <a:endParaRPr lang="en-GB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8763" y="1143000"/>
            <a:ext cx="2286000" cy="2286000"/>
          </a:xfrm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6608998" y="3749699"/>
            <a:ext cx="2286000" cy="937216"/>
          </a:xfrm>
        </p:spPr>
        <p:txBody>
          <a:bodyPr/>
          <a:lstStyle/>
          <a:p>
            <a:r>
              <a:rPr lang="en-GB" dirty="0" smtClean="0"/>
              <a:t>Email : ryan.yates@kilasuit.org</a:t>
            </a:r>
          </a:p>
          <a:p>
            <a:r>
              <a:rPr lang="en-GB" dirty="0" smtClean="0"/>
              <a:t>Twitter : @ryanyates1990</a:t>
            </a:r>
          </a:p>
          <a:p>
            <a:r>
              <a:rPr lang="en-GB" dirty="0" smtClean="0"/>
              <a:t>Facebook : </a:t>
            </a:r>
          </a:p>
          <a:p>
            <a:r>
              <a:rPr lang="en-GB" dirty="0" smtClean="0"/>
              <a:t>LinkedIn </a:t>
            </a:r>
            <a:r>
              <a:rPr lang="en-GB" dirty="0"/>
              <a:t>: </a:t>
            </a:r>
            <a:r>
              <a:rPr lang="en-GB" sz="800" dirty="0" smtClean="0"/>
              <a:t>uk.linkedin.com/in/ryanyates90</a:t>
            </a:r>
            <a:endParaRPr lang="en-GB" sz="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SharePoint &amp; </a:t>
            </a:r>
            <a:r>
              <a:rPr lang="en-GB" dirty="0" smtClean="0"/>
              <a:t>PowerShell </a:t>
            </a:r>
            <a:r>
              <a:rPr lang="en-GB" dirty="0"/>
              <a:t>Specialist </a:t>
            </a:r>
            <a:r>
              <a:rPr lang="en-GB" dirty="0" smtClean="0"/>
              <a:t>currently at </a:t>
            </a:r>
            <a:r>
              <a:rPr lang="en-GB" dirty="0"/>
              <a:t>University of Manchester </a:t>
            </a:r>
            <a:endParaRPr lang="en-GB" dirty="0" smtClean="0"/>
          </a:p>
          <a:p>
            <a:r>
              <a:rPr lang="en-GB" dirty="0" smtClean="0"/>
              <a:t>Avid </a:t>
            </a:r>
            <a:r>
              <a:rPr lang="en-GB" dirty="0"/>
              <a:t>Metal fan and community </a:t>
            </a:r>
            <a:r>
              <a:rPr lang="en-GB" dirty="0" smtClean="0"/>
              <a:t>speaker across SharePoint User Groups in the UK</a:t>
            </a:r>
          </a:p>
          <a:p>
            <a:r>
              <a:rPr lang="en-GB" sz="2000" dirty="0" smtClean="0"/>
              <a:t>Organiser of the PowerShell User Group in Manchester - @</a:t>
            </a:r>
            <a:r>
              <a:rPr lang="en-GB" sz="2000" dirty="0" err="1" smtClean="0"/>
              <a:t>GetPSUGUKMAN</a:t>
            </a:r>
            <a:r>
              <a:rPr lang="en-GB" sz="2000" dirty="0" smtClean="0"/>
              <a:t> – meeting for the first time on Tuesday 13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</a:t>
            </a:r>
            <a:r>
              <a:rPr lang="en-GB" sz="2000" dirty="0" smtClean="0"/>
              <a:t>Oct – Sign up now </a:t>
            </a:r>
            <a:r>
              <a:rPr lang="en-GB" sz="2000" dirty="0" smtClean="0">
                <a:sym typeface="Wingdings" panose="05000000000000000000" pitchFamily="2" charset="2"/>
              </a:rPr>
              <a:t></a:t>
            </a:r>
            <a:endParaRPr lang="en-GB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6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0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Professional Background</a:t>
            </a:r>
            <a:endParaRPr lang="en-GB" dirty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-2850" y="1063229"/>
            <a:ext cx="4549450" cy="25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u="sng" dirty="0" smtClean="0"/>
              <a:t>Currently</a:t>
            </a:r>
          </a:p>
          <a:p>
            <a:r>
              <a:rPr lang="en-GB" sz="1800" dirty="0" smtClean="0"/>
              <a:t>SharePoint Applications/Implementation Analyst - University Of Manchester </a:t>
            </a:r>
          </a:p>
          <a:p>
            <a:r>
              <a:rPr lang="en-GB" sz="1800" u="sng" dirty="0" smtClean="0"/>
              <a:t>Previously</a:t>
            </a:r>
          </a:p>
          <a:p>
            <a:r>
              <a:rPr lang="en-GB" sz="1800" dirty="0" smtClean="0"/>
              <a:t>SharePoint User Support Services Engineering Consultant – Barclays </a:t>
            </a:r>
            <a:endParaRPr lang="en-GB" sz="1800" dirty="0"/>
          </a:p>
          <a:p>
            <a:r>
              <a:rPr lang="en-GB" sz="1800" dirty="0" smtClean="0"/>
              <a:t>Various Retail Jobs</a:t>
            </a:r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27600" y="1255751"/>
            <a:ext cx="405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Passion for all things IT related however predominantly been Microsoft Focused since Windows XP</a:t>
            </a:r>
          </a:p>
          <a:p>
            <a:endParaRPr lang="en-GB" dirty="0"/>
          </a:p>
          <a:p>
            <a:r>
              <a:rPr lang="en-GB" dirty="0" smtClean="0"/>
              <a:t>SharePoint was my entry into IT</a:t>
            </a:r>
          </a:p>
          <a:p>
            <a:endParaRPr lang="en-GB" dirty="0"/>
          </a:p>
          <a:p>
            <a:r>
              <a:rPr lang="en-GB" dirty="0" smtClean="0"/>
              <a:t>However PowerShell is my Secret love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2100" y="3576935"/>
            <a:ext cx="850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“Spend less time doing the same mundane tasks and spend more time pushing your knowledge in automation”</a:t>
            </a:r>
          </a:p>
          <a:p>
            <a:pPr algn="ctr"/>
            <a:r>
              <a:rPr lang="en-GB" dirty="0" smtClean="0"/>
              <a:t>Simple Task Automation = Early </a:t>
            </a:r>
            <a:r>
              <a:rPr lang="en-GB" dirty="0" err="1" smtClean="0"/>
              <a:t>DevOps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0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Background to this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sz="2800" dirty="0" smtClean="0"/>
              <a:t>Tired of problem after problem with your SharePoint Environment?</a:t>
            </a:r>
          </a:p>
          <a:p>
            <a:r>
              <a:rPr lang="en-GB" sz="2800" dirty="0" smtClean="0"/>
              <a:t>Unsure of current KPI’s</a:t>
            </a:r>
          </a:p>
          <a:p>
            <a:r>
              <a:rPr lang="en-GB" sz="2800" dirty="0" smtClean="0"/>
              <a:t>Business have a negative view of SharePoint – “It’s down again”</a:t>
            </a:r>
          </a:p>
          <a:p>
            <a:r>
              <a:rPr lang="en-GB" sz="2800" dirty="0" smtClean="0"/>
              <a:t>Perhaps your just not a SharePoint Guy/Girl and are unsure of what you need to report on?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4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Further Session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On-premises has much more complexity which means much more to report on</a:t>
            </a:r>
          </a:p>
          <a:p>
            <a:r>
              <a:rPr lang="en-GB" dirty="0" smtClean="0"/>
              <a:t>Online can reduce that overhead and there are some great reporting solutions already out there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838200"/>
            <a:ext cx="5397500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" y="1346200"/>
            <a:ext cx="222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networks grow – so does their complexity to maintain and support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 lets look into a way to make that hopefully a bit simpler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8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What is Infrastructure Reporting?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Put simply Infrastructure reporting is just data BUT its how you use that data that matters</a:t>
            </a:r>
          </a:p>
          <a:p>
            <a:r>
              <a:rPr lang="en-GB" dirty="0" smtClean="0"/>
              <a:t>Made up of many components</a:t>
            </a:r>
          </a:p>
          <a:p>
            <a:r>
              <a:rPr lang="en-GB" dirty="0" smtClean="0"/>
              <a:t>Components span multiple different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So What do I get out of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 point in time overview of the Service health</a:t>
            </a:r>
          </a:p>
          <a:p>
            <a:r>
              <a:rPr lang="en-GB" dirty="0" smtClean="0"/>
              <a:t>Ability to react to issues quicker</a:t>
            </a:r>
          </a:p>
          <a:p>
            <a:r>
              <a:rPr lang="en-GB" dirty="0" smtClean="0"/>
              <a:t>Less downtime</a:t>
            </a:r>
          </a:p>
          <a:p>
            <a:r>
              <a:rPr lang="en-GB" dirty="0" smtClean="0"/>
              <a:t>Happier End users</a:t>
            </a:r>
          </a:p>
          <a:p>
            <a:r>
              <a:rPr lang="en-GB" dirty="0" smtClean="0"/>
              <a:t>Confidence in the platform</a:t>
            </a:r>
          </a:p>
        </p:txBody>
      </p:sp>
    </p:spTree>
    <p:extLst>
      <p:ext uri="{BB962C8B-B14F-4D97-AF65-F5344CB8AC3E}">
        <p14:creationId xmlns:p14="http://schemas.microsoft.com/office/powerpoint/2010/main" val="2915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8EF9A9397C04CAB126381B204A148" ma:contentTypeVersion="1" ma:contentTypeDescription="Create a new document." ma:contentTypeScope="" ma:versionID="130174a8cec20117da53577f56607f13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3DC5B1-009F-42B6-A358-3AED83A3EAE6}">
  <ds:schemaRefs>
    <ds:schemaRef ds:uri="http://schemas.microsoft.com/office/2006/metadata/properties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AB6098-40A5-4F89-9EB4-E2583AA3E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7EEBF6-7C4C-4DB9-9CD7-CB25B64AFC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5551</TotalTime>
  <Words>996</Words>
  <Application>Microsoft Office PowerPoint</Application>
  <PresentationFormat>On-screen Show (16:9)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Segoe UI</vt:lpstr>
      <vt:lpstr>Segoe UI Semilight</vt:lpstr>
      <vt:lpstr>Times New Roman</vt:lpstr>
      <vt:lpstr>Wingdings</vt:lpstr>
      <vt:lpstr>Office Theme</vt:lpstr>
      <vt:lpstr>PowerPoint Presentation</vt:lpstr>
      <vt:lpstr>Ryan Yates</vt:lpstr>
      <vt:lpstr>Please tweet about this</vt:lpstr>
      <vt:lpstr>Professional Background</vt:lpstr>
      <vt:lpstr>Background to this session</vt:lpstr>
      <vt:lpstr>Further Session Background</vt:lpstr>
      <vt:lpstr>PowerPoint Presentation</vt:lpstr>
      <vt:lpstr>What is Infrastructure Reporting?</vt:lpstr>
      <vt:lpstr>So What do I get out of it?</vt:lpstr>
      <vt:lpstr>But</vt:lpstr>
      <vt:lpstr>So Should I do it?</vt:lpstr>
      <vt:lpstr>Setting the Scene</vt:lpstr>
      <vt:lpstr>Well what about Steve?</vt:lpstr>
      <vt:lpstr>So what does this mean to Steve</vt:lpstr>
      <vt:lpstr>So how will he achieve it?</vt:lpstr>
      <vt:lpstr>So reporting for SharePoint?</vt:lpstr>
      <vt:lpstr>What component layers are there?</vt:lpstr>
      <vt:lpstr>Hardware Reporting</vt:lpstr>
      <vt:lpstr>Network</vt:lpstr>
      <vt:lpstr>OS</vt:lpstr>
      <vt:lpstr>Database - SQL</vt:lpstr>
      <vt:lpstr>Application - IIS</vt:lpstr>
      <vt:lpstr>Ok so what about SharePoint?</vt:lpstr>
      <vt:lpstr>More SharePoint</vt:lpstr>
      <vt:lpstr>More SharePoint</vt:lpstr>
      <vt:lpstr>Hold on a Minute</vt:lpstr>
      <vt:lpstr>Reporting = An Easier Life</vt:lpstr>
      <vt:lpstr>But What about Config Management</vt:lpstr>
      <vt:lpstr>Ok what about SharePoint Online?</vt:lpstr>
      <vt:lpstr>Products you can use</vt:lpstr>
      <vt:lpstr>Key takeaways</vt:lpstr>
      <vt:lpstr>Question Time</vt:lpstr>
      <vt:lpstr>Ryan Yates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Speakers Slide Deck PowerPoint</dc:title>
  <dc:creator>Fraser Beadle</dc:creator>
  <cp:lastModifiedBy>Ryan Yates</cp:lastModifiedBy>
  <cp:revision>161</cp:revision>
  <cp:lastPrinted>2015-03-26T17:38:44Z</cp:lastPrinted>
  <dcterms:created xsi:type="dcterms:W3CDTF">2015-03-24T16:43:11Z</dcterms:created>
  <dcterms:modified xsi:type="dcterms:W3CDTF">2015-10-08T16:38:30Z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0x0101005928EF9A9397C04CAB126381B204A148</vt:lpwstr>
  </property>
</Properties>
</file>