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0" r:id="rId3"/>
  </p:sldMasterIdLst>
  <p:notesMasterIdLst>
    <p:notesMasterId r:id="rId11"/>
  </p:notesMasterIdLst>
  <p:sldIdLst>
    <p:sldId id="256" r:id="rId4"/>
    <p:sldId id="258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D0C51-FAC7-4C9D-B2B6-1CFC6E6E9D37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D6B1-4523-420F-AAED-3CED2A21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D66A5-C686-4FA8-95F7-B34372C4A5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3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0" y="1298480"/>
            <a:ext cx="5303520" cy="2035366"/>
          </a:xfrm>
        </p:spPr>
        <p:txBody>
          <a:bodyPr anchor="b">
            <a:normAutofit/>
          </a:bodyPr>
          <a:lstStyle>
            <a:lvl1pPr algn="ctr"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356" y="3654519"/>
            <a:ext cx="9979644" cy="463994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6" y="1298480"/>
            <a:ext cx="4609068" cy="203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9" r="58713" b="40465"/>
          <a:stretch/>
        </p:blipFill>
        <p:spPr>
          <a:xfrm>
            <a:off x="195190" y="6366465"/>
            <a:ext cx="1512168" cy="358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89" y="6168273"/>
            <a:ext cx="1114978" cy="55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2" y="6366465"/>
            <a:ext cx="1620004" cy="399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1" y="4912055"/>
            <a:ext cx="2011113" cy="6808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2140" y="4536288"/>
            <a:ext cx="201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SG" sz="1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46309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9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0" y="1298479"/>
            <a:ext cx="5303520" cy="2220462"/>
          </a:xfrm>
        </p:spPr>
        <p:txBody>
          <a:bodyPr anchor="b">
            <a:normAutofit/>
          </a:bodyPr>
          <a:lstStyle>
            <a:lvl1pPr algn="ctr"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356" y="3654519"/>
            <a:ext cx="9979644" cy="463994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9" r="58713" b="40465"/>
          <a:stretch/>
        </p:blipFill>
        <p:spPr>
          <a:xfrm>
            <a:off x="195190" y="6366465"/>
            <a:ext cx="1512168" cy="358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89" y="6168273"/>
            <a:ext cx="1114978" cy="55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2" y="6366465"/>
            <a:ext cx="1620004" cy="399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1" y="4619447"/>
            <a:ext cx="2011113" cy="6808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20689" y="5146399"/>
            <a:ext cx="201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SG" sz="1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46309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2" y="1290345"/>
            <a:ext cx="4611031" cy="22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0" y="1298478"/>
            <a:ext cx="5303520" cy="2720629"/>
          </a:xfrm>
        </p:spPr>
        <p:txBody>
          <a:bodyPr anchor="b">
            <a:normAutofit/>
          </a:bodyPr>
          <a:lstStyle>
            <a:lvl1pPr algn="ctr"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356" y="4075926"/>
            <a:ext cx="9979644" cy="463994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9" r="58713" b="40465"/>
          <a:stretch/>
        </p:blipFill>
        <p:spPr>
          <a:xfrm>
            <a:off x="195190" y="6366465"/>
            <a:ext cx="1512168" cy="358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89" y="6168273"/>
            <a:ext cx="1114978" cy="55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2" y="6366465"/>
            <a:ext cx="1620004" cy="399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1" y="4912055"/>
            <a:ext cx="2011113" cy="6808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4476" y="5439007"/>
            <a:ext cx="201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SG" sz="1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46309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0" y="1298479"/>
            <a:ext cx="4621340" cy="27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0" y="1298478"/>
            <a:ext cx="5303520" cy="2481037"/>
          </a:xfrm>
        </p:spPr>
        <p:txBody>
          <a:bodyPr anchor="b">
            <a:normAutofit/>
          </a:bodyPr>
          <a:lstStyle>
            <a:lvl1pPr algn="ctr"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356" y="3851216"/>
            <a:ext cx="9979644" cy="463994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9" r="58713" b="40465"/>
          <a:stretch/>
        </p:blipFill>
        <p:spPr>
          <a:xfrm>
            <a:off x="195190" y="6366465"/>
            <a:ext cx="1512168" cy="358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89" y="6168273"/>
            <a:ext cx="1114978" cy="55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82" y="6366465"/>
            <a:ext cx="1620004" cy="399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41" y="4619447"/>
            <a:ext cx="2011113" cy="6808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20689" y="5146399"/>
            <a:ext cx="2011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Platinum Sponsors</a:t>
            </a:r>
            <a:endParaRPr lang="en-SG" sz="1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46309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2761"/>
            <a:ext cx="4610808" cy="2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5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7" y="463091"/>
            <a:ext cx="1326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463091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Singapore, 2015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4929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theme" Target="../theme/theme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46309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636" y="147844"/>
            <a:ext cx="1329592" cy="4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46309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636" y="147844"/>
            <a:ext cx="1329592" cy="4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609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1637928" cy="745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46309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Singapore, 2015</a:t>
            </a:r>
            <a:endParaRPr lang="en-SG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364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b="1" dirty="0" smtClean="0"/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Let everyone know what they are missing on Social Media</a:t>
            </a: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#PowerShell</a:t>
            </a: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#</a:t>
            </a:r>
            <a:r>
              <a:rPr lang="en-GB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PSConfAsia</a:t>
            </a:r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2400" dirty="0" smtClean="0"/>
              <a:t>Tweets (preferably with Pictures) win Prizes!!!!</a:t>
            </a:r>
            <a:endParaRPr lang="en-SG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5696" y="6121832"/>
            <a:ext cx="8280920" cy="586146"/>
            <a:chOff x="683568" y="6027008"/>
            <a:chExt cx="8280920" cy="57034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69" r="58713" b="40465"/>
            <a:stretch/>
          </p:blipFill>
          <p:spPr>
            <a:xfrm>
              <a:off x="3112472" y="6117755"/>
              <a:ext cx="1531536" cy="3537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957" y="6027008"/>
              <a:ext cx="1129259" cy="54903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075504"/>
              <a:ext cx="1584176" cy="52184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734" y="6128678"/>
              <a:ext cx="1640754" cy="393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11304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79" y="1298480"/>
            <a:ext cx="6626237" cy="2035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SharePoint Management &amp; Reporting : </a:t>
            </a:r>
            <a:r>
              <a:rPr lang="en-US" smtClean="0"/>
              <a:t>BYO </a:t>
            </a:r>
            <a:r>
              <a:rPr lang="en-US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Yates, SharePoint Technical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points for SharePoint KPI’s</a:t>
            </a:r>
          </a:p>
          <a:p>
            <a:r>
              <a:rPr lang="en-US" dirty="0" smtClean="0"/>
              <a:t>Reduction on need for Online KPI’s – No infrastructure to support</a:t>
            </a:r>
          </a:p>
          <a:p>
            <a:r>
              <a:rPr lang="en-US" dirty="0" smtClean="0"/>
              <a:t>Pain points as a SharePoint Admin</a:t>
            </a:r>
          </a:p>
          <a:p>
            <a:r>
              <a:rPr lang="en-US" dirty="0" smtClean="0"/>
              <a:t>Reduction of Server Logins using this method</a:t>
            </a:r>
          </a:p>
          <a:p>
            <a:r>
              <a:rPr lang="en-US" dirty="0" smtClean="0"/>
              <a:t>Key Point – Time saved with this method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7"/>
          <a:stretch/>
        </p:blipFill>
        <p:spPr>
          <a:xfrm>
            <a:off x="6974810" y="1682154"/>
            <a:ext cx="4282656" cy="4537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9096" y="1682154"/>
            <a:ext cx="48519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Ryan Yates – 25 – Proud father to Aaron 5 &amp; Kyra 15 months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Currently</a:t>
            </a:r>
          </a:p>
          <a:p>
            <a:r>
              <a:rPr lang="en-GB" sz="2400" dirty="0" smtClean="0"/>
              <a:t>MCP – Windows XP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Planned</a:t>
            </a:r>
          </a:p>
          <a:p>
            <a:r>
              <a:rPr lang="en-GB" sz="2400" dirty="0" smtClean="0"/>
              <a:t>MCSA Office 365</a:t>
            </a:r>
          </a:p>
          <a:p>
            <a:r>
              <a:rPr lang="en-GB" sz="2400" dirty="0" smtClean="0"/>
              <a:t>MCITP SharePoint 2010 &amp; MCSE SharePoint 2013 </a:t>
            </a:r>
          </a:p>
          <a:p>
            <a:r>
              <a:rPr lang="en-GB" sz="2400" dirty="0" smtClean="0"/>
              <a:t>MCSA Server 2008 -&gt; Server 2012</a:t>
            </a:r>
          </a:p>
          <a:p>
            <a:r>
              <a:rPr lang="en-GB" sz="2400" dirty="0" smtClean="0"/>
              <a:t>MCSE Private Cloud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63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1668" y="551416"/>
            <a:ext cx="11930332" cy="1103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smtClean="0"/>
              <a:t>Tweet me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338944" y="2372810"/>
            <a:ext cx="58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@r</a:t>
            </a:r>
            <a:r>
              <a:rPr lang="en-US" sz="4400" kern="1200" dirty="0" smtClean="0">
                <a:solidFill>
                  <a:schemeClr val="tx1"/>
                </a:solidFill>
              </a:rPr>
              <a:t>yanyates1990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6425" y="3860393"/>
            <a:ext cx="89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Any Photos or Questions about this now or in future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33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 txBox="1">
            <a:spLocks/>
          </p:cNvSpPr>
          <p:nvPr/>
        </p:nvSpPr>
        <p:spPr>
          <a:xfrm>
            <a:off x="136850" y="1999930"/>
            <a:ext cx="5862735" cy="339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 smtClean="0"/>
              <a:t>Currently</a:t>
            </a:r>
          </a:p>
          <a:p>
            <a:r>
              <a:rPr lang="en-GB" dirty="0" smtClean="0"/>
              <a:t>SharePoint Applications/Implementation Analyst - University Of Manchester </a:t>
            </a:r>
          </a:p>
          <a:p>
            <a:r>
              <a:rPr lang="en-GB" u="sng" dirty="0" smtClean="0"/>
              <a:t>Previously</a:t>
            </a:r>
          </a:p>
          <a:p>
            <a:r>
              <a:rPr lang="en-GB" dirty="0" smtClean="0"/>
              <a:t>SharePoint User Support Services Engineering Consultant – Barclays </a:t>
            </a:r>
            <a:endParaRPr lang="en-GB" dirty="0"/>
          </a:p>
          <a:p>
            <a:r>
              <a:rPr lang="en-GB" dirty="0" smtClean="0"/>
              <a:t>Various Retail Jobs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755" y="569634"/>
            <a:ext cx="11930332" cy="1103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dirty="0" smtClean="0"/>
              <a:t>Professional Background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1566" y="1999930"/>
            <a:ext cx="4851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Passion for all things IT related however predominantly been Microsoft Focused since Windows XP</a:t>
            </a:r>
          </a:p>
          <a:p>
            <a:endParaRPr lang="en-GB" sz="2400" dirty="0"/>
          </a:p>
          <a:p>
            <a:r>
              <a:rPr lang="en-GB" sz="2400" dirty="0" smtClean="0"/>
              <a:t>SharePoint was my entry into IT</a:t>
            </a:r>
          </a:p>
          <a:p>
            <a:endParaRPr lang="en-GB" sz="2400" dirty="0"/>
          </a:p>
          <a:p>
            <a:r>
              <a:rPr lang="en-GB" sz="2400" dirty="0" smtClean="0"/>
              <a:t>However PowerShell is my Secret love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585" y="5701007"/>
            <a:ext cx="1103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“Spend less time doing the same mundane tasks and spend more time pushing your knowledge in automation”</a:t>
            </a:r>
          </a:p>
          <a:p>
            <a:pPr algn="ctr"/>
            <a:r>
              <a:rPr lang="en-GB" dirty="0" smtClean="0"/>
              <a:t>Simple Task Automation = Early </a:t>
            </a:r>
            <a:r>
              <a:rPr lang="en-GB" dirty="0" err="1" smtClean="0"/>
              <a:t>DevOps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5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3517" y="389118"/>
            <a:ext cx="11930332" cy="1103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dirty="0" smtClean="0"/>
              <a:t>Background to this Session</a:t>
            </a:r>
            <a:endParaRPr lang="en-GB" dirty="0"/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7983893" y="2192694"/>
            <a:ext cx="3586065" cy="31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How can we get round this issue?</a:t>
            </a:r>
          </a:p>
          <a:p>
            <a:r>
              <a:rPr lang="en-GB" dirty="0" smtClean="0"/>
              <a:t>How can we make things easier?</a:t>
            </a:r>
          </a:p>
          <a:p>
            <a:r>
              <a:rPr lang="en-GB" dirty="0" smtClean="0"/>
              <a:t>How can we ensure that we have a robust and scalable method for KPI’s?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89248" y="1595021"/>
            <a:ext cx="70726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Services need constant Monitoring – Big companies will have implemented monitoring services – Small most likely wont bother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Monitoring is a mundane and repetitive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Constantly using Email reports – But what about Email being down?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 real scale ability – unique to each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 admins will not check monitoring if in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8753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991544" y="6165304"/>
            <a:ext cx="8280920" cy="586146"/>
            <a:chOff x="683568" y="6027008"/>
            <a:chExt cx="8280920" cy="57034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69" r="58713" b="40465"/>
            <a:stretch/>
          </p:blipFill>
          <p:spPr>
            <a:xfrm>
              <a:off x="3112472" y="6117755"/>
              <a:ext cx="1531536" cy="3537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957" y="6027008"/>
              <a:ext cx="1129259" cy="54903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6075504"/>
              <a:ext cx="1584176" cy="52184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734" y="6128678"/>
              <a:ext cx="1640754" cy="39378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812799" y="1340768"/>
            <a:ext cx="10747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#PowerShell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	Tweets (preferably with Pictures) win Prizes</a:t>
            </a:r>
            <a:r>
              <a:rPr lang="en-GB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!!!!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Alvin Lau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Conf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Conf15.potx" id="{3B5C59FA-7DCD-41ED-A9B5-4222251FE012}" vid="{E47B1055-8DE3-4DD8-A904-98D180191B85}"/>
    </a:ext>
  </a:extLst>
</a:theme>
</file>

<file path=ppt/theme/theme2.xml><?xml version="1.0" encoding="utf-8"?>
<a:theme xmlns:a="http://schemas.openxmlformats.org/drawingml/2006/main" name="1_PSConf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Conf15.potx" id="{3B5C59FA-7DCD-41ED-A9B5-4222251FE012}" vid="{E47B1055-8DE3-4DD8-A904-98D180191B85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Conf15.potx" id="{3B5C59FA-7DCD-41ED-A9B5-4222251FE012}" vid="{024327A3-6E15-4CF3-8A15-DCA28347208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PSConf15</Template>
  <TotalTime>125</TotalTime>
  <Words>323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PSConf15</vt:lpstr>
      <vt:lpstr>1_PSConf15</vt:lpstr>
      <vt:lpstr>2_Office Theme</vt:lpstr>
      <vt:lpstr>SharePoint Management &amp; Reporting : BYO Solution</vt:lpstr>
      <vt:lpstr>Agenda</vt:lpstr>
      <vt:lpstr>Who am I?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Chaganti, Ravikanth</dc:creator>
  <cp:keywords>No Restrictions</cp:keywords>
  <cp:lastModifiedBy>Ryan Yates</cp:lastModifiedBy>
  <cp:revision>9</cp:revision>
  <dcterms:created xsi:type="dcterms:W3CDTF">2015-09-09T06:42:02Z</dcterms:created>
  <dcterms:modified xsi:type="dcterms:W3CDTF">2015-10-22T07:29:23Z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d2027c20-5c2b-4a9a-b62a-794ca7a9daa7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