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98" r:id="rId5"/>
    <p:sldId id="295" r:id="rId6"/>
    <p:sldId id="296" r:id="rId7"/>
    <p:sldId id="294" r:id="rId8"/>
    <p:sldId id="259" r:id="rId9"/>
    <p:sldId id="288" r:id="rId10"/>
    <p:sldId id="292" r:id="rId11"/>
    <p:sldId id="287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5973" autoAdjust="0"/>
  </p:normalViewPr>
  <p:slideViewPr>
    <p:cSldViewPr snapToGrid="0">
      <p:cViewPr>
        <p:scale>
          <a:sx n="75" d="100"/>
          <a:sy n="75" d="100"/>
        </p:scale>
        <p:origin x="29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68E2-82AA-4A5C-9CBF-886E427DDC40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574-47E6-4262-A62F-628BCD983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70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8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795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51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864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1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75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13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539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484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05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B1-36E8-4293-89C8-B45A6D7B3AE1}" type="datetimeFigureOut">
              <a:rPr lang="en-GB" smtClean="0"/>
              <a:t>23/02/2016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F69F-19D8-4059-AD93-EBCBBAA21872}" type="datetimeFigureOut">
              <a:rPr lang="de-DE" smtClean="0"/>
              <a:t>23.02.2016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6D8B-16C4-4DFF-9939-1F86A720B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91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lasuit.org/blog" TargetMode="External"/><Relationship Id="rId2" Type="http://schemas.openxmlformats.org/officeDocument/2006/relationships/hyperlink" Target="http://uk.linkedin.com/in/ryanyates9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get-psuguk.eventbrite.co.uk/" TargetMode="External"/><Relationship Id="rId4" Type="http://schemas.openxmlformats.org/officeDocument/2006/relationships/hyperlink" Target="mailto:ryan.yates@kilasuit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Get-PSUGUK-Lond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892336"/>
          </a:xfrm>
        </p:spPr>
        <p:txBody>
          <a:bodyPr anchor="ctr">
            <a:normAutofit fontScale="90000"/>
          </a:bodyPr>
          <a:lstStyle/>
          <a:p>
            <a:r>
              <a:rPr lang="en-GB" dirty="0" smtClean="0"/>
              <a:t>Teaching the IT Pro how to Dev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694" y="2057090"/>
            <a:ext cx="4760198" cy="4282750"/>
          </a:xfrm>
        </p:spPr>
        <p:txBody>
          <a:bodyPr>
            <a:normAutofit/>
          </a:bodyPr>
          <a:lstStyle/>
          <a:p>
            <a:r>
              <a:rPr lang="en-GB" sz="3000" dirty="0" smtClean="0"/>
              <a:t>Points to Consider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This is an intro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Not a deep dive into the associated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should leave you understanding why you should spend a little more time with them 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66480" y="5892800"/>
            <a:ext cx="352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Ryan Yates - @ryanyates1990</a:t>
            </a:r>
          </a:p>
          <a:p>
            <a:r>
              <a:rPr lang="en-GB" dirty="0" smtClean="0"/>
              <a:t>User Group co-ordinator for PowerShell User Groups in UK</a:t>
            </a:r>
            <a:endParaRPr lang="en-GB" dirty="0"/>
          </a:p>
        </p:txBody>
      </p:sp>
      <p:pic>
        <p:nvPicPr>
          <p:cNvPr id="1026" name="Picture 2" descr="https://openclipart.org/image/800px/svg_to_png/191890/powershel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30" y="2262027"/>
            <a:ext cx="4558341" cy="34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6631" y="984738"/>
            <a:ext cx="646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</a:t>
            </a:r>
            <a:r>
              <a:rPr lang="en-GB" dirty="0" smtClean="0"/>
              <a:t>Intro Session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247722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Any Questions??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84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300956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Further Details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2920" y="1874520"/>
            <a:ext cx="11393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Twitter - @ryanyates1990</a:t>
            </a:r>
          </a:p>
          <a:p>
            <a:endParaRPr lang="en-GB" sz="2400" dirty="0" smtClean="0"/>
          </a:p>
          <a:p>
            <a:r>
              <a:rPr lang="en-GB" sz="2400" dirty="0" smtClean="0"/>
              <a:t>LinkedIn </a:t>
            </a:r>
            <a:r>
              <a:rPr lang="en-GB" sz="2400" dirty="0"/>
              <a:t>- </a:t>
            </a:r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uk.linkedin.com/in/ryanyates90</a:t>
            </a:r>
            <a:r>
              <a:rPr lang="en-GB" sz="2400" dirty="0" smtClean="0"/>
              <a:t> </a:t>
            </a:r>
          </a:p>
          <a:p>
            <a:endParaRPr lang="en-GB" sz="2400" dirty="0" smtClean="0"/>
          </a:p>
          <a:p>
            <a:r>
              <a:rPr lang="en-GB" sz="2400" dirty="0"/>
              <a:t>B</a:t>
            </a:r>
            <a:r>
              <a:rPr lang="en-GB" sz="2400" dirty="0" smtClean="0"/>
              <a:t>log – </a:t>
            </a:r>
            <a:r>
              <a:rPr lang="en-GB" sz="2400" dirty="0" smtClean="0">
                <a:hlinkClick r:id="rId3"/>
              </a:rPr>
              <a:t>www.kilasuit.org/blog</a:t>
            </a:r>
            <a:r>
              <a:rPr lang="en-GB" sz="2400" dirty="0" smtClean="0"/>
              <a:t> </a:t>
            </a:r>
          </a:p>
          <a:p>
            <a:endParaRPr lang="en-GB" sz="2400" dirty="0"/>
          </a:p>
          <a:p>
            <a:r>
              <a:rPr lang="en-GB" sz="2400" dirty="0" smtClean="0"/>
              <a:t>Email/Lync – </a:t>
            </a:r>
            <a:r>
              <a:rPr lang="en-GB" sz="2400" dirty="0" smtClean="0">
                <a:hlinkClick r:id="rId4"/>
              </a:rPr>
              <a:t>ryan.yates@kilasuit.org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PowerShell User Group Meetup – Extended session on DSC &amp; intro to PowerShell on November 24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Here at </a:t>
            </a:r>
            <a:r>
              <a:rPr lang="en-GB" sz="2400" dirty="0" err="1" smtClean="0"/>
              <a:t>SpacePort</a:t>
            </a:r>
            <a:r>
              <a:rPr lang="en-GB" sz="2400" dirty="0" smtClean="0"/>
              <a:t> – Signup is at </a:t>
            </a:r>
            <a:r>
              <a:rPr lang="en-GB" sz="2400" dirty="0" smtClean="0">
                <a:hlinkClick r:id="rId5"/>
              </a:rPr>
              <a:t>www.get-psuguk.eventbrite.co.uk</a:t>
            </a:r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68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GB" dirty="0" smtClean="0"/>
              <a:t>ho Am I?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14171" y="1467420"/>
            <a:ext cx="78990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Ryan Yates – 25 &amp; a Microsoft Product user – Mainly Windows 10, </a:t>
            </a:r>
            <a:r>
              <a:rPr lang="en-GB" sz="2400" dirty="0"/>
              <a:t>PowerShell </a:t>
            </a:r>
            <a:r>
              <a:rPr lang="en-GB" sz="2400" dirty="0" smtClean="0"/>
              <a:t>&amp; occasionally SharePoint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/>
              <a:t>Coordinator of Get-PSUGUK – The UK PowerShell User Groups and Co-Organiser of </a:t>
            </a:r>
            <a:r>
              <a:rPr lang="en-GB" sz="2400" dirty="0" err="1"/>
              <a:t>PSConfEU</a:t>
            </a:r>
            <a:r>
              <a:rPr lang="en-GB" sz="2400" dirty="0"/>
              <a:t> – the Premier PowerShell Conference of the year</a:t>
            </a:r>
          </a:p>
          <a:p>
            <a:endParaRPr lang="en-GB" sz="2400" dirty="0" smtClean="0"/>
          </a:p>
          <a:p>
            <a:r>
              <a:rPr lang="en-GB" sz="2400" u="sng" dirty="0" smtClean="0"/>
              <a:t>Currently</a:t>
            </a:r>
          </a:p>
          <a:p>
            <a:r>
              <a:rPr lang="en-GB" sz="2400" dirty="0" smtClean="0"/>
              <a:t>MCP – Windows XP</a:t>
            </a:r>
          </a:p>
          <a:p>
            <a:endParaRPr lang="en-GB" sz="2400" dirty="0" smtClean="0"/>
          </a:p>
          <a:p>
            <a:r>
              <a:rPr lang="en-GB" sz="2400" u="sng" dirty="0" smtClean="0"/>
              <a:t>Planned</a:t>
            </a:r>
          </a:p>
          <a:p>
            <a:endParaRPr lang="en-GB" sz="2400" dirty="0" smtClean="0"/>
          </a:p>
          <a:p>
            <a:r>
              <a:rPr lang="en-GB" sz="2400" dirty="0" smtClean="0"/>
              <a:t>TBD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15" y="1057423"/>
            <a:ext cx="3183891" cy="55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Get-PSUGUK ??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46463" y="1572012"/>
            <a:ext cx="78990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 User Group Dedicated to Windows PowerShell – Language and Implementation practices</a:t>
            </a:r>
          </a:p>
          <a:p>
            <a:endParaRPr lang="en-GB" sz="2400" dirty="0"/>
          </a:p>
          <a:p>
            <a:r>
              <a:rPr lang="en-GB" sz="2400" dirty="0" smtClean="0"/>
              <a:t>Currentl</a:t>
            </a:r>
            <a:r>
              <a:rPr lang="en-GB" sz="2400" dirty="0" smtClean="0"/>
              <a:t>y in London &amp; Manchester </a:t>
            </a:r>
          </a:p>
          <a:p>
            <a:endParaRPr lang="en-GB" sz="2400" dirty="0"/>
          </a:p>
          <a:p>
            <a:r>
              <a:rPr lang="en-GB" sz="2400" dirty="0" smtClean="0"/>
              <a:t>Will be expanding to other Cities in the UK over 2016</a:t>
            </a:r>
          </a:p>
          <a:p>
            <a:endParaRPr lang="en-GB" sz="2400" dirty="0" smtClean="0"/>
          </a:p>
          <a:p>
            <a:r>
              <a:rPr lang="en-GB" sz="2400" dirty="0" smtClean="0"/>
              <a:t>Expect to see other PowerShell Presenters at </a:t>
            </a:r>
            <a:r>
              <a:rPr lang="en-GB" sz="2400" dirty="0" err="1" smtClean="0"/>
              <a:t>WinOps</a:t>
            </a:r>
            <a:r>
              <a:rPr lang="en-GB" sz="2400" dirty="0" smtClean="0"/>
              <a:t> in future including the upcoming </a:t>
            </a:r>
            <a:r>
              <a:rPr lang="en-GB" sz="2400" dirty="0" err="1" smtClean="0"/>
              <a:t>WinOps</a:t>
            </a:r>
            <a:r>
              <a:rPr lang="en-GB" sz="2400" dirty="0" smtClean="0"/>
              <a:t> Conference</a:t>
            </a:r>
          </a:p>
          <a:p>
            <a:endParaRPr lang="en-GB" sz="2400" dirty="0" smtClean="0"/>
          </a:p>
          <a:p>
            <a:r>
              <a:rPr lang="en-GB" sz="2400" dirty="0" smtClean="0"/>
              <a:t>Next Meetup in London is Next Monday with Joey </a:t>
            </a:r>
            <a:r>
              <a:rPr lang="en-GB" sz="2400" dirty="0" err="1" smtClean="0"/>
              <a:t>Aielo</a:t>
            </a:r>
            <a:r>
              <a:rPr lang="en-GB" sz="2400" dirty="0" smtClean="0"/>
              <a:t> – PowerShell PM – Just Casual drinks &amp; Sign up details are on  </a:t>
            </a:r>
            <a:r>
              <a:rPr lang="en-GB" sz="2400" dirty="0" smtClean="0">
                <a:hlinkClick r:id="rId2"/>
              </a:rPr>
              <a:t>http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www.meetup.com/Get-PSUGUK-London</a:t>
            </a:r>
            <a:r>
              <a:rPr lang="en-GB" sz="2400" dirty="0" smtClean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5794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75520" y="260648"/>
            <a:ext cx="8640960" cy="633670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Tobias\Documents\psconf16\conference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620688"/>
            <a:ext cx="172819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bias\Documents\psconf16\WeLove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2564904"/>
            <a:ext cx="2721620" cy="4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bias\Documents\psconf16\slog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4374132"/>
            <a:ext cx="7103341" cy="301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 rot="20726472">
            <a:off x="1759495" y="429675"/>
            <a:ext cx="3259729" cy="1535618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with Jeffrey Snover </a:t>
            </a:r>
            <a:br>
              <a:rPr lang="de-DE" sz="2000" b="1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</a:br>
            <a:r>
              <a:rPr lang="de-DE" sz="2000" b="1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&amp; PowerShell Team Members!</a:t>
            </a:r>
            <a:endParaRPr lang="de-DE" sz="2000" b="1" kern="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098" y="336138"/>
            <a:ext cx="3425375" cy="129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5520" y="188640"/>
            <a:ext cx="8640960" cy="633670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Tobias\Documents\psconf16\conference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32657"/>
            <a:ext cx="1368152" cy="13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bias\Documents\psconf16\WeLove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88" y="764704"/>
            <a:ext cx="2721620" cy="4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19098" y="336138"/>
            <a:ext cx="40014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20/04/2016 – 22/04/2016</a:t>
            </a:r>
          </a:p>
          <a:p>
            <a:r>
              <a:rPr lang="en-GB" sz="1100" kern="0" dirty="0">
                <a:solidFill>
                  <a:schemeClr val="bg1"/>
                </a:solidFill>
                <a:latin typeface="Consolas" panose="020B0609020204030204" pitchFamily="49" charset="0"/>
              </a:rPr>
              <a:t>+1 day optional preconference</a:t>
            </a:r>
          </a:p>
          <a:p>
            <a:r>
              <a:rPr lang="en-GB" sz="1400" kern="0" dirty="0">
                <a:solidFill>
                  <a:schemeClr val="bg1"/>
                </a:solidFill>
                <a:latin typeface="Consolas" panose="020B0609020204030204" pitchFamily="49" charset="0"/>
              </a:rPr>
              <a:t>Hannover, Germany</a:t>
            </a:r>
          </a:p>
          <a:p>
            <a:endParaRPr lang="en-GB" sz="1400" kern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1400" kern="0" dirty="0">
                <a:solidFill>
                  <a:schemeClr val="bg1"/>
                </a:solidFill>
                <a:latin typeface="Consolas" panose="020B0609020204030204" pitchFamily="49" charset="0"/>
              </a:rPr>
              <a:t>Register </a:t>
            </a:r>
            <a:r>
              <a:rPr lang="en-GB" sz="1400" kern="0" dirty="0">
                <a:solidFill>
                  <a:schemeClr val="bg1"/>
                </a:solidFill>
                <a:latin typeface="Consolas" panose="020B0609020204030204" pitchFamily="49" charset="0"/>
              </a:rPr>
              <a:t>on http://www.psconf.eu/</a:t>
            </a:r>
            <a:endParaRPr lang="en-GB" sz="1400" kern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sz="1100" kern="0" dirty="0">
                <a:solidFill>
                  <a:schemeClr val="bg1"/>
                </a:solidFill>
                <a:latin typeface="Consolas" panose="020B0609020204030204" pitchFamily="49" charset="0"/>
              </a:rPr>
              <a:t>200 seats available, first come first serve</a:t>
            </a:r>
            <a:endParaRPr lang="en-GB" sz="1100" kern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5230" y="2532960"/>
            <a:ext cx="5393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Up to 3 English tracks and 1 German track, 8 breakout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kern="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30+ </a:t>
            </a:r>
            <a:r>
              <a:rPr lang="en-GB" sz="24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international speakers including PowerShell inventor Jeffrey </a:t>
            </a:r>
            <a:r>
              <a:rPr lang="en-GB" sz="2400" kern="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Snover</a:t>
            </a:r>
            <a:endParaRPr lang="en-GB" sz="2400" kern="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kern="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One of the </a:t>
            </a:r>
            <a:r>
              <a:rPr lang="en-GB" sz="24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most comprehensive leading edge conferences for anyone dealing with PowerShell.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2061423"/>
            <a:ext cx="32403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Azure Automation</a:t>
            </a:r>
          </a:p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DSC</a:t>
            </a:r>
          </a:p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PowerShell Remoting</a:t>
            </a:r>
          </a:p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Nano Server</a:t>
            </a:r>
          </a:p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Containers</a:t>
            </a:r>
          </a:p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SQL Migration</a:t>
            </a:r>
          </a:p>
          <a:p>
            <a:r>
              <a:rPr lang="en-GB" sz="2000" kern="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PowerBi</a:t>
            </a:r>
            <a:endParaRPr lang="en-GB" sz="2000" kern="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Azure Resource Manager</a:t>
            </a:r>
          </a:p>
          <a:p>
            <a:r>
              <a:rPr lang="en-GB" sz="2000" kern="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WinDbg</a:t>
            </a:r>
            <a:endParaRPr lang="en-GB" sz="2000" kern="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Security</a:t>
            </a:r>
          </a:p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JEA</a:t>
            </a:r>
          </a:p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System </a:t>
            </a:r>
            <a:r>
              <a:rPr lang="en-GB" sz="2000" kern="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Center</a:t>
            </a:r>
            <a:endParaRPr lang="en-GB" sz="2000" kern="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GB" sz="20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XML</a:t>
            </a:r>
            <a:endParaRPr lang="en-GB" sz="1600" kern="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r>
              <a:rPr lang="en-GB" sz="1600" kern="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and so much more...</a:t>
            </a:r>
            <a:endParaRPr lang="en-GB" sz="1600" kern="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942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A few </a:t>
            </a:r>
            <a:r>
              <a:rPr lang="en-GB" dirty="0" smtClean="0"/>
              <a:t>Quick Questions!!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302026" y="2256135"/>
            <a:ext cx="7899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Hand up if you a Windows System Administrator?</a:t>
            </a:r>
          </a:p>
          <a:p>
            <a:endParaRPr lang="en-GB" sz="2400" dirty="0"/>
          </a:p>
          <a:p>
            <a:r>
              <a:rPr lang="en-GB" sz="2400" dirty="0" smtClean="0"/>
              <a:t>How many of you here use a form of Source control for your PowerShell Scripts?</a:t>
            </a:r>
          </a:p>
          <a:p>
            <a:endParaRPr lang="en-GB" sz="2400" dirty="0"/>
          </a:p>
          <a:p>
            <a:r>
              <a:rPr lang="en-GB" sz="2400" dirty="0" smtClean="0"/>
              <a:t>How many of you write a form of Unit Tests for them?</a:t>
            </a:r>
          </a:p>
          <a:p>
            <a:endParaRPr lang="en-GB" sz="2400" dirty="0"/>
          </a:p>
          <a:p>
            <a:r>
              <a:rPr lang="en-GB" sz="2400" dirty="0" smtClean="0"/>
              <a:t>So those of you that put your hands down – This should help you guys start out with it – Remember this is an Intro so should help you get started with these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2044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History Lesson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0240" y="1682618"/>
            <a:ext cx="3261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SharePoint Guy in a previous role – I’ve seen cases of document management hell – and really a script is just another 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8960" y="2774295"/>
            <a:ext cx="3271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You may have some sort of method for dealing with Script Versioning – but is it optimal? Does it work well with OSS PowerShell Projects?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0240" y="4582160"/>
            <a:ext cx="3129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Version Control is an Alien Topic to most </a:t>
            </a:r>
            <a:r>
              <a:rPr lang="en-GB" sz="2400" dirty="0" err="1" smtClean="0"/>
              <a:t>ITPro’s</a:t>
            </a:r>
            <a:r>
              <a:rPr lang="en-GB" sz="2400" dirty="0" smtClean="0"/>
              <a:t> and a number of Developers as well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199120" y="1757680"/>
            <a:ext cx="3383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Unit Testing our scripts is something that we all know that we should be doing – but I bet that most aren’t.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199120" y="4707504"/>
            <a:ext cx="323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 how can me make the transitions to optimal Source Control &amp; carrying out Unit Tests easier?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4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0" grpId="1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My Answer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925515" y="1718406"/>
            <a:ext cx="8625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Extending PowerShell ISE with a PowerShell Module called </a:t>
            </a:r>
            <a:r>
              <a:rPr lang="en-GB" sz="3200" dirty="0" err="1" smtClean="0"/>
              <a:t>ISE_Cew</a:t>
            </a:r>
            <a:r>
              <a:rPr lang="en-GB" sz="3200" dirty="0" smtClean="0"/>
              <a:t> </a:t>
            </a:r>
            <a:r>
              <a:rPr lang="en-GB" sz="3200" dirty="0" smtClean="0"/>
              <a:t>– Available on GitHub or PowerShell Gallery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1840" y="3323492"/>
            <a:ext cx="31431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This gives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Version Control on File Saves in 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Script / Module Distinction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Consistency &amp; Peace of Mind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86500" y="3323492"/>
            <a:ext cx="5169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Requirements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PowerShell v4 or above (for now)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PowerShellScriptAnalyzer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2 </a:t>
            </a:r>
            <a:r>
              <a:rPr lang="en-GB" sz="2400" dirty="0" err="1" smtClean="0"/>
              <a:t>PSDrives</a:t>
            </a:r>
            <a:r>
              <a:rPr lang="en-GB" sz="2400" dirty="0" smtClean="0"/>
              <a:t> Scripts-WIP &amp; Modules-WIP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692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So ……?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348480" y="3075057"/>
            <a:ext cx="344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Let’s Demo this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4460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14485</TotalTime>
  <Words>560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Comic Sans MS</vt:lpstr>
      <vt:lpstr>Consolas</vt:lpstr>
      <vt:lpstr>Office Theme</vt:lpstr>
      <vt:lpstr>1_Office Theme</vt:lpstr>
      <vt:lpstr>Teaching the IT Pro how to Dev</vt:lpstr>
      <vt:lpstr>Who Am I?</vt:lpstr>
      <vt:lpstr>Get-PSUGUK ??</vt:lpstr>
      <vt:lpstr>PowerPoint Presentation</vt:lpstr>
      <vt:lpstr>PowerPoint Presentation</vt:lpstr>
      <vt:lpstr>A few Quick Questions!!</vt:lpstr>
      <vt:lpstr>History Lesson</vt:lpstr>
      <vt:lpstr>My Answer</vt:lpstr>
      <vt:lpstr>So ……? </vt:lpstr>
      <vt:lpstr>Any Questions??</vt:lpstr>
      <vt:lpstr>Further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a Microsoft guy - is it really possible?</dc:title>
  <dc:creator>Ryan Yates</dc:creator>
  <cp:lastModifiedBy>Ryan Yates</cp:lastModifiedBy>
  <cp:revision>139</cp:revision>
  <dcterms:created xsi:type="dcterms:W3CDTF">2015-03-02T13:16:59Z</dcterms:created>
  <dcterms:modified xsi:type="dcterms:W3CDTF">2016-02-23T17:04:52Z</dcterms:modified>
</cp:coreProperties>
</file>