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291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14F5-B56C-4D9B-8B92-5E1EA33F58C7}" type="datetimeFigureOut">
              <a:rPr lang="es-ES" smtClean="0"/>
              <a:t>18/05/2020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31D2-2B71-47BB-8345-6BE2501DE1B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14F5-B56C-4D9B-8B92-5E1EA33F58C7}" type="datetimeFigureOut">
              <a:rPr lang="es-ES" smtClean="0"/>
              <a:t>18/05/2020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31D2-2B71-47BB-8345-6BE2501DE1B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14F5-B56C-4D9B-8B92-5E1EA33F58C7}" type="datetimeFigureOut">
              <a:rPr lang="es-ES" smtClean="0"/>
              <a:t>18/05/2020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31D2-2B71-47BB-8345-6BE2501DE1B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14F5-B56C-4D9B-8B92-5E1EA33F58C7}" type="datetimeFigureOut">
              <a:rPr lang="es-ES" smtClean="0"/>
              <a:t>18/05/2020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31D2-2B71-47BB-8345-6BE2501DE1B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14F5-B56C-4D9B-8B92-5E1EA33F58C7}" type="datetimeFigureOut">
              <a:rPr lang="es-ES" smtClean="0"/>
              <a:t>18/05/2020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31D2-2B71-47BB-8345-6BE2501DE1B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14F5-B56C-4D9B-8B92-5E1EA33F58C7}" type="datetimeFigureOut">
              <a:rPr lang="es-ES" smtClean="0"/>
              <a:t>18/05/2020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31D2-2B71-47BB-8345-6BE2501DE1B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14F5-B56C-4D9B-8B92-5E1EA33F58C7}" type="datetimeFigureOut">
              <a:rPr lang="es-ES" smtClean="0"/>
              <a:t>18/05/2020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31D2-2B71-47BB-8345-6BE2501DE1B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14F5-B56C-4D9B-8B92-5E1EA33F58C7}" type="datetimeFigureOut">
              <a:rPr lang="es-ES" smtClean="0"/>
              <a:t>18/05/2020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31D2-2B71-47BB-8345-6BE2501DE1B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14F5-B56C-4D9B-8B92-5E1EA33F58C7}" type="datetimeFigureOut">
              <a:rPr lang="es-ES" smtClean="0"/>
              <a:t>18/05/2020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31D2-2B71-47BB-8345-6BE2501DE1B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14F5-B56C-4D9B-8B92-5E1EA33F58C7}" type="datetimeFigureOut">
              <a:rPr lang="es-ES" smtClean="0"/>
              <a:t>18/05/2020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31D2-2B71-47BB-8345-6BE2501DE1B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14F5-B56C-4D9B-8B92-5E1EA33F58C7}" type="datetimeFigureOut">
              <a:rPr lang="es-ES" smtClean="0"/>
              <a:t>18/05/2020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31D2-2B71-47BB-8345-6BE2501DE1B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B14F5-B56C-4D9B-8B92-5E1EA33F58C7}" type="datetimeFigureOut">
              <a:rPr lang="es-ES" smtClean="0"/>
              <a:t>18/05/2020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031D2-2B71-47BB-8345-6BE2501DE1BF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Optimización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Objetivo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Planificar una serie de experimentos tendientes a optimizar las condiciones de operación de un proceso o experimento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Restricciones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No conozco nada sobre la función a maximizar</a:t>
            </a:r>
            <a:r>
              <a:rPr lang="es-ES" dirty="0" smtClean="0"/>
              <a:t> (solamente puedo medir para conocer su valor)</a:t>
            </a:r>
          </a:p>
          <a:p>
            <a:r>
              <a:rPr lang="es-AR" dirty="0" smtClean="0"/>
              <a:t>Debo realizar </a:t>
            </a:r>
            <a:r>
              <a:rPr lang="es-AR" dirty="0"/>
              <a:t>l</a:t>
            </a:r>
            <a:r>
              <a:rPr lang="es-AR" dirty="0" smtClean="0"/>
              <a:t>a menor cantidad de mediciones posibles</a:t>
            </a:r>
          </a:p>
          <a:p>
            <a:r>
              <a:rPr lang="es-AR" dirty="0" smtClean="0"/>
              <a:t>No puedo medir en condiciones extremadamente alejadas del valor actual</a:t>
            </a:r>
          </a:p>
          <a:p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Problema ejemplo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/>
          </a:p>
          <a:p>
            <a:r>
              <a:rPr lang="es-AR" dirty="0" smtClean="0"/>
              <a:t>Intercambiador de calor de la práctica de planta piloto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Función objetivo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AR" dirty="0" err="1" smtClean="0"/>
              <a:t>Obj</a:t>
            </a:r>
            <a:r>
              <a:rPr lang="es-AR" dirty="0" smtClean="0"/>
              <a:t> = </a:t>
            </a:r>
            <a:r>
              <a:rPr lang="es-AR" dirty="0" err="1" smtClean="0"/>
              <a:t>tf</a:t>
            </a:r>
            <a:r>
              <a:rPr lang="es-AR" dirty="0" smtClean="0"/>
              <a:t> – 4 * </a:t>
            </a:r>
            <a:r>
              <a:rPr lang="es-AR" dirty="0" err="1" smtClean="0"/>
              <a:t>Qc</a:t>
            </a:r>
            <a:r>
              <a:rPr lang="es-AR" dirty="0" smtClean="0"/>
              <a:t> / </a:t>
            </a:r>
            <a:r>
              <a:rPr lang="es-AR" dirty="0" err="1" smtClean="0"/>
              <a:t>Qf</a:t>
            </a:r>
            <a:r>
              <a:rPr lang="es-AR" dirty="0" smtClean="0"/>
              <a:t> 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15404</TotalTime>
  <Words>77</Words>
  <Application>Microsoft Office PowerPoint</Application>
  <PresentationFormat>Presentación en pantalla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Optimización</vt:lpstr>
      <vt:lpstr>Objetivo</vt:lpstr>
      <vt:lpstr>Restricciones</vt:lpstr>
      <vt:lpstr>Problema ejemplo</vt:lpstr>
      <vt:lpstr>Función objetivo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Optimización</dc:title>
  <dc:creator>eli</dc:creator>
  <cp:lastModifiedBy>eli</cp:lastModifiedBy>
  <cp:revision>2</cp:revision>
  <dcterms:created xsi:type="dcterms:W3CDTF">2020-05-18T19:53:54Z</dcterms:created>
  <dcterms:modified xsi:type="dcterms:W3CDTF">2020-05-29T12:38:31Z</dcterms:modified>
</cp:coreProperties>
</file>