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C6E-483B-4B9F-B9BC-CE835DE17BE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5B8E-6A0C-449C-A692-D511783F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9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C6E-483B-4B9F-B9BC-CE835DE17BE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5B8E-6A0C-449C-A692-D511783F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2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C6E-483B-4B9F-B9BC-CE835DE17BE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5B8E-6A0C-449C-A692-D511783F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4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C6E-483B-4B9F-B9BC-CE835DE17BE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5B8E-6A0C-449C-A692-D511783F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C6E-483B-4B9F-B9BC-CE835DE17BE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5B8E-6A0C-449C-A692-D511783F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1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C6E-483B-4B9F-B9BC-CE835DE17BE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5B8E-6A0C-449C-A692-D511783F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1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C6E-483B-4B9F-B9BC-CE835DE17BE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5B8E-6A0C-449C-A692-D511783F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6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C6E-483B-4B9F-B9BC-CE835DE17BE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5B8E-6A0C-449C-A692-D511783F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5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C6E-483B-4B9F-B9BC-CE835DE17BE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5B8E-6A0C-449C-A692-D511783F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6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C6E-483B-4B9F-B9BC-CE835DE17BE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5B8E-6A0C-449C-A692-D511783F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4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C6E-483B-4B9F-B9BC-CE835DE17BE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5B8E-6A0C-449C-A692-D511783F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93C6E-483B-4B9F-B9BC-CE835DE17BE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25B8E-6A0C-449C-A692-D511783F5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2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6152" y="2784764"/>
            <a:ext cx="8672946" cy="800014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/>
              <a:t>Re-parameterization of 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189"/>
            <a:ext cx="10515600" cy="80633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Original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022465"/>
            <a:ext cx="10515600" cy="515449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668" y="1008920"/>
            <a:ext cx="5603132" cy="6712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528" y="1876968"/>
            <a:ext cx="6848272" cy="9533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3992"/>
          <a:stretch/>
        </p:blipFill>
        <p:spPr>
          <a:xfrm>
            <a:off x="4820206" y="5217703"/>
            <a:ext cx="6575898" cy="1083350"/>
          </a:xfrm>
          <a:prstGeom prst="rect">
            <a:avLst/>
          </a:prstGeom>
        </p:spPr>
      </p:pic>
      <p:sp>
        <p:nvSpPr>
          <p:cNvPr id="10" name="Right Arrow Callout 9"/>
          <p:cNvSpPr/>
          <p:nvPr/>
        </p:nvSpPr>
        <p:spPr>
          <a:xfrm>
            <a:off x="2793076" y="1188301"/>
            <a:ext cx="2852638" cy="314595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93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Differential ES control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644650" y="2885796"/>
            <a:ext cx="6570028" cy="990738"/>
            <a:chOff x="4684019" y="1876725"/>
            <a:chExt cx="6570028" cy="99073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72041" y="1876725"/>
              <a:ext cx="3982006" cy="990738"/>
            </a:xfrm>
            <a:prstGeom prst="rect">
              <a:avLst/>
            </a:prstGeom>
          </p:spPr>
        </p:pic>
        <p:sp>
          <p:nvSpPr>
            <p:cNvPr id="12" name="Right Arrow Callout 11"/>
            <p:cNvSpPr/>
            <p:nvPr/>
          </p:nvSpPr>
          <p:spPr>
            <a:xfrm>
              <a:off x="4684019" y="2178655"/>
              <a:ext cx="2409531" cy="43261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7993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Average ES control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7340" y="4041277"/>
            <a:ext cx="10666460" cy="866896"/>
            <a:chOff x="729644" y="3247861"/>
            <a:chExt cx="10666460" cy="86689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56252" y="3247861"/>
              <a:ext cx="6639852" cy="866896"/>
            </a:xfrm>
            <a:prstGeom prst="rect">
              <a:avLst/>
            </a:prstGeom>
          </p:spPr>
        </p:pic>
        <p:sp>
          <p:nvSpPr>
            <p:cNvPr id="13" name="Right Arrow Callout 12"/>
            <p:cNvSpPr/>
            <p:nvPr/>
          </p:nvSpPr>
          <p:spPr>
            <a:xfrm>
              <a:off x="729644" y="3275911"/>
              <a:ext cx="3843042" cy="838846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7993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Small amplitude such that average ES control is order of control error </a:t>
              </a:r>
              <a:endParaRPr lang="en-US" dirty="0"/>
            </a:p>
          </p:txBody>
        </p:sp>
      </p:grpSp>
      <p:sp>
        <p:nvSpPr>
          <p:cNvPr id="16" name="Right Arrow Callout 15"/>
          <p:cNvSpPr/>
          <p:nvPr/>
        </p:nvSpPr>
        <p:spPr>
          <a:xfrm>
            <a:off x="2205643" y="2196325"/>
            <a:ext cx="2146056" cy="314595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93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 control</a:t>
            </a:r>
            <a:endParaRPr lang="en-US" dirty="0"/>
          </a:p>
        </p:txBody>
      </p:sp>
      <p:sp>
        <p:nvSpPr>
          <p:cNvPr id="18" name="Right Arrow Callout 17"/>
          <p:cNvSpPr/>
          <p:nvPr/>
        </p:nvSpPr>
        <p:spPr>
          <a:xfrm>
            <a:off x="2327564" y="5624608"/>
            <a:ext cx="2450338" cy="314595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93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Hyper-</a:t>
            </a:r>
            <a:r>
              <a:rPr lang="en-US" dirty="0" err="1" smtClean="0"/>
              <a:t>param</a:t>
            </a:r>
            <a:r>
              <a:rPr lang="en-US" dirty="0" smtClean="0"/>
              <a:t>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9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189"/>
            <a:ext cx="10515600" cy="80633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Re-parameterization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022465"/>
            <a:ext cx="10515600" cy="51544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ight Arrow Callout 9"/>
          <p:cNvSpPr/>
          <p:nvPr/>
        </p:nvSpPr>
        <p:spPr>
          <a:xfrm>
            <a:off x="4497185" y="1248420"/>
            <a:ext cx="2852638" cy="314595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93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Differential ES control</a:t>
            </a:r>
            <a:endParaRPr lang="en-US" dirty="0"/>
          </a:p>
        </p:txBody>
      </p:sp>
      <p:sp>
        <p:nvSpPr>
          <p:cNvPr id="12" name="Right Arrow Callout 11"/>
          <p:cNvSpPr/>
          <p:nvPr/>
        </p:nvSpPr>
        <p:spPr>
          <a:xfrm>
            <a:off x="4944157" y="3145748"/>
            <a:ext cx="2409531" cy="432612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93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Average ES control</a:t>
            </a:r>
            <a:endParaRPr lang="en-US" dirty="0"/>
          </a:p>
        </p:txBody>
      </p:sp>
      <p:sp>
        <p:nvSpPr>
          <p:cNvPr id="13" name="Right Arrow Callout 12"/>
          <p:cNvSpPr/>
          <p:nvPr/>
        </p:nvSpPr>
        <p:spPr>
          <a:xfrm>
            <a:off x="304955" y="4178968"/>
            <a:ext cx="3843042" cy="83884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93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 amplitude such that average ES control is order of control error </a:t>
            </a:r>
            <a:endParaRPr lang="en-US" dirty="0"/>
          </a:p>
        </p:txBody>
      </p:sp>
      <p:sp>
        <p:nvSpPr>
          <p:cNvPr id="16" name="Right Arrow Callout 15"/>
          <p:cNvSpPr/>
          <p:nvPr/>
        </p:nvSpPr>
        <p:spPr>
          <a:xfrm>
            <a:off x="5077101" y="2247526"/>
            <a:ext cx="2221474" cy="314595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93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 control</a:t>
            </a:r>
            <a:endParaRPr lang="en-US" dirty="0"/>
          </a:p>
        </p:txBody>
      </p:sp>
      <p:sp>
        <p:nvSpPr>
          <p:cNvPr id="18" name="Right Arrow Callout 17"/>
          <p:cNvSpPr/>
          <p:nvPr/>
        </p:nvSpPr>
        <p:spPr>
          <a:xfrm>
            <a:off x="4910373" y="5896825"/>
            <a:ext cx="2450338" cy="314595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93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Hyper-</a:t>
            </a:r>
            <a:r>
              <a:rPr lang="en-US" dirty="0" err="1" smtClean="0"/>
              <a:t>param</a:t>
            </a:r>
            <a:r>
              <a:rPr lang="en-US" dirty="0" smtClean="0"/>
              <a:t> 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618193" y="1019734"/>
                <a:ext cx="3664465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𝑘𝐶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193" y="1019734"/>
                <a:ext cx="3664465" cy="8180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606899" y="2160835"/>
                <a:ext cx="38420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𝑘𝐶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899" y="2160835"/>
                <a:ext cx="384201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573624" y="2929559"/>
                <a:ext cx="2919197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624" y="2929559"/>
                <a:ext cx="2919197" cy="8645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330930" y="3961870"/>
                <a:ext cx="7707975" cy="1273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 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~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930" y="3961870"/>
                <a:ext cx="7707975" cy="12730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627333" y="5355027"/>
                <a:ext cx="2066207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333" y="5355027"/>
                <a:ext cx="2066207" cy="1273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5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3121</TotalTime>
  <Words>180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Re-parameterization of ES</vt:lpstr>
      <vt:lpstr>Original</vt:lpstr>
      <vt:lpstr>Re-parameterization</vt:lpstr>
    </vt:vector>
  </TitlesOfParts>
  <Company>MSU NSCL/FRIB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pyBO for MEBT User Manual  July 5, 2023  Kilean Hwang</dc:title>
  <dc:creator>Hwang, Kyung</dc:creator>
  <cp:lastModifiedBy>Hwang, Kyung</cp:lastModifiedBy>
  <cp:revision>311</cp:revision>
  <dcterms:created xsi:type="dcterms:W3CDTF">2023-07-05T20:37:19Z</dcterms:created>
  <dcterms:modified xsi:type="dcterms:W3CDTF">2023-07-21T20:41:13Z</dcterms:modified>
</cp:coreProperties>
</file>