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8" r:id="rId4"/>
    <p:sldId id="258" r:id="rId5"/>
    <p:sldId id="259" r:id="rId6"/>
    <p:sldId id="257" r:id="rId7"/>
    <p:sldId id="265" r:id="rId8"/>
    <p:sldId id="266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1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5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B910D-85C9-44AA-A5F5-56841425B776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E2586-C2ED-4341-857B-A622CEB07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6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vanbladel/aurelia-aut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Aurelia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6910" y="2571252"/>
            <a:ext cx="3706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logout(){</a:t>
            </a:r>
          </a:p>
          <a:p>
            <a:r>
              <a:rPr lang="en-US" dirty="0"/>
              <a:t>    </a:t>
            </a:r>
            <a:r>
              <a:rPr lang="en-US" dirty="0" err="1"/>
              <a:t>sessionStorage.removeItem</a:t>
            </a:r>
            <a:r>
              <a:rPr lang="en-US" dirty="0"/>
              <a:t>('user');</a:t>
            </a:r>
          </a:p>
          <a:p>
            <a:r>
              <a:rPr lang="en-US" dirty="0"/>
              <a:t>    </a:t>
            </a:r>
            <a:r>
              <a:rPr lang="en-US" dirty="0" err="1"/>
              <a:t>this.auth.logout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25086"/>
            <a:ext cx="4555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import and inject the Aurelia-</a:t>
            </a:r>
            <a:r>
              <a:rPr lang="en-US" dirty="0" err="1"/>
              <a:t>auth</a:t>
            </a:r>
            <a:br>
              <a:rPr lang="en-US" dirty="0"/>
            </a:br>
            <a:r>
              <a:rPr lang="en-US" dirty="0"/>
              <a:t>module then create a logout() function</a:t>
            </a:r>
          </a:p>
        </p:txBody>
      </p:sp>
    </p:spTree>
    <p:extLst>
      <p:ext uri="{BB962C8B-B14F-4D97-AF65-F5344CB8AC3E}">
        <p14:creationId xmlns:p14="http://schemas.microsoft.com/office/powerpoint/2010/main" val="18933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72E9-0293-469D-AEC1-F0838AE5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data-services.js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F14CB-C21F-428F-9AA1-4550A16B941D}"/>
              </a:ext>
            </a:extLst>
          </p:cNvPr>
          <p:cNvSpPr txBox="1"/>
          <p:nvPr/>
        </p:nvSpPr>
        <p:spPr>
          <a:xfrm>
            <a:off x="4798053" y="222562"/>
            <a:ext cx="73939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this.httpClient.configure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(config =&gt;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config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withBaseUrl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this.BASE_URL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withDefaults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credentials: 'same-origin',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headers: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'Accept': 'application/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json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',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'X-Requested-With': 'Fetch'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})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.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withInterceptor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request(request) {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authHeader</a:t>
            </a:r>
            <a:r>
              <a:rPr lang="en-US" dirty="0"/>
              <a:t> = 'Bearer ' + </a:t>
            </a:r>
            <a:r>
              <a:rPr lang="en-US" dirty="0" err="1"/>
              <a:t>localStorage.getItem</a:t>
            </a:r>
            <a:r>
              <a:rPr lang="en-US" dirty="0"/>
              <a:t>('</a:t>
            </a:r>
            <a:r>
              <a:rPr lang="en-US" dirty="0" err="1"/>
              <a:t>aurelia_token</a:t>
            </a:r>
            <a:r>
              <a:rPr lang="en-US" dirty="0"/>
              <a:t>')</a:t>
            </a:r>
          </a:p>
          <a:p>
            <a:r>
              <a:rPr lang="en-US" dirty="0"/>
              <a:t>                    </a:t>
            </a:r>
            <a:r>
              <a:rPr lang="en-US" dirty="0" err="1"/>
              <a:t>request.headers.append</a:t>
            </a:r>
            <a:r>
              <a:rPr lang="en-US" dirty="0"/>
              <a:t>('Authorization', </a:t>
            </a:r>
            <a:r>
              <a:rPr lang="en-US" dirty="0" err="1"/>
              <a:t>authHeader</a:t>
            </a:r>
            <a:r>
              <a:rPr lang="en-US" dirty="0"/>
              <a:t>);</a:t>
            </a:r>
          </a:p>
          <a:p>
            <a:r>
              <a:rPr lang="en-US" dirty="0"/>
              <a:t>                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console.log(`Requesting 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request.method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 ${request.url}`);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return request;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},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response(response)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console.log(`Received ${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response.status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} ${response.url}`);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    return response;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}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    });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        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Aurelia-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implement authentication we will us an Aurelia plugin called Aurelia-</a:t>
            </a:r>
            <a:r>
              <a:rPr lang="en-US" dirty="0" err="1"/>
              <a:t>auth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https://github.com/paulvanbladel/aurelia-auth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Plugins provide additional functionality to Aurelia.  In this case, Aurelia-</a:t>
            </a:r>
            <a:r>
              <a:rPr lang="en-US" dirty="0" err="1"/>
              <a:t>auth</a:t>
            </a:r>
            <a:r>
              <a:rPr lang="en-US" dirty="0"/>
              <a:t> will:</a:t>
            </a:r>
          </a:p>
          <a:p>
            <a:pPr lvl="1"/>
            <a:r>
              <a:rPr lang="en-US" dirty="0"/>
              <a:t>invoke the login service on your server, </a:t>
            </a:r>
          </a:p>
          <a:p>
            <a:pPr lvl="1"/>
            <a:r>
              <a:rPr lang="en-US" dirty="0"/>
              <a:t>save the returned token,</a:t>
            </a:r>
          </a:p>
          <a:p>
            <a:pPr lvl="1"/>
            <a:r>
              <a:rPr lang="en-US" dirty="0"/>
              <a:t>validate the token when the router attempts to navigate to a protected route</a:t>
            </a:r>
          </a:p>
          <a:p>
            <a:pPr lvl="1"/>
            <a:r>
              <a:rPr lang="en-US" dirty="0"/>
              <a:t>delete the saved token when the user logs out.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2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6A1D6-1EE9-48B2-9DFD-692B94D5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Aurelia-</a:t>
            </a:r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60632-9F61-41C8-BF02-F3FE79F602AF}"/>
              </a:ext>
            </a:extLst>
          </p:cNvPr>
          <p:cNvSpPr txBox="1"/>
          <p:nvPr/>
        </p:nvSpPr>
        <p:spPr>
          <a:xfrm>
            <a:off x="1921080" y="4043547"/>
            <a:ext cx="5509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</a:t>
            </a:r>
          </a:p>
          <a:p>
            <a:r>
              <a:rPr lang="en-US" dirty="0"/>
              <a:t>          "name": "</a:t>
            </a:r>
            <a:r>
              <a:rPr lang="en-US" dirty="0" err="1"/>
              <a:t>aurelia-auth</a:t>
            </a:r>
            <a:r>
              <a:rPr lang="en-US" dirty="0"/>
              <a:t>",</a:t>
            </a:r>
          </a:p>
          <a:p>
            <a:r>
              <a:rPr lang="en-US" dirty="0"/>
              <a:t>           "path": "../</a:t>
            </a:r>
            <a:r>
              <a:rPr lang="en-US" dirty="0" err="1"/>
              <a:t>node_modules</a:t>
            </a:r>
            <a:r>
              <a:rPr lang="en-US" dirty="0"/>
              <a:t>/</a:t>
            </a:r>
            <a:r>
              <a:rPr lang="en-US" dirty="0" err="1"/>
              <a:t>aurelia-auth</a:t>
            </a:r>
            <a:r>
              <a:rPr lang="en-US" dirty="0"/>
              <a:t>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amd</a:t>
            </a:r>
            <a:r>
              <a:rPr lang="en-US" dirty="0"/>
              <a:t>",</a:t>
            </a:r>
          </a:p>
          <a:p>
            <a:r>
              <a:rPr lang="en-US" dirty="0"/>
              <a:t>           "main": "</a:t>
            </a:r>
            <a:r>
              <a:rPr lang="en-US" dirty="0" err="1"/>
              <a:t>aurelia-auth</a:t>
            </a:r>
            <a:r>
              <a:rPr lang="en-US" dirty="0"/>
              <a:t>"</a:t>
            </a:r>
          </a:p>
          <a:p>
            <a:r>
              <a:rPr lang="en-US" dirty="0"/>
              <a:t>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2E9A0-AC79-48CB-934D-ED39725EA594}"/>
              </a:ext>
            </a:extLst>
          </p:cNvPr>
          <p:cNvSpPr txBox="1"/>
          <p:nvPr/>
        </p:nvSpPr>
        <p:spPr>
          <a:xfrm>
            <a:off x="1468073" y="2266953"/>
            <a:ext cx="6254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aurelia-auth</a:t>
            </a:r>
            <a:r>
              <a:rPr lang="en-US" dirty="0"/>
              <a:t> –s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add this to the dependencies section of the </a:t>
            </a:r>
            <a:r>
              <a:rPr lang="en-US" dirty="0" err="1"/>
              <a:t>aurelia.json</a:t>
            </a:r>
            <a:r>
              <a:rPr lang="en-US" dirty="0"/>
              <a:t> file:</a:t>
            </a:r>
          </a:p>
        </p:txBody>
      </p:sp>
    </p:spTree>
    <p:extLst>
      <p:ext uri="{BB962C8B-B14F-4D97-AF65-F5344CB8AC3E}">
        <p14:creationId xmlns:p14="http://schemas.microsoft.com/office/powerpoint/2010/main" val="9897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auth-config.js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23253" y="2189526"/>
            <a:ext cx="374532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= {</a:t>
            </a:r>
          </a:p>
          <a:p>
            <a:r>
              <a:rPr lang="en-US" dirty="0"/>
              <a:t>  </a:t>
            </a:r>
            <a:r>
              <a:rPr lang="en-US" dirty="0" err="1"/>
              <a:t>baseUrl</a:t>
            </a:r>
            <a:r>
              <a:rPr lang="en-US" dirty="0"/>
              <a:t>: "http://localhost:5000/</a:t>
            </a:r>
            <a:r>
              <a:rPr lang="en-US" dirty="0" err="1"/>
              <a:t>api</a:t>
            </a:r>
            <a:r>
              <a:rPr lang="en-US" dirty="0"/>
              <a:t>",</a:t>
            </a:r>
          </a:p>
          <a:p>
            <a:r>
              <a:rPr lang="en-US" dirty="0"/>
              <a:t>  </a:t>
            </a:r>
            <a:r>
              <a:rPr lang="en-US" dirty="0" err="1"/>
              <a:t>loginUrl</a:t>
            </a:r>
            <a:r>
              <a:rPr lang="en-US" dirty="0"/>
              <a:t>: '/users/login',</a:t>
            </a:r>
          </a:p>
          <a:p>
            <a:r>
              <a:rPr lang="en-US" dirty="0"/>
              <a:t>  </a:t>
            </a:r>
            <a:r>
              <a:rPr lang="en-US" dirty="0" err="1"/>
              <a:t>tokenName</a:t>
            </a:r>
            <a:r>
              <a:rPr lang="en-US" dirty="0"/>
              <a:t>: 'token',</a:t>
            </a:r>
          </a:p>
          <a:p>
            <a:r>
              <a:rPr lang="en-US" dirty="0"/>
              <a:t>  </a:t>
            </a:r>
            <a:r>
              <a:rPr lang="en-US" dirty="0" err="1"/>
              <a:t>authHeader</a:t>
            </a:r>
            <a:r>
              <a:rPr lang="en-US" dirty="0"/>
              <a:t>: 'Authorization',</a:t>
            </a:r>
          </a:p>
          <a:p>
            <a:r>
              <a:rPr lang="en-US" dirty="0"/>
              <a:t>  </a:t>
            </a:r>
            <a:r>
              <a:rPr lang="en-US" dirty="0" err="1"/>
              <a:t>authToken</a:t>
            </a:r>
            <a:r>
              <a:rPr lang="en-US" dirty="0"/>
              <a:t>: '',</a:t>
            </a:r>
          </a:p>
          <a:p>
            <a:r>
              <a:rPr lang="en-US" dirty="0"/>
              <a:t>  </a:t>
            </a:r>
            <a:r>
              <a:rPr lang="en-US" dirty="0" err="1"/>
              <a:t>logoutRedirect</a:t>
            </a:r>
            <a:r>
              <a:rPr lang="en-US" dirty="0"/>
              <a:t>: '#/home'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authConfig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284" y="2583809"/>
            <a:ext cx="5824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file in the </a:t>
            </a:r>
            <a:r>
              <a:rPr lang="en-US" dirty="0" err="1"/>
              <a:t>src</a:t>
            </a:r>
            <a:r>
              <a:rPr lang="en-US" dirty="0"/>
              <a:t> folder (same folder as the main.js file)</a:t>
            </a:r>
            <a:br>
              <a:rPr lang="en-US" dirty="0"/>
            </a:br>
            <a:r>
              <a:rPr lang="en-US" dirty="0"/>
              <a:t>called auth-config.js and insert the code shown.  </a:t>
            </a:r>
          </a:p>
          <a:p>
            <a:endParaRPr lang="en-US" dirty="0"/>
          </a:p>
          <a:p>
            <a:r>
              <a:rPr lang="en-US" dirty="0"/>
              <a:t>This is used to configure the Aurelia-</a:t>
            </a:r>
            <a:r>
              <a:rPr lang="en-US" dirty="0" err="1"/>
              <a:t>auth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7876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9505" y="1388582"/>
            <a:ext cx="626857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import environment from './environment';</a:t>
            </a:r>
          </a:p>
          <a:p>
            <a:r>
              <a:rPr lang="en-US" b="1" dirty="0"/>
              <a:t>import </a:t>
            </a:r>
            <a:r>
              <a:rPr lang="en-US" b="1" dirty="0" err="1"/>
              <a:t>config</a:t>
            </a:r>
            <a:r>
              <a:rPr lang="en-US" b="1" dirty="0"/>
              <a:t> from './</a:t>
            </a:r>
            <a:r>
              <a:rPr lang="en-US" b="1" dirty="0" err="1"/>
              <a:t>auth-config</a:t>
            </a:r>
            <a:r>
              <a:rPr lang="en-US" b="1" dirty="0"/>
              <a:t>';</a:t>
            </a:r>
          </a:p>
          <a:p>
            <a:endParaRPr lang="en-US" dirty="0"/>
          </a:p>
          <a:p>
            <a:r>
              <a:rPr lang="en-US" dirty="0"/>
              <a:t>//Configure Bluebird Promises.</a:t>
            </a:r>
          </a:p>
          <a:p>
            <a:r>
              <a:rPr lang="en-US" dirty="0"/>
              <a:t>//Note: You may want to use environment-specific configuration.</a:t>
            </a:r>
          </a:p>
          <a:p>
            <a:r>
              <a:rPr lang="en-US" dirty="0" err="1"/>
              <a:t>Promise.config</a:t>
            </a:r>
            <a:r>
              <a:rPr lang="en-US" dirty="0"/>
              <a:t>({  warnings: {    </a:t>
            </a:r>
            <a:r>
              <a:rPr lang="en-US" dirty="0" err="1"/>
              <a:t>wForgottenReturn</a:t>
            </a:r>
            <a:r>
              <a:rPr lang="en-US" dirty="0"/>
              <a:t>: false  }});</a:t>
            </a:r>
          </a:p>
          <a:p>
            <a:endParaRPr lang="en-US" dirty="0"/>
          </a:p>
          <a:p>
            <a:r>
              <a:rPr lang="en-US" dirty="0"/>
              <a:t>export function configure(</a:t>
            </a:r>
            <a:r>
              <a:rPr lang="en-US" dirty="0" err="1"/>
              <a:t>aurelia</a:t>
            </a:r>
            <a:r>
              <a:rPr lang="en-US" dirty="0"/>
              <a:t>) {</a:t>
            </a:r>
          </a:p>
          <a:p>
            <a:r>
              <a:rPr lang="en-US" dirty="0"/>
              <a:t>  </a:t>
            </a:r>
            <a:r>
              <a:rPr lang="en-US" dirty="0" err="1"/>
              <a:t>aurelia.use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 err="1"/>
              <a:t>standardConfiguration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b="1" dirty="0"/>
              <a:t>.plugin('</a:t>
            </a:r>
            <a:r>
              <a:rPr lang="en-US" b="1" dirty="0" err="1"/>
              <a:t>aurelia-auth</a:t>
            </a:r>
            <a:r>
              <a:rPr lang="en-US" b="1" dirty="0"/>
              <a:t>', (</a:t>
            </a:r>
            <a:r>
              <a:rPr lang="en-US" b="1" dirty="0" err="1"/>
              <a:t>baseConfig</a:t>
            </a:r>
            <a:r>
              <a:rPr lang="en-US" b="1" dirty="0"/>
              <a:t>)=&gt;{</a:t>
            </a:r>
          </a:p>
          <a:p>
            <a:r>
              <a:rPr lang="en-US" b="1" dirty="0"/>
              <a:t>         </a:t>
            </a:r>
            <a:r>
              <a:rPr lang="en-US" b="1" dirty="0" err="1"/>
              <a:t>baseConfig.configure</a:t>
            </a:r>
            <a:r>
              <a:rPr lang="en-US" b="1" dirty="0"/>
              <a:t>(</a:t>
            </a:r>
            <a:r>
              <a:rPr lang="en-US" b="1" dirty="0" err="1"/>
              <a:t>config</a:t>
            </a:r>
            <a:r>
              <a:rPr lang="en-US" b="1" dirty="0"/>
              <a:t>);</a:t>
            </a:r>
          </a:p>
          <a:p>
            <a:r>
              <a:rPr lang="en-US" b="1" dirty="0"/>
              <a:t>    })</a:t>
            </a:r>
          </a:p>
          <a:p>
            <a:r>
              <a:rPr lang="en-US" dirty="0"/>
              <a:t>    .feature('resources');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5894" y="2424418"/>
            <a:ext cx="420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main.js file is used to configure Aurelia</a:t>
            </a:r>
            <a:br>
              <a:rPr lang="en-US" dirty="0"/>
            </a:br>
            <a:r>
              <a:rPr lang="en-US" dirty="0"/>
              <a:t>including Aurelia plugins. Add the bolded</a:t>
            </a:r>
            <a:br>
              <a:rPr lang="en-US" dirty="0"/>
            </a:br>
            <a:r>
              <a:rPr lang="en-US" dirty="0"/>
              <a:t>changes to the main.js file.</a:t>
            </a:r>
          </a:p>
        </p:txBody>
      </p:sp>
    </p:spTree>
    <p:extLst>
      <p:ext uri="{BB962C8B-B14F-4D97-AF65-F5344CB8AC3E}">
        <p14:creationId xmlns:p14="http://schemas.microsoft.com/office/powerpoint/2010/main" val="9605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49474" y="281235"/>
            <a:ext cx="69696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import {</a:t>
            </a:r>
            <a:r>
              <a:rPr lang="en-US" b="1" dirty="0" err="1"/>
              <a:t>AuthorizeStep</a:t>
            </a:r>
            <a:r>
              <a:rPr lang="en-US" b="1" dirty="0"/>
              <a:t>} from '</a:t>
            </a:r>
            <a:r>
              <a:rPr lang="en-US" b="1" dirty="0" err="1"/>
              <a:t>aurelia-auth</a:t>
            </a:r>
            <a:r>
              <a:rPr lang="en-US" b="1" dirty="0"/>
              <a:t>';</a:t>
            </a:r>
          </a:p>
          <a:p>
            <a:br>
              <a:rPr lang="en-US" dirty="0"/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export class App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configureRouter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(config, router) 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= router;</a:t>
            </a:r>
          </a:p>
          <a:p>
            <a:r>
              <a:rPr lang="en-US" dirty="0"/>
              <a:t>		</a:t>
            </a:r>
            <a:r>
              <a:rPr lang="en-US" b="1" dirty="0" err="1"/>
              <a:t>config.addPipelineStep</a:t>
            </a:r>
            <a:r>
              <a:rPr lang="en-US" b="1" dirty="0"/>
              <a:t>('authorize', </a:t>
            </a:r>
            <a:r>
              <a:rPr lang="en-US" b="1" dirty="0" err="1"/>
              <a:t>AuthorizeStep</a:t>
            </a:r>
            <a:r>
              <a:rPr lang="en-US" b="1" dirty="0"/>
              <a:t>); </a:t>
            </a:r>
          </a:p>
          <a:p>
            <a:r>
              <a:rPr lang="en-US" dirty="0"/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config.map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([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	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route: ['', 'home’],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moduleId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'./modules/home’,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name: 'Home’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{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route: 'list’,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moduleId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'./modules/list’,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	name: 'List’,</a:t>
            </a:r>
          </a:p>
          <a:p>
            <a:r>
              <a:rPr lang="en-US" dirty="0"/>
              <a:t>		</a:t>
            </a:r>
            <a:r>
              <a:rPr lang="en-US" b="1" dirty="0" err="1"/>
              <a:t>auth</a:t>
            </a:r>
            <a:r>
              <a:rPr lang="en-US" b="1" dirty="0"/>
              <a:t>: true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]);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	}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6228" y="2021747"/>
            <a:ext cx="4018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the code in the app.js file to</a:t>
            </a:r>
            <a:br>
              <a:rPr lang="en-US" dirty="0"/>
            </a:br>
            <a:r>
              <a:rPr lang="en-US" dirty="0"/>
              <a:t>load and </a:t>
            </a:r>
            <a:r>
              <a:rPr lang="en-US" dirty="0" err="1"/>
              <a:t>inititialize</a:t>
            </a:r>
            <a:r>
              <a:rPr lang="en-US" dirty="0"/>
              <a:t> Aurelia-auth.</a:t>
            </a:r>
          </a:p>
          <a:p>
            <a:endParaRPr lang="en-US" dirty="0"/>
          </a:p>
          <a:p>
            <a:r>
              <a:rPr lang="en-US" dirty="0"/>
              <a:t>Note the changes to the </a:t>
            </a:r>
            <a:r>
              <a:rPr lang="en-US" dirty="0" err="1"/>
              <a:t>configureRouter</a:t>
            </a:r>
            <a:br>
              <a:rPr lang="en-US" dirty="0"/>
            </a:br>
            <a:r>
              <a:rPr lang="en-US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34600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home.js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8566" y="1117696"/>
            <a:ext cx="4566699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inject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-framework';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Router } from '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aurelia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-router’;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import { Users } from '../resources/data/users';</a:t>
            </a:r>
          </a:p>
          <a:p>
            <a:r>
              <a:rPr lang="en-US" b="1" dirty="0"/>
              <a:t>import {</a:t>
            </a:r>
            <a:r>
              <a:rPr lang="en-US" b="1" dirty="0" err="1"/>
              <a:t>AuthService</a:t>
            </a:r>
            <a:r>
              <a:rPr lang="en-US" b="1" dirty="0"/>
              <a:t>} from '</a:t>
            </a:r>
            <a:r>
              <a:rPr lang="en-US" b="1" dirty="0" err="1"/>
              <a:t>aurelia-auth</a:t>
            </a:r>
            <a:r>
              <a:rPr lang="en-US" b="1" dirty="0"/>
              <a:t>';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@inject(Router, Users, </a:t>
            </a:r>
            <a:r>
              <a:rPr lang="en-US" b="1" dirty="0" err="1"/>
              <a:t>AuthService</a:t>
            </a:r>
            <a:r>
              <a:rPr lang="en-US" b="1" dirty="0"/>
              <a:t>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export class Home {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constructor(router, users, </a:t>
            </a:r>
            <a:r>
              <a:rPr lang="en-US" b="1" dirty="0" err="1"/>
              <a:t>auth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this.router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router;</a:t>
            </a:r>
          </a:p>
          <a:p>
            <a:r>
              <a:rPr lang="en-US" dirty="0"/>
              <a:t>    </a:t>
            </a:r>
            <a:r>
              <a:rPr lang="en-US" b="1" dirty="0" err="1"/>
              <a:t>this.auth</a:t>
            </a:r>
            <a:r>
              <a:rPr lang="en-US" b="1" dirty="0"/>
              <a:t> = </a:t>
            </a:r>
            <a:r>
              <a:rPr lang="en-US" b="1" dirty="0" err="1"/>
              <a:t>auth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err="1"/>
              <a:t>this.loginError</a:t>
            </a:r>
            <a:r>
              <a:rPr lang="en-US" b="1" dirty="0"/>
              <a:t> = '';</a:t>
            </a:r>
          </a:p>
          <a:p>
            <a:r>
              <a:rPr lang="en-US" dirty="0"/>
              <a:t>  …</a:t>
            </a:r>
            <a:br>
              <a:rPr lang="en-US" dirty="0"/>
            </a:b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306972"/>
            <a:ext cx="3714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Changes to home.js involve importing</a:t>
            </a:r>
            <a:br>
              <a:rPr lang="en-US" dirty="0"/>
            </a:br>
            <a:r>
              <a:rPr lang="en-US" dirty="0"/>
              <a:t>and instantiating the </a:t>
            </a:r>
            <a:r>
              <a:rPr lang="en-US" dirty="0" err="1"/>
              <a:t>auth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13500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home.js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6525" y="725561"/>
            <a:ext cx="69297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login() {</a:t>
            </a:r>
          </a:p>
          <a:p>
            <a:r>
              <a:rPr lang="en-US" dirty="0"/>
              <a:t>    return </a:t>
            </a:r>
            <a:r>
              <a:rPr lang="en-US" dirty="0" err="1"/>
              <a:t>this.auth.login</a:t>
            </a:r>
            <a:r>
              <a:rPr lang="en-US" dirty="0"/>
              <a:t>(</a:t>
            </a:r>
            <a:r>
              <a:rPr lang="en-US" dirty="0" err="1"/>
              <a:t>this.email</a:t>
            </a:r>
            <a:r>
              <a:rPr lang="en-US" dirty="0"/>
              <a:t>, </a:t>
            </a:r>
            <a:r>
              <a:rPr lang="en-US" dirty="0" err="1"/>
              <a:t>this.password</a:t>
            </a:r>
            <a:r>
              <a:rPr lang="en-US" dirty="0"/>
              <a:t>)</a:t>
            </a:r>
          </a:p>
          <a:p>
            <a:r>
              <a:rPr lang="en-US" dirty="0"/>
              <a:t>      .then(response =&gt; {</a:t>
            </a:r>
          </a:p>
          <a:p>
            <a:r>
              <a:rPr lang="en-US" dirty="0"/>
              <a:t>	</a:t>
            </a:r>
            <a:r>
              <a:rPr lang="en-US" dirty="0" err="1"/>
              <a:t>sessionStorage.setItem</a:t>
            </a:r>
            <a:r>
              <a:rPr lang="en-US" dirty="0"/>
              <a:t>("user", </a:t>
            </a: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response.user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this.loginError</a:t>
            </a:r>
            <a:r>
              <a:rPr lang="en-US" dirty="0"/>
              <a:t> = "";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this.router.navigate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('list');</a:t>
            </a:r>
          </a:p>
          <a:p>
            <a:r>
              <a:rPr lang="en-US" dirty="0"/>
              <a:t>      })</a:t>
            </a:r>
          </a:p>
          <a:p>
            <a:r>
              <a:rPr lang="en-US" dirty="0"/>
              <a:t>      .catch(error =&gt; {</a:t>
            </a:r>
          </a:p>
          <a:p>
            <a:r>
              <a:rPr lang="en-US" dirty="0"/>
              <a:t>        console.log(error);</a:t>
            </a:r>
          </a:p>
          <a:p>
            <a:r>
              <a:rPr lang="en-US" dirty="0"/>
              <a:t>        </a:t>
            </a:r>
            <a:r>
              <a:rPr lang="en-US" dirty="0" err="1"/>
              <a:t>this.loginError</a:t>
            </a:r>
            <a:r>
              <a:rPr lang="en-US" dirty="0"/>
              <a:t> = "Invalid credentials.";</a:t>
            </a:r>
          </a:p>
          <a:p>
            <a:r>
              <a:rPr lang="en-US" dirty="0"/>
              <a:t>      });</a:t>
            </a:r>
          </a:p>
          <a:p>
            <a:r>
              <a:rPr lang="en-US" dirty="0"/>
              <a:t>  };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347722" y="1455300"/>
            <a:ext cx="3578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update the login() function to invoke the login service.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loginError</a:t>
            </a:r>
            <a:r>
              <a:rPr lang="en-US" dirty="0"/>
              <a:t> variable is used to provide feedback if the login failed.  Add a div to login.html as shown in the image below that is bound to the </a:t>
            </a:r>
            <a:r>
              <a:rPr lang="en-US" dirty="0" err="1"/>
              <a:t>loginError</a:t>
            </a:r>
            <a:r>
              <a:rPr lang="en-US" dirty="0"/>
              <a:t>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43243-51E5-4A05-A8CC-A9D485666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03" y="5232056"/>
            <a:ext cx="6953250" cy="762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4842E-EEA4-4B44-9301-AC2E839216F1}"/>
              </a:ext>
            </a:extLst>
          </p:cNvPr>
          <p:cNvSpPr txBox="1"/>
          <p:nvPr/>
        </p:nvSpPr>
        <p:spPr>
          <a:xfrm>
            <a:off x="8615493" y="4848837"/>
            <a:ext cx="3504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user object to a string</a:t>
            </a:r>
            <a:br>
              <a:rPr lang="en-US" dirty="0"/>
            </a:br>
            <a:r>
              <a:rPr lang="en-US" dirty="0"/>
              <a:t>and save the user object in session </a:t>
            </a:r>
            <a:br>
              <a:rPr lang="en-US" dirty="0"/>
            </a:br>
            <a:r>
              <a:rPr lang="en-US" dirty="0"/>
              <a:t>storage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B66A4B-2552-45CB-9C23-F2CD1AD634E6}"/>
              </a:ext>
            </a:extLst>
          </p:cNvPr>
          <p:cNvCxnSpPr/>
          <p:nvPr/>
        </p:nvCxnSpPr>
        <p:spPr>
          <a:xfrm flipH="1" flipV="1">
            <a:off x="9672506" y="1946246"/>
            <a:ext cx="117446" cy="279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8908-E7B1-414A-847F-F4B5B83B1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50F37-99BA-4029-9926-5FF4AEF98065}"/>
              </a:ext>
            </a:extLst>
          </p:cNvPr>
          <p:cNvSpPr txBox="1"/>
          <p:nvPr/>
        </p:nvSpPr>
        <p:spPr>
          <a:xfrm>
            <a:off x="427837" y="1933968"/>
            <a:ext cx="1159150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&lt;template&gt;</a:t>
            </a:r>
          </a:p>
          <a:p>
            <a:r>
              <a:rPr lang="en-US" dirty="0"/>
              <a:t>    &lt;div id="</a:t>
            </a:r>
            <a:r>
              <a:rPr lang="en-US" dirty="0" err="1"/>
              <a:t>errorMsg</a:t>
            </a:r>
            <a:r>
              <a:rPr lang="en-US" dirty="0"/>
              <a:t>" </a:t>
            </a:r>
            <a:r>
              <a:rPr lang="en-US" dirty="0" err="1"/>
              <a:t>innerhtml.bind</a:t>
            </a:r>
            <a:r>
              <a:rPr lang="en-US" dirty="0"/>
              <a:t>="</a:t>
            </a:r>
            <a:r>
              <a:rPr lang="en-US" dirty="0" err="1"/>
              <a:t>loginError</a:t>
            </a:r>
            <a:r>
              <a:rPr lang="en-US" dirty="0"/>
              <a:t>"&gt;&lt;/div&gt;</a:t>
            </a:r>
          </a:p>
          <a:p>
            <a:r>
              <a:rPr lang="en-US" dirty="0"/>
              <a:t>    &lt;label for="email"&gt;Email&lt;/label&gt;</a:t>
            </a:r>
          </a:p>
          <a:p>
            <a:r>
              <a:rPr lang="en-US" dirty="0"/>
              <a:t>    &lt;input </a:t>
            </a:r>
            <a:r>
              <a:rPr lang="en-US" dirty="0" err="1"/>
              <a:t>value.bind</a:t>
            </a:r>
            <a:r>
              <a:rPr lang="en-US" dirty="0"/>
              <a:t>="email" type="email" autofocus class="form-control" </a:t>
            </a:r>
            <a:br>
              <a:rPr lang="en-US" dirty="0"/>
            </a:br>
            <a:r>
              <a:rPr lang="en-US" dirty="0"/>
              <a:t>id="email" placeholder="Email"&gt;&lt;/input&gt;</a:t>
            </a:r>
          </a:p>
          <a:p>
            <a:r>
              <a:rPr lang="en-US" dirty="0"/>
              <a:t>    &lt;label for="password"&gt;Password&lt;/label&gt;</a:t>
            </a:r>
          </a:p>
          <a:p>
            <a:r>
              <a:rPr lang="en-US" dirty="0"/>
              <a:t>    &lt;input </a:t>
            </a:r>
            <a:r>
              <a:rPr lang="en-US" dirty="0" err="1"/>
              <a:t>value.bind</a:t>
            </a:r>
            <a:r>
              <a:rPr lang="en-US" dirty="0"/>
              <a:t>="password" type="password" class="form-control" id="password" placeholder="Password"&gt;&lt;/input&gt;</a:t>
            </a:r>
          </a:p>
          <a:p>
            <a:r>
              <a:rPr lang="en-US" dirty="0"/>
              <a:t>    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&lt;button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="login()"&gt;Login&lt;/button&gt;  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   &lt;span class="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registerLink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"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click.trigger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="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showRegister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()"&gt;Register&lt;/span&gt;</a:t>
            </a:r>
          </a:p>
          <a:p>
            <a:r>
              <a:rPr lang="en-US" dirty="0"/>
              <a:t>&lt;/template&gt;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8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474</Words>
  <Application>Microsoft Office PowerPoint</Application>
  <PresentationFormat>Widescreen</PresentationFormat>
  <Paragraphs>144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Aurelia Authentication</vt:lpstr>
      <vt:lpstr>Aurelia-Auth</vt:lpstr>
      <vt:lpstr>Install Aurelia-Auth</vt:lpstr>
      <vt:lpstr>auth-config.js</vt:lpstr>
      <vt:lpstr>main.js</vt:lpstr>
      <vt:lpstr>app.js </vt:lpstr>
      <vt:lpstr>home.js</vt:lpstr>
      <vt:lpstr>home.js</vt:lpstr>
      <vt:lpstr>login.html</vt:lpstr>
      <vt:lpstr>list.js</vt:lpstr>
      <vt:lpstr>data-services.js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Ross</dc:creator>
  <cp:lastModifiedBy>Ross T Hightower</cp:lastModifiedBy>
  <cp:revision>25</cp:revision>
  <dcterms:created xsi:type="dcterms:W3CDTF">2016-11-15T20:45:30Z</dcterms:created>
  <dcterms:modified xsi:type="dcterms:W3CDTF">2017-11-15T15:33:29Z</dcterms:modified>
</cp:coreProperties>
</file>