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E9B1B-ACD0-42EF-A4D5-0F5E4A842A50}" v="628" dt="2023-12-13T10:05:31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13.12.2023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e.kilianfrederix.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Case</a:t>
            </a:r>
            <a:endParaRPr lang="de-D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Kilian en Bart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440-E15E-F4ED-1F1F-A03DAED9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3007" cy="2294525"/>
          </a:xfrm>
        </p:spPr>
        <p:txBody>
          <a:bodyPr/>
          <a:lstStyle/>
          <a:p>
            <a:r>
              <a:rPr lang="en-US" sz="8000" b="1" dirty="0">
                <a:cs typeface="Calibri Light"/>
              </a:rPr>
              <a:t>Dank u </a:t>
            </a:r>
            <a:r>
              <a:rPr lang="en-US" sz="8000" b="1" err="1">
                <a:cs typeface="Calibri Light"/>
              </a:rPr>
              <a:t>voor</a:t>
            </a:r>
            <a:r>
              <a:rPr lang="en-US" sz="8000" b="1" dirty="0">
                <a:cs typeface="Calibri Light"/>
              </a:rPr>
              <a:t> de </a:t>
            </a:r>
            <a:r>
              <a:rPr lang="en-US" sz="8000" b="1" err="1">
                <a:cs typeface="Calibri Light"/>
              </a:rPr>
              <a:t>aandacht</a:t>
            </a:r>
            <a:endParaRPr lang="en-US" sz="8000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258D-7F14-2E78-2748-6F4B92E8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D387-4E3F-5BFB-0E2F-C5D39776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Onze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taakverdeling</a:t>
            </a:r>
            <a:endParaRPr lang="en-US" dirty="0" err="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59BFF8-E740-59CD-82C4-EFD9D69F8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080964"/>
              </p:ext>
            </p:extLst>
          </p:nvPr>
        </p:nvGraphicFramePr>
        <p:xfrm>
          <a:off x="186905" y="1825924"/>
          <a:ext cx="11630799" cy="217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311">
                  <a:extLst>
                    <a:ext uri="{9D8B030D-6E8A-4147-A177-3AD203B41FA5}">
                      <a16:colId xmlns:a16="http://schemas.microsoft.com/office/drawing/2014/main" val="3224727907"/>
                    </a:ext>
                  </a:extLst>
                </a:gridCol>
                <a:gridCol w="1292311">
                  <a:extLst>
                    <a:ext uri="{9D8B030D-6E8A-4147-A177-3AD203B41FA5}">
                      <a16:colId xmlns:a16="http://schemas.microsoft.com/office/drawing/2014/main" val="3967313337"/>
                    </a:ext>
                  </a:extLst>
                </a:gridCol>
                <a:gridCol w="1292311">
                  <a:extLst>
                    <a:ext uri="{9D8B030D-6E8A-4147-A177-3AD203B41FA5}">
                      <a16:colId xmlns:a16="http://schemas.microsoft.com/office/drawing/2014/main" val="1345410742"/>
                    </a:ext>
                  </a:extLst>
                </a:gridCol>
                <a:gridCol w="1292311">
                  <a:extLst>
                    <a:ext uri="{9D8B030D-6E8A-4147-A177-3AD203B41FA5}">
                      <a16:colId xmlns:a16="http://schemas.microsoft.com/office/drawing/2014/main" val="569471390"/>
                    </a:ext>
                  </a:extLst>
                </a:gridCol>
                <a:gridCol w="1292311">
                  <a:extLst>
                    <a:ext uri="{9D8B030D-6E8A-4147-A177-3AD203B41FA5}">
                      <a16:colId xmlns:a16="http://schemas.microsoft.com/office/drawing/2014/main" val="211394713"/>
                    </a:ext>
                  </a:extLst>
                </a:gridCol>
                <a:gridCol w="1292311">
                  <a:extLst>
                    <a:ext uri="{9D8B030D-6E8A-4147-A177-3AD203B41FA5}">
                      <a16:colId xmlns:a16="http://schemas.microsoft.com/office/drawing/2014/main" val="563459570"/>
                    </a:ext>
                  </a:extLst>
                </a:gridCol>
                <a:gridCol w="1292311">
                  <a:extLst>
                    <a:ext uri="{9D8B030D-6E8A-4147-A177-3AD203B41FA5}">
                      <a16:colId xmlns:a16="http://schemas.microsoft.com/office/drawing/2014/main" val="1811472082"/>
                    </a:ext>
                  </a:extLst>
                </a:gridCol>
                <a:gridCol w="1292311">
                  <a:extLst>
                    <a:ext uri="{9D8B030D-6E8A-4147-A177-3AD203B41FA5}">
                      <a16:colId xmlns:a16="http://schemas.microsoft.com/office/drawing/2014/main" val="3369132086"/>
                    </a:ext>
                  </a:extLst>
                </a:gridCol>
                <a:gridCol w="1292311">
                  <a:extLst>
                    <a:ext uri="{9D8B030D-6E8A-4147-A177-3AD203B41FA5}">
                      <a16:colId xmlns:a16="http://schemas.microsoft.com/office/drawing/2014/main" val="2670002913"/>
                    </a:ext>
                  </a:extLst>
                </a:gridCol>
              </a:tblGrid>
              <a:tr h="1087230">
                <a:tc>
                  <a:txBody>
                    <a:bodyPr/>
                    <a:lstStyle/>
                    <a:p>
                      <a:r>
                        <a:rPr lang="en-US" dirty="0"/>
                        <a:t>Dag1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Dag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Dag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Dag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Dag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Dag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685115"/>
                  </a:ext>
                </a:extLst>
              </a:tr>
              <a:tr h="1087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wireframe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wireframe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HTML/CSS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HTML/CSS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HTML/CSS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Start </a:t>
                      </a:r>
                      <a:r>
                        <a:rPr lang="en-US" dirty="0" err="1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Fouten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oplossen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powerpoint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8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9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C771-0A58-A1A7-38A6-2AF8156B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Opzoekwerk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ideën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opdoen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8BFD-CB7B-170E-FCB4-47D1F4E2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 </a:t>
            </a:r>
            <a:r>
              <a:rPr lang="en-US" dirty="0" err="1">
                <a:cs typeface="Calibri"/>
              </a:rPr>
              <a:t>snuffel</a:t>
            </a:r>
            <a:r>
              <a:rPr lang="en-US" dirty="0">
                <a:cs typeface="Calibri"/>
              </a:rPr>
              <a:t> / hostel</a:t>
            </a:r>
          </a:p>
          <a:p>
            <a:r>
              <a:rPr lang="en-US" dirty="0">
                <a:cs typeface="Calibri"/>
              </a:rPr>
              <a:t>Rolex resort / template</a:t>
            </a:r>
          </a:p>
          <a:p>
            <a:r>
              <a:rPr lang="en-US" dirty="0">
                <a:cs typeface="Calibri"/>
              </a:rPr>
              <a:t>Vondel / </a:t>
            </a:r>
            <a:r>
              <a:rPr lang="en-US" dirty="0" err="1">
                <a:cs typeface="Calibri"/>
              </a:rPr>
              <a:t>hotelketen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436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42A3-047D-87AC-9FE4-0342964C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figma</a:t>
            </a:r>
            <a:endParaRPr lang="en-US" dirty="0" err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5FB2BB-49A6-46DA-8BCB-686F89EBF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26" y="1612513"/>
            <a:ext cx="10489259" cy="298074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40B509-A777-7E0C-367E-FE9B1614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204" y="4813183"/>
            <a:ext cx="4315294" cy="13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5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DFBD-1C54-587B-7CE1-8173486A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Kleurkeuze</a:t>
            </a:r>
            <a:r>
              <a:rPr lang="en-US" dirty="0">
                <a:cs typeface="Calibri Light"/>
              </a:rPr>
              <a:t> + </a:t>
            </a:r>
            <a:r>
              <a:rPr lang="en-US" dirty="0" err="1">
                <a:cs typeface="Calibri Light"/>
              </a:rPr>
              <a:t>fotokeuze</a:t>
            </a:r>
            <a:endParaRPr lang="en-US" dirty="0" err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20DA1A-028E-899A-E8B9-FB08DD00A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2940" y="1370042"/>
            <a:ext cx="2717231" cy="535657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EF052-8733-AD7A-4B78-70ABB5495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37" y="1456267"/>
            <a:ext cx="6435139" cy="55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A3AE-FF53-B3AB-D5CC-B89E1E22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Url</a:t>
            </a:r>
            <a:r>
              <a:rPr lang="en-US" dirty="0">
                <a:cs typeface="Calibri Light"/>
              </a:rPr>
              <a:t>: </a:t>
            </a:r>
            <a:r>
              <a:rPr lang="en-US" dirty="0">
                <a:cs typeface="Calibri Light"/>
                <a:hlinkClick r:id="rId2"/>
              </a:rPr>
              <a:t>www.case.kilianfrederix.be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C553-E5F7-FA7F-4310-72212747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9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D20B-CBEA-97D6-5385-9B23FBC4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HTML/CSS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7892-9B16-C159-6F6F-448FA2BC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Samenvoegen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css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bestanden</a:t>
            </a:r>
            <a:r>
              <a:rPr lang="en-US">
                <a:cs typeface="Calibri"/>
              </a:rPr>
              <a:t> / </a:t>
            </a:r>
            <a:r>
              <a:rPr lang="en-US" err="1">
                <a:cs typeface="Calibri"/>
              </a:rPr>
              <a:t>probleem</a:t>
            </a:r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Verdeling</a:t>
            </a:r>
            <a:r>
              <a:rPr lang="en-US" dirty="0">
                <a:cs typeface="Calibri"/>
              </a:rPr>
              <a:t> header / footer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95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968F-8AE3-D800-19B0-3B73001F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Javascript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14E6-32DB-F1BD-8BE5-4A9CFA8FB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2 </a:t>
            </a:r>
            <a:r>
              <a:rPr lang="en-US" dirty="0" err="1">
                <a:cs typeface="Calibri"/>
              </a:rPr>
              <a:t>verschillende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versies</a:t>
            </a:r>
          </a:p>
          <a:p>
            <a:r>
              <a:rPr lang="en-US" dirty="0">
                <a:cs typeface="Calibri"/>
              </a:rPr>
              <a:t>1 apart </a:t>
            </a:r>
            <a:r>
              <a:rPr lang="en-US" dirty="0" err="1">
                <a:cs typeface="Calibri"/>
              </a:rPr>
              <a:t>javascriptbestand</a:t>
            </a:r>
          </a:p>
          <a:p>
            <a:r>
              <a:rPr lang="en-US">
                <a:cs typeface="Calibri"/>
              </a:rPr>
              <a:t>1 in de html </a:t>
            </a:r>
            <a:r>
              <a:rPr lang="en-US" err="1">
                <a:cs typeface="Calibri"/>
              </a:rPr>
              <a:t>verwerkt</a:t>
            </a:r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Problemen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javascript</a:t>
            </a:r>
            <a:r>
              <a:rPr lang="en-US" dirty="0">
                <a:cs typeface="Calibri"/>
              </a:rPr>
              <a:t> die we </a:t>
            </a:r>
            <a:r>
              <a:rPr lang="en-US" dirty="0" err="1">
                <a:cs typeface="Calibri"/>
              </a:rPr>
              <a:t>zijn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tegen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gekomen</a:t>
            </a:r>
          </a:p>
        </p:txBody>
      </p:sp>
    </p:spTree>
    <p:extLst>
      <p:ext uri="{BB962C8B-B14F-4D97-AF65-F5344CB8AC3E}">
        <p14:creationId xmlns:p14="http://schemas.microsoft.com/office/powerpoint/2010/main" val="84693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0AFF-278D-4824-D897-F234040A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Kleine </a:t>
            </a:r>
            <a:r>
              <a:rPr lang="en-US" dirty="0" err="1">
                <a:cs typeface="Calibri Light"/>
              </a:rPr>
              <a:t>problemen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oplossen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B21B-D10E-3951-DB88-58A2BAA0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Foto </a:t>
            </a:r>
            <a:r>
              <a:rPr lang="en-US" dirty="0" err="1">
                <a:cs typeface="Calibri"/>
              </a:rPr>
              <a:t>niet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juiste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naambestand</a:t>
            </a:r>
          </a:p>
          <a:p>
            <a:r>
              <a:rPr lang="en-US" dirty="0">
                <a:cs typeface="Calibri"/>
              </a:rPr>
              <a:t>Extra </a:t>
            </a:r>
            <a:r>
              <a:rPr lang="en-US" dirty="0" err="1">
                <a:cs typeface="Calibri"/>
              </a:rPr>
              <a:t>tabblad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socialmedia</a:t>
            </a:r>
          </a:p>
        </p:txBody>
      </p:sp>
    </p:spTree>
    <p:extLst>
      <p:ext uri="{BB962C8B-B14F-4D97-AF65-F5344CB8AC3E}">
        <p14:creationId xmlns:p14="http://schemas.microsoft.com/office/powerpoint/2010/main" val="427841297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Kantoorthema</vt:lpstr>
      <vt:lpstr>Case</vt:lpstr>
      <vt:lpstr>Onze taakverdeling</vt:lpstr>
      <vt:lpstr>Opzoekwerk en ideën opdoen</vt:lpstr>
      <vt:lpstr>figma</vt:lpstr>
      <vt:lpstr>Kleurkeuze + fotokeuze</vt:lpstr>
      <vt:lpstr>Url: www.case.kilianfrederix.be </vt:lpstr>
      <vt:lpstr>HTML/CSS</vt:lpstr>
      <vt:lpstr>Javascript</vt:lpstr>
      <vt:lpstr>Kleine problemen oplossen</vt:lpstr>
      <vt:lpstr>Dank u voor de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138</cp:revision>
  <dcterms:created xsi:type="dcterms:W3CDTF">2023-12-13T09:05:37Z</dcterms:created>
  <dcterms:modified xsi:type="dcterms:W3CDTF">2023-12-13T10:06:38Z</dcterms:modified>
</cp:coreProperties>
</file>