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5"/>
  </p:notesMasterIdLst>
  <p:sldIdLst>
    <p:sldId id="256" r:id="rId2"/>
    <p:sldId id="257" r:id="rId3"/>
    <p:sldId id="258" r:id="rId4"/>
  </p:sldIdLst>
  <p:sldSz cx="540067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9494"/>
    <a:srgbClr val="000000"/>
    <a:srgbClr val="B8B8B8"/>
    <a:srgbClr val="A6DBA6"/>
    <a:srgbClr val="89C0FF"/>
    <a:srgbClr val="C1B5FF"/>
    <a:srgbClr val="AD9DFF"/>
    <a:srgbClr val="8F7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613"/>
    <p:restoredTop sz="94621"/>
  </p:normalViewPr>
  <p:slideViewPr>
    <p:cSldViewPr snapToGrid="0">
      <p:cViewPr>
        <p:scale>
          <a:sx n="234" d="100"/>
          <a:sy n="234" d="100"/>
        </p:scale>
        <p:origin x="2408" y="-2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722EE-EDE5-B244-8551-128A67441261}" type="datetimeFigureOut">
              <a:rPr lang="en-DE" smtClean="0"/>
              <a:t>23.06.25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25BDF-AD5B-7240-AA98-817EC477DC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7829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7398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1pPr>
    <a:lvl2pPr marL="198699" algn="l" defTabSz="397398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2pPr>
    <a:lvl3pPr marL="397398" algn="l" defTabSz="397398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3pPr>
    <a:lvl4pPr marL="596097" algn="l" defTabSz="397398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4pPr>
    <a:lvl5pPr marL="794796" algn="l" defTabSz="397398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5pPr>
    <a:lvl6pPr marL="993496" algn="l" defTabSz="397398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6pPr>
    <a:lvl7pPr marL="1192195" algn="l" defTabSz="397398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7pPr>
    <a:lvl8pPr marL="1390894" algn="l" defTabSz="397398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8pPr>
    <a:lvl9pPr marL="1589593" algn="l" defTabSz="397398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178222"/>
            <a:ext cx="4590574" cy="2506427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781306"/>
            <a:ext cx="4050506" cy="1738167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0E2E-227B-5544-B16F-3DD4DEF3E59F}" type="datetimeFigureOut">
              <a:rPr lang="en-DE" smtClean="0"/>
              <a:t>23.06.25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B64E-0A23-8A45-9830-2CE4783DF2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956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0E2E-227B-5544-B16F-3DD4DEF3E59F}" type="datetimeFigureOut">
              <a:rPr lang="en-DE" smtClean="0"/>
              <a:t>23.06.25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B64E-0A23-8A45-9830-2CE4783DF2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636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383297"/>
            <a:ext cx="1164521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383297"/>
            <a:ext cx="3426053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0E2E-227B-5544-B16F-3DD4DEF3E59F}" type="datetimeFigureOut">
              <a:rPr lang="en-DE" smtClean="0"/>
              <a:t>23.06.25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B64E-0A23-8A45-9830-2CE4783DF2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929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0E2E-227B-5544-B16F-3DD4DEF3E59F}" type="datetimeFigureOut">
              <a:rPr lang="en-DE" smtClean="0"/>
              <a:t>23.06.25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B64E-0A23-8A45-9830-2CE4783DF2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280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794831"/>
            <a:ext cx="4658082" cy="2994714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4817876"/>
            <a:ext cx="4658082" cy="1574849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82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0E2E-227B-5544-B16F-3DD4DEF3E59F}" type="datetimeFigureOut">
              <a:rPr lang="en-DE" smtClean="0"/>
              <a:t>23.06.25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B64E-0A23-8A45-9830-2CE4783DF2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906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916484"/>
            <a:ext cx="2295287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916484"/>
            <a:ext cx="2295287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0E2E-227B-5544-B16F-3DD4DEF3E59F}" type="datetimeFigureOut">
              <a:rPr lang="en-DE" smtClean="0"/>
              <a:t>23.06.25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B64E-0A23-8A45-9830-2CE4783DF2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908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83299"/>
            <a:ext cx="4658082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764832"/>
            <a:ext cx="2284738" cy="864917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629749"/>
            <a:ext cx="2284738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764832"/>
            <a:ext cx="2295990" cy="864917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2629749"/>
            <a:ext cx="229599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0E2E-227B-5544-B16F-3DD4DEF3E59F}" type="datetimeFigureOut">
              <a:rPr lang="en-DE" smtClean="0"/>
              <a:t>23.06.25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B64E-0A23-8A45-9830-2CE4783DF2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6610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0E2E-227B-5544-B16F-3DD4DEF3E59F}" type="datetimeFigureOut">
              <a:rPr lang="en-DE" smtClean="0"/>
              <a:t>23.06.25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B64E-0A23-8A45-9830-2CE4783DF2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061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0E2E-227B-5544-B16F-3DD4DEF3E59F}" type="datetimeFigureOut">
              <a:rPr lang="en-DE" smtClean="0"/>
              <a:t>23.06.25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B64E-0A23-8A45-9830-2CE4783DF2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1993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79954"/>
            <a:ext cx="1741858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1036570"/>
            <a:ext cx="2734092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159794"/>
            <a:ext cx="1741858" cy="4001285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0E2E-227B-5544-B16F-3DD4DEF3E59F}" type="datetimeFigureOut">
              <a:rPr lang="en-DE" smtClean="0"/>
              <a:t>23.06.25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B64E-0A23-8A45-9830-2CE4783DF2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314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79954"/>
            <a:ext cx="1741858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1036570"/>
            <a:ext cx="2734092" cy="5116178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159794"/>
            <a:ext cx="1741858" cy="4001285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0E2E-227B-5544-B16F-3DD4DEF3E59F}" type="datetimeFigureOut">
              <a:rPr lang="en-DE" smtClean="0"/>
              <a:t>23.06.25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B64E-0A23-8A45-9830-2CE4783DF2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859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383299"/>
            <a:ext cx="4658082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916484"/>
            <a:ext cx="4658082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6672698"/>
            <a:ext cx="121515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D00E2E-227B-5544-B16F-3DD4DEF3E59F}" type="datetimeFigureOut">
              <a:rPr lang="en-DE" smtClean="0"/>
              <a:t>23.06.25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6672698"/>
            <a:ext cx="182272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6672698"/>
            <a:ext cx="121515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DDB64E-0A23-8A45-9830-2CE4783DF2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1369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D2D36460-7E08-8C83-20A4-AED12F699C58}"/>
              </a:ext>
            </a:extLst>
          </p:cNvPr>
          <p:cNvGrpSpPr/>
          <p:nvPr/>
        </p:nvGrpSpPr>
        <p:grpSpPr>
          <a:xfrm>
            <a:off x="739106" y="1270465"/>
            <a:ext cx="4099612" cy="4658383"/>
            <a:chOff x="739105" y="3157456"/>
            <a:chExt cx="4099612" cy="465838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8E78373-AFE0-069E-9F79-A4A137E34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7227" y="3157456"/>
              <a:ext cx="1926223" cy="952350"/>
            </a:xfrm>
            <a:prstGeom prst="rect">
              <a:avLst/>
            </a:prstGeom>
          </p:spPr>
        </p:pic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E9397908-B563-BB45-E802-72E8EF98E1DE}"/>
                </a:ext>
              </a:extLst>
            </p:cNvPr>
            <p:cNvGrpSpPr/>
            <p:nvPr/>
          </p:nvGrpSpPr>
          <p:grpSpPr>
            <a:xfrm>
              <a:off x="739105" y="4981697"/>
              <a:ext cx="3922464" cy="836367"/>
              <a:chOff x="739105" y="1997891"/>
              <a:chExt cx="3922464" cy="836367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9DCDACC-12E6-8084-E9F6-787873F9855A}"/>
                  </a:ext>
                </a:extLst>
              </p:cNvPr>
              <p:cNvSpPr/>
              <p:nvPr/>
            </p:nvSpPr>
            <p:spPr>
              <a:xfrm>
                <a:off x="739105" y="1997891"/>
                <a:ext cx="281314" cy="281314"/>
              </a:xfrm>
              <a:prstGeom prst="ellipse">
                <a:avLst/>
              </a:prstGeom>
              <a:solidFill>
                <a:srgbClr val="A6DBA6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chemeClr val="tx1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chemeClr val="tx1"/>
                    </a:solidFill>
                    <a:latin typeface="LM Roman 12" pitchFamily="2" charset="77"/>
                  </a:rPr>
                  <a:t>11</a:t>
                </a:r>
                <a:endParaRPr lang="en-DE" sz="1000" dirty="0">
                  <a:solidFill>
                    <a:schemeClr val="tx1"/>
                  </a:solidFill>
                  <a:latin typeface="LM Roman 12" pitchFamily="2" charset="77"/>
                </a:endParaRP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9C09AD8-C331-7431-8315-1FDDEDDB0EE5}"/>
                  </a:ext>
                </a:extLst>
              </p:cNvPr>
              <p:cNvSpPr/>
              <p:nvPr/>
            </p:nvSpPr>
            <p:spPr>
              <a:xfrm>
                <a:off x="1321363" y="1997891"/>
                <a:ext cx="281314" cy="281314"/>
              </a:xfrm>
              <a:prstGeom prst="ellipse">
                <a:avLst/>
              </a:prstGeom>
              <a:solidFill>
                <a:srgbClr val="A6DBA6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chemeClr val="tx1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chemeClr val="tx1"/>
                    </a:solidFill>
                    <a:latin typeface="LM Roman 12" pitchFamily="2" charset="77"/>
                  </a:rPr>
                  <a:t>12</a:t>
                </a:r>
                <a:endParaRPr lang="en-DE" sz="1000" dirty="0">
                  <a:solidFill>
                    <a:schemeClr val="tx1"/>
                  </a:solidFill>
                  <a:latin typeface="LM Roman 12" pitchFamily="2" charset="77"/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FCA0933-43CF-AE7F-CFFD-3705A4DC77BF}"/>
                  </a:ext>
                </a:extLst>
              </p:cNvPr>
              <p:cNvSpPr/>
              <p:nvPr/>
            </p:nvSpPr>
            <p:spPr>
              <a:xfrm>
                <a:off x="1071247" y="2552944"/>
                <a:ext cx="281314" cy="281314"/>
              </a:xfrm>
              <a:prstGeom prst="ellipse">
                <a:avLst/>
              </a:prstGeom>
              <a:solidFill>
                <a:srgbClr val="A6DBA6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DE" sz="1000" dirty="0">
                    <a:solidFill>
                      <a:schemeClr val="tx1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chemeClr val="tx1"/>
                    </a:solidFill>
                    <a:latin typeface="LM Roman 12" pitchFamily="2" charset="77"/>
                  </a:rPr>
                  <a:t>13</a:t>
                </a:r>
                <a:endParaRPr lang="en-DE" sz="1000" dirty="0">
                  <a:solidFill>
                    <a:schemeClr val="tx1"/>
                  </a:solidFill>
                  <a:latin typeface="LM Roman 12" pitchFamily="2" charset="77"/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051C2E9-D729-E4A4-A0D6-4545DF6CAF06}"/>
                  </a:ext>
                </a:extLst>
              </p:cNvPr>
              <p:cNvSpPr/>
              <p:nvPr/>
            </p:nvSpPr>
            <p:spPr>
              <a:xfrm>
                <a:off x="1643979" y="2552944"/>
                <a:ext cx="281314" cy="281314"/>
              </a:xfrm>
              <a:prstGeom prst="ellipse">
                <a:avLst/>
              </a:prstGeom>
              <a:solidFill>
                <a:srgbClr val="A6DBA6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chemeClr val="tx1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chemeClr val="tx1"/>
                    </a:solidFill>
                    <a:latin typeface="LM Roman 12" pitchFamily="2" charset="77"/>
                  </a:rPr>
                  <a:t>14</a:t>
                </a:r>
                <a:endParaRPr lang="en-DE" sz="1000" dirty="0">
                  <a:solidFill>
                    <a:schemeClr val="tx1"/>
                  </a:solidFill>
                  <a:latin typeface="LM Roman 12" pitchFamily="2" charset="77"/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68D946F7-76E2-04E4-9FD5-3235D1955A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4893" y="2266506"/>
                <a:ext cx="139700" cy="295275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76285FE-9157-16F6-DF99-03637E4D8B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56968" y="2695131"/>
                <a:ext cx="285750" cy="3175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584E0BBF-5474-B031-F66F-CED9F52AE9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44294" y="2260156"/>
                <a:ext cx="174625" cy="307975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6103D4D-FF86-094C-F69F-B3C78FA6AB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93" y="2129981"/>
                <a:ext cx="298450" cy="3175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AD59A0A-C2AE-2C40-0ED0-E4F2E29DD7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919" y="2263330"/>
                <a:ext cx="180975" cy="304800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CB779E2-5B2E-2B5F-F004-4B7BB69A0D14}"/>
                  </a:ext>
                </a:extLst>
              </p:cNvPr>
              <p:cNvSpPr/>
              <p:nvPr/>
            </p:nvSpPr>
            <p:spPr>
              <a:xfrm>
                <a:off x="2107243" y="1997891"/>
                <a:ext cx="281314" cy="281314"/>
              </a:xfrm>
              <a:prstGeom prst="ellipse">
                <a:avLst/>
              </a:prstGeom>
              <a:solidFill>
                <a:srgbClr val="C1B5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chemeClr val="tx1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chemeClr val="tx1"/>
                    </a:solidFill>
                    <a:latin typeface="LM Roman 12" pitchFamily="2" charset="77"/>
                  </a:rPr>
                  <a:t>21</a:t>
                </a:r>
                <a:endParaRPr lang="en-DE" sz="1000" dirty="0">
                  <a:solidFill>
                    <a:schemeClr val="tx1"/>
                  </a:solidFill>
                  <a:latin typeface="LM Roman 12" pitchFamily="2" charset="77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39078EB-275A-5BBB-D0EE-60176F0AC8E2}"/>
                  </a:ext>
                </a:extLst>
              </p:cNvPr>
              <p:cNvSpPr/>
              <p:nvPr/>
            </p:nvSpPr>
            <p:spPr>
              <a:xfrm>
                <a:off x="2689501" y="1997891"/>
                <a:ext cx="281314" cy="281314"/>
              </a:xfrm>
              <a:prstGeom prst="ellipse">
                <a:avLst/>
              </a:prstGeom>
              <a:solidFill>
                <a:srgbClr val="C1B5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chemeClr val="tx1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chemeClr val="tx1"/>
                    </a:solidFill>
                    <a:latin typeface="LM Roman 12" pitchFamily="2" charset="77"/>
                  </a:rPr>
                  <a:t>22</a:t>
                </a:r>
                <a:endParaRPr lang="en-DE" sz="1000" dirty="0">
                  <a:solidFill>
                    <a:schemeClr val="tx1"/>
                  </a:solidFill>
                  <a:latin typeface="LM Roman 12" pitchFamily="2" charset="77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0D682A-F64E-5A20-45EF-93DC5933A280}"/>
                  </a:ext>
                </a:extLst>
              </p:cNvPr>
              <p:cNvSpPr/>
              <p:nvPr/>
            </p:nvSpPr>
            <p:spPr>
              <a:xfrm>
                <a:off x="2439385" y="2552944"/>
                <a:ext cx="281314" cy="281314"/>
              </a:xfrm>
              <a:prstGeom prst="ellipse">
                <a:avLst/>
              </a:prstGeom>
              <a:solidFill>
                <a:srgbClr val="C1B5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chemeClr val="tx1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chemeClr val="tx1"/>
                    </a:solidFill>
                    <a:latin typeface="LM Roman 12" pitchFamily="2" charset="77"/>
                  </a:rPr>
                  <a:t>23</a:t>
                </a:r>
                <a:endParaRPr lang="en-DE" sz="1000" dirty="0">
                  <a:solidFill>
                    <a:schemeClr val="tx1"/>
                  </a:solidFill>
                  <a:latin typeface="LM Roman 12" pitchFamily="2" charset="77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4117226-F7EB-85DA-0CC4-D0DF23DF1E1D}"/>
                  </a:ext>
                </a:extLst>
              </p:cNvPr>
              <p:cNvSpPr/>
              <p:nvPr/>
            </p:nvSpPr>
            <p:spPr>
              <a:xfrm>
                <a:off x="3012117" y="2552944"/>
                <a:ext cx="281314" cy="281314"/>
              </a:xfrm>
              <a:prstGeom prst="ellipse">
                <a:avLst/>
              </a:prstGeom>
              <a:solidFill>
                <a:srgbClr val="C1B5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chemeClr val="tx1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chemeClr val="tx1"/>
                    </a:solidFill>
                    <a:latin typeface="LM Roman 12" pitchFamily="2" charset="77"/>
                  </a:rPr>
                  <a:t>24</a:t>
                </a:r>
                <a:endParaRPr lang="en-DE" sz="1000" dirty="0">
                  <a:solidFill>
                    <a:schemeClr val="tx1"/>
                  </a:solidFill>
                  <a:latin typeface="LM Roman 12" pitchFamily="2" charset="77"/>
                </a:endParaRP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E3E15B5-401B-8B6A-E37A-051A2C0A90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3031" y="2266506"/>
                <a:ext cx="139700" cy="295275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E1C0929-B52E-9491-FD0F-CB18C0F902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5106" y="2695131"/>
                <a:ext cx="285750" cy="3175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7EC8339-65D1-1295-E42F-ED96BC59D1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12432" y="2260156"/>
                <a:ext cx="174625" cy="307975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79B8022-0302-F79B-CC09-7AA57E16D9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1731" y="2129981"/>
                <a:ext cx="298450" cy="3175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1AC7FE68-390F-5E53-A75D-ED178971CB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5057" y="2263330"/>
                <a:ext cx="180975" cy="304800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843BC33-059C-07A5-5319-43CB8E0C668F}"/>
                  </a:ext>
                </a:extLst>
              </p:cNvPr>
              <p:cNvSpPr/>
              <p:nvPr/>
            </p:nvSpPr>
            <p:spPr>
              <a:xfrm>
                <a:off x="3475381" y="1997891"/>
                <a:ext cx="281314" cy="281314"/>
              </a:xfrm>
              <a:prstGeom prst="ellipse">
                <a:avLst/>
              </a:prstGeom>
              <a:solidFill>
                <a:srgbClr val="FF949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chemeClr val="tx1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chemeClr val="tx1"/>
                    </a:solidFill>
                    <a:latin typeface="LM Roman 12" pitchFamily="2" charset="77"/>
                  </a:rPr>
                  <a:t>31</a:t>
                </a:r>
                <a:endParaRPr lang="en-DE" sz="1000" dirty="0">
                  <a:solidFill>
                    <a:schemeClr val="tx1"/>
                  </a:solidFill>
                  <a:latin typeface="LM Roman 12" pitchFamily="2" charset="77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D40C5E8-C85C-E9D2-C4F6-CE1FBD06542C}"/>
                  </a:ext>
                </a:extLst>
              </p:cNvPr>
              <p:cNvSpPr/>
              <p:nvPr/>
            </p:nvSpPr>
            <p:spPr>
              <a:xfrm>
                <a:off x="4057639" y="1997891"/>
                <a:ext cx="281314" cy="281314"/>
              </a:xfrm>
              <a:prstGeom prst="ellipse">
                <a:avLst/>
              </a:prstGeom>
              <a:solidFill>
                <a:srgbClr val="FF949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chemeClr val="tx1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chemeClr val="tx1"/>
                    </a:solidFill>
                    <a:latin typeface="LM Roman 12" pitchFamily="2" charset="77"/>
                  </a:rPr>
                  <a:t>32</a:t>
                </a:r>
                <a:endParaRPr lang="en-DE" sz="1000" dirty="0">
                  <a:solidFill>
                    <a:schemeClr val="tx1"/>
                  </a:solidFill>
                  <a:latin typeface="LM Roman 12" pitchFamily="2" charset="77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FA3B9D1-9C41-6C88-5D3B-CE01DF429014}"/>
                  </a:ext>
                </a:extLst>
              </p:cNvPr>
              <p:cNvSpPr/>
              <p:nvPr/>
            </p:nvSpPr>
            <p:spPr>
              <a:xfrm>
                <a:off x="3807523" y="2552944"/>
                <a:ext cx="281314" cy="281314"/>
              </a:xfrm>
              <a:prstGeom prst="ellipse">
                <a:avLst/>
              </a:prstGeom>
              <a:solidFill>
                <a:srgbClr val="FF949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chemeClr val="tx1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chemeClr val="tx1"/>
                    </a:solidFill>
                    <a:latin typeface="LM Roman 12" pitchFamily="2" charset="77"/>
                  </a:rPr>
                  <a:t>33</a:t>
                </a:r>
                <a:endParaRPr lang="en-DE" sz="1000" dirty="0">
                  <a:solidFill>
                    <a:schemeClr val="tx1"/>
                  </a:solidFill>
                  <a:latin typeface="LM Roman 12" pitchFamily="2" charset="77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8801B50-E551-F550-8A22-9BA6BD994A14}"/>
                  </a:ext>
                </a:extLst>
              </p:cNvPr>
              <p:cNvSpPr/>
              <p:nvPr/>
            </p:nvSpPr>
            <p:spPr>
              <a:xfrm>
                <a:off x="4380255" y="2552944"/>
                <a:ext cx="281314" cy="281314"/>
              </a:xfrm>
              <a:prstGeom prst="ellipse">
                <a:avLst/>
              </a:prstGeom>
              <a:solidFill>
                <a:srgbClr val="FF949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chemeClr val="tx1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chemeClr val="tx1"/>
                    </a:solidFill>
                    <a:latin typeface="LM Roman 12" pitchFamily="2" charset="77"/>
                  </a:rPr>
                  <a:t>34</a:t>
                </a:r>
                <a:endParaRPr lang="en-DE" sz="1000" dirty="0">
                  <a:solidFill>
                    <a:schemeClr val="tx1"/>
                  </a:solidFill>
                  <a:latin typeface="LM Roman 12" pitchFamily="2" charset="77"/>
                </a:endParaRP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18B4F1E-692D-83B7-413C-835D48C3BC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01169" y="2266506"/>
                <a:ext cx="139700" cy="295275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EB43E18-FFF6-3C11-9591-F339377F23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3244" y="2695131"/>
                <a:ext cx="285750" cy="3175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01B58F8-03F0-A47D-84A2-78E61BFEF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80570" y="2260156"/>
                <a:ext cx="174625" cy="307975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96E107BE-CC23-FFA7-7CD4-559A14FD31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59869" y="2129981"/>
                <a:ext cx="298450" cy="3175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2A4A6521-F563-EF1A-4A4A-AAB0572CC9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93195" y="2263330"/>
                <a:ext cx="180975" cy="304800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703BEC8-8C78-4226-0C71-B357648A31C7}"/>
                  </a:ext>
                </a:extLst>
              </p:cNvPr>
              <p:cNvCxnSpPr>
                <a:cxnSpLocks/>
                <a:stCxn id="4" idx="6"/>
                <a:endCxn id="12" idx="2"/>
              </p:cNvCxnSpPr>
              <p:nvPr/>
            </p:nvCxnSpPr>
            <p:spPr>
              <a:xfrm>
                <a:off x="1602677" y="2138548"/>
                <a:ext cx="504566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03A5C02-3478-BC21-455D-16B3E6A05695}"/>
                  </a:ext>
                </a:extLst>
              </p:cNvPr>
              <p:cNvCxnSpPr>
                <a:cxnSpLocks/>
                <a:stCxn id="6" idx="7"/>
                <a:endCxn id="12" idx="3"/>
              </p:cNvCxnSpPr>
              <p:nvPr/>
            </p:nvCxnSpPr>
            <p:spPr>
              <a:xfrm flipV="1">
                <a:off x="1884096" y="2238009"/>
                <a:ext cx="264344" cy="356133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A9F675C2-BED7-7753-7E99-646DCF41992D}"/>
                  </a:ext>
                </a:extLst>
              </p:cNvPr>
              <p:cNvCxnSpPr>
                <a:cxnSpLocks/>
                <a:stCxn id="13" idx="6"/>
                <a:endCxn id="21" idx="2"/>
              </p:cNvCxnSpPr>
              <p:nvPr/>
            </p:nvCxnSpPr>
            <p:spPr>
              <a:xfrm>
                <a:off x="2970815" y="2138548"/>
                <a:ext cx="504566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24EF684C-4474-F39B-A396-42EDAA6B1DFF}"/>
                  </a:ext>
                </a:extLst>
              </p:cNvPr>
              <p:cNvCxnSpPr>
                <a:cxnSpLocks/>
                <a:stCxn id="15" idx="7"/>
                <a:endCxn id="21" idx="3"/>
              </p:cNvCxnSpPr>
              <p:nvPr/>
            </p:nvCxnSpPr>
            <p:spPr>
              <a:xfrm flipV="1">
                <a:off x="3252234" y="2238009"/>
                <a:ext cx="264344" cy="356133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87CD7D0-B20C-68BD-8510-F82327D38098}"/>
                </a:ext>
              </a:extLst>
            </p:cNvPr>
            <p:cNvGrpSpPr/>
            <p:nvPr/>
          </p:nvGrpSpPr>
          <p:grpSpPr>
            <a:xfrm>
              <a:off x="739105" y="6689952"/>
              <a:ext cx="3922464" cy="1125887"/>
              <a:chOff x="739105" y="3760667"/>
              <a:chExt cx="3922464" cy="1125887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11A19B5-86DC-EAAF-FC2B-3E5980F734C9}"/>
                  </a:ext>
                </a:extLst>
              </p:cNvPr>
              <p:cNvSpPr/>
              <p:nvPr/>
            </p:nvSpPr>
            <p:spPr>
              <a:xfrm>
                <a:off x="739105" y="3863573"/>
                <a:ext cx="281314" cy="281314"/>
              </a:xfrm>
              <a:prstGeom prst="ellipse">
                <a:avLst/>
              </a:prstGeom>
              <a:solidFill>
                <a:srgbClr val="A6DBA6">
                  <a:alpha val="29804"/>
                </a:srgbClr>
              </a:solidFill>
              <a:ln w="6350">
                <a:solidFill>
                  <a:srgbClr val="000000">
                    <a:alpha val="29804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rgbClr val="B8B8B8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rgbClr val="B8B8B8"/>
                    </a:solidFill>
                    <a:latin typeface="LM Roman 12" pitchFamily="2" charset="77"/>
                  </a:rPr>
                  <a:t>11</a:t>
                </a:r>
                <a:endParaRPr lang="en-DE" sz="1000" dirty="0">
                  <a:solidFill>
                    <a:srgbClr val="B8B8B8"/>
                  </a:solidFill>
                  <a:latin typeface="LM Roman 12" pitchFamily="2" charset="77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CAE54D5-26F4-BA9F-AE6A-5C7833726FF2}"/>
                  </a:ext>
                </a:extLst>
              </p:cNvPr>
              <p:cNvSpPr/>
              <p:nvPr/>
            </p:nvSpPr>
            <p:spPr>
              <a:xfrm>
                <a:off x="1321363" y="3863573"/>
                <a:ext cx="281314" cy="281314"/>
              </a:xfrm>
              <a:prstGeom prst="ellipse">
                <a:avLst/>
              </a:prstGeom>
              <a:solidFill>
                <a:srgbClr val="A6DBA6">
                  <a:alpha val="29804"/>
                </a:srgbClr>
              </a:solidFill>
              <a:ln w="6350">
                <a:solidFill>
                  <a:srgbClr val="000000">
                    <a:alpha val="29804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rgbClr val="B8B8B8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rgbClr val="B8B8B8"/>
                    </a:solidFill>
                    <a:latin typeface="LM Roman 12" pitchFamily="2" charset="77"/>
                  </a:rPr>
                  <a:t>12</a:t>
                </a:r>
                <a:endParaRPr lang="en-DE" sz="1000" dirty="0">
                  <a:solidFill>
                    <a:srgbClr val="B8B8B8"/>
                  </a:solidFill>
                  <a:latin typeface="LM Roman 12" pitchFamily="2" charset="77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4A372C6-3FDA-E83E-FD7D-ECF363B1F705}"/>
                  </a:ext>
                </a:extLst>
              </p:cNvPr>
              <p:cNvSpPr/>
              <p:nvPr/>
            </p:nvSpPr>
            <p:spPr>
              <a:xfrm>
                <a:off x="1071247" y="4418626"/>
                <a:ext cx="281314" cy="281314"/>
              </a:xfrm>
              <a:prstGeom prst="ellipse">
                <a:avLst/>
              </a:prstGeom>
              <a:solidFill>
                <a:srgbClr val="A6DBA6">
                  <a:alpha val="29804"/>
                </a:srgbClr>
              </a:solidFill>
              <a:ln w="6350">
                <a:solidFill>
                  <a:srgbClr val="000000">
                    <a:alpha val="29804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rgbClr val="B8B8B8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rgbClr val="B8B8B8"/>
                    </a:solidFill>
                    <a:latin typeface="LM Roman 12" pitchFamily="2" charset="77"/>
                  </a:rPr>
                  <a:t>13</a:t>
                </a:r>
                <a:endParaRPr lang="en-DE" sz="1000" dirty="0">
                  <a:solidFill>
                    <a:srgbClr val="B8B8B8"/>
                  </a:solidFill>
                  <a:latin typeface="LM Roman 12" pitchFamily="2" charset="77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93FCC2E-2A42-133E-93D0-7146DF975CE4}"/>
                  </a:ext>
                </a:extLst>
              </p:cNvPr>
              <p:cNvSpPr/>
              <p:nvPr/>
            </p:nvSpPr>
            <p:spPr>
              <a:xfrm>
                <a:off x="1643979" y="4418626"/>
                <a:ext cx="281314" cy="281314"/>
              </a:xfrm>
              <a:prstGeom prst="ellipse">
                <a:avLst/>
              </a:prstGeom>
              <a:solidFill>
                <a:srgbClr val="A6DBA6">
                  <a:alpha val="29804"/>
                </a:srgbClr>
              </a:solidFill>
              <a:ln w="6350">
                <a:solidFill>
                  <a:srgbClr val="000000">
                    <a:alpha val="29804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rgbClr val="B8B8B8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rgbClr val="B8B8B8"/>
                    </a:solidFill>
                    <a:latin typeface="LM Roman 12" pitchFamily="2" charset="77"/>
                  </a:rPr>
                  <a:t>14</a:t>
                </a:r>
                <a:endParaRPr lang="en-DE" sz="1000" dirty="0">
                  <a:solidFill>
                    <a:srgbClr val="B8B8B8"/>
                  </a:solidFill>
                  <a:latin typeface="LM Roman 12" pitchFamily="2" charset="77"/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63C85A4-F176-8A70-383D-6AE88606E8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4893" y="4132188"/>
                <a:ext cx="139700" cy="295275"/>
              </a:xfrm>
              <a:prstGeom prst="straightConnector1">
                <a:avLst/>
              </a:prstGeom>
              <a:ln w="12700">
                <a:solidFill>
                  <a:srgbClr val="7F7F7F">
                    <a:alpha val="29804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0C1FE564-50E4-91B4-3BAF-DB5EBFD530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56968" y="4560813"/>
                <a:ext cx="285750" cy="3175"/>
              </a:xfrm>
              <a:prstGeom prst="straightConnector1">
                <a:avLst/>
              </a:prstGeom>
              <a:ln w="12700">
                <a:solidFill>
                  <a:srgbClr val="7F7F7F">
                    <a:alpha val="29804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B6DC22E6-09D3-21D6-ACEB-125480A987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44294" y="4125838"/>
                <a:ext cx="174625" cy="307975"/>
              </a:xfrm>
              <a:prstGeom prst="straightConnector1">
                <a:avLst/>
              </a:prstGeom>
              <a:ln w="12700">
                <a:solidFill>
                  <a:srgbClr val="7F7F7F">
                    <a:alpha val="29804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8E9F76C1-60B5-3FED-F731-602FC4900B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93" y="3995663"/>
                <a:ext cx="298450" cy="3175"/>
              </a:xfrm>
              <a:prstGeom prst="straightConnector1">
                <a:avLst/>
              </a:prstGeom>
              <a:ln w="12700">
                <a:solidFill>
                  <a:srgbClr val="7F7F7F">
                    <a:alpha val="29804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18896E6-A9AC-884A-7037-3D56FDBB3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919" y="4129012"/>
                <a:ext cx="180975" cy="304800"/>
              </a:xfrm>
              <a:prstGeom prst="straightConnector1">
                <a:avLst/>
              </a:prstGeom>
              <a:ln w="12700">
                <a:solidFill>
                  <a:srgbClr val="7F7F7F">
                    <a:alpha val="29804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B020229-7887-AC36-5620-561C1217C9CD}"/>
                  </a:ext>
                </a:extLst>
              </p:cNvPr>
              <p:cNvSpPr/>
              <p:nvPr/>
            </p:nvSpPr>
            <p:spPr>
              <a:xfrm>
                <a:off x="2107243" y="3863573"/>
                <a:ext cx="281314" cy="281314"/>
              </a:xfrm>
              <a:prstGeom prst="ellipse">
                <a:avLst/>
              </a:prstGeom>
              <a:solidFill>
                <a:srgbClr val="C1B5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chemeClr val="tx1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chemeClr val="tx1"/>
                    </a:solidFill>
                    <a:latin typeface="LM Roman 12" pitchFamily="2" charset="77"/>
                  </a:rPr>
                  <a:t>21</a:t>
                </a:r>
                <a:endParaRPr lang="en-DE" sz="1000" dirty="0">
                  <a:solidFill>
                    <a:schemeClr val="tx1"/>
                  </a:solidFill>
                  <a:latin typeface="LM Roman 12" pitchFamily="2" charset="77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C4F93B8-DB5F-E4CC-265F-66A6958ED4CE}"/>
                  </a:ext>
                </a:extLst>
              </p:cNvPr>
              <p:cNvSpPr/>
              <p:nvPr/>
            </p:nvSpPr>
            <p:spPr>
              <a:xfrm>
                <a:off x="2689501" y="3863573"/>
                <a:ext cx="281314" cy="281314"/>
              </a:xfrm>
              <a:prstGeom prst="ellipse">
                <a:avLst/>
              </a:prstGeom>
              <a:solidFill>
                <a:srgbClr val="C1B5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chemeClr val="tx1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chemeClr val="tx1"/>
                    </a:solidFill>
                    <a:latin typeface="LM Roman 12" pitchFamily="2" charset="77"/>
                  </a:rPr>
                  <a:t>22</a:t>
                </a:r>
                <a:endParaRPr lang="en-DE" sz="1000" dirty="0">
                  <a:solidFill>
                    <a:schemeClr val="tx1"/>
                  </a:solidFill>
                  <a:latin typeface="LM Roman 12" pitchFamily="2" charset="77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8603F7D-10C8-1140-677C-309463BEB1F7}"/>
                  </a:ext>
                </a:extLst>
              </p:cNvPr>
              <p:cNvSpPr/>
              <p:nvPr/>
            </p:nvSpPr>
            <p:spPr>
              <a:xfrm>
                <a:off x="2439385" y="4418626"/>
                <a:ext cx="281314" cy="281314"/>
              </a:xfrm>
              <a:prstGeom prst="ellipse">
                <a:avLst/>
              </a:prstGeom>
              <a:solidFill>
                <a:srgbClr val="C1B5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chemeClr val="tx1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chemeClr val="tx1"/>
                    </a:solidFill>
                    <a:latin typeface="LM Roman 12" pitchFamily="2" charset="77"/>
                  </a:rPr>
                  <a:t>23</a:t>
                </a:r>
                <a:endParaRPr lang="en-DE" sz="1000" dirty="0">
                  <a:solidFill>
                    <a:schemeClr val="tx1"/>
                  </a:solidFill>
                  <a:latin typeface="LM Roman 12" pitchFamily="2" charset="77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2F7D3DC-A686-BE93-4D11-775AE32422D6}"/>
                  </a:ext>
                </a:extLst>
              </p:cNvPr>
              <p:cNvSpPr/>
              <p:nvPr/>
            </p:nvSpPr>
            <p:spPr>
              <a:xfrm>
                <a:off x="3012117" y="4418626"/>
                <a:ext cx="281314" cy="281314"/>
              </a:xfrm>
              <a:prstGeom prst="ellipse">
                <a:avLst/>
              </a:prstGeom>
              <a:solidFill>
                <a:srgbClr val="C1B5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chemeClr val="tx1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chemeClr val="tx1"/>
                    </a:solidFill>
                    <a:latin typeface="LM Roman 12" pitchFamily="2" charset="77"/>
                  </a:rPr>
                  <a:t>24</a:t>
                </a:r>
                <a:endParaRPr lang="en-DE" sz="1000" dirty="0">
                  <a:solidFill>
                    <a:schemeClr val="tx1"/>
                  </a:solidFill>
                  <a:latin typeface="LM Roman 12" pitchFamily="2" charset="77"/>
                </a:endParaRP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3AA5F7D1-5047-437F-ED91-879B6B90B4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3031" y="4132188"/>
                <a:ext cx="139700" cy="295275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099F818D-7769-A8F7-4E65-27293368A1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5106" y="4560813"/>
                <a:ext cx="285750" cy="3175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15C672D-6C3C-368B-66E7-54A4F1FBCF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12432" y="4125838"/>
                <a:ext cx="174625" cy="307975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E137CFA-CA60-596E-6C8D-F5EBD38E81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1731" y="3995663"/>
                <a:ext cx="298450" cy="3175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1330B62A-8CF6-316C-24FA-ECC874A239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5057" y="4129012"/>
                <a:ext cx="180975" cy="304800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E088E23-5385-3969-51F1-68391A30F731}"/>
                  </a:ext>
                </a:extLst>
              </p:cNvPr>
              <p:cNvSpPr/>
              <p:nvPr/>
            </p:nvSpPr>
            <p:spPr>
              <a:xfrm>
                <a:off x="3475381" y="3863573"/>
                <a:ext cx="281314" cy="281314"/>
              </a:xfrm>
              <a:prstGeom prst="ellipse">
                <a:avLst/>
              </a:prstGeom>
              <a:solidFill>
                <a:srgbClr val="FF9494">
                  <a:alpha val="29804"/>
                </a:srgbClr>
              </a:solidFill>
              <a:ln w="6350">
                <a:solidFill>
                  <a:srgbClr val="000000">
                    <a:alpha val="29804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rgbClr val="B8B8B8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rgbClr val="B8B8B8"/>
                    </a:solidFill>
                    <a:latin typeface="LM Roman 12" pitchFamily="2" charset="77"/>
                  </a:rPr>
                  <a:t>31</a:t>
                </a:r>
                <a:endParaRPr lang="en-DE" sz="1000" dirty="0">
                  <a:solidFill>
                    <a:srgbClr val="B8B8B8"/>
                  </a:solidFill>
                  <a:latin typeface="LM Roman 12" pitchFamily="2" charset="77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5C3B33E-2E43-2F12-877E-0A350660C047}"/>
                  </a:ext>
                </a:extLst>
              </p:cNvPr>
              <p:cNvSpPr/>
              <p:nvPr/>
            </p:nvSpPr>
            <p:spPr>
              <a:xfrm>
                <a:off x="4057639" y="3863573"/>
                <a:ext cx="281314" cy="281314"/>
              </a:xfrm>
              <a:prstGeom prst="ellipse">
                <a:avLst/>
              </a:prstGeom>
              <a:solidFill>
                <a:srgbClr val="FF9494">
                  <a:alpha val="29804"/>
                </a:srgbClr>
              </a:solidFill>
              <a:ln w="6350">
                <a:solidFill>
                  <a:srgbClr val="000000">
                    <a:alpha val="29804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rgbClr val="B8B8B8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rgbClr val="B8B8B8"/>
                    </a:solidFill>
                    <a:latin typeface="LM Roman 12" pitchFamily="2" charset="77"/>
                  </a:rPr>
                  <a:t>32</a:t>
                </a:r>
                <a:endParaRPr lang="en-DE" sz="1000" dirty="0">
                  <a:solidFill>
                    <a:srgbClr val="B8B8B8"/>
                  </a:solidFill>
                  <a:latin typeface="LM Roman 12" pitchFamily="2" charset="77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EFE13AC-814D-1E8E-1722-30FA74EC907C}"/>
                  </a:ext>
                </a:extLst>
              </p:cNvPr>
              <p:cNvSpPr/>
              <p:nvPr/>
            </p:nvSpPr>
            <p:spPr>
              <a:xfrm>
                <a:off x="3807523" y="4418626"/>
                <a:ext cx="281314" cy="281314"/>
              </a:xfrm>
              <a:prstGeom prst="ellipse">
                <a:avLst/>
              </a:prstGeom>
              <a:solidFill>
                <a:srgbClr val="FF9494">
                  <a:alpha val="29804"/>
                </a:srgbClr>
              </a:solidFill>
              <a:ln w="6350">
                <a:solidFill>
                  <a:srgbClr val="000000">
                    <a:alpha val="29804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rgbClr val="B8B8B8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rgbClr val="B8B8B8"/>
                    </a:solidFill>
                    <a:latin typeface="LM Roman 12" pitchFamily="2" charset="77"/>
                  </a:rPr>
                  <a:t>33</a:t>
                </a:r>
                <a:endParaRPr lang="en-DE" sz="1000" dirty="0">
                  <a:solidFill>
                    <a:srgbClr val="B8B8B8"/>
                  </a:solidFill>
                  <a:latin typeface="LM Roman 12" pitchFamily="2" charset="77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8DA9DF32-9FFB-DAAC-07E5-D54FDF756D14}"/>
                  </a:ext>
                </a:extLst>
              </p:cNvPr>
              <p:cNvSpPr/>
              <p:nvPr/>
            </p:nvSpPr>
            <p:spPr>
              <a:xfrm>
                <a:off x="4380255" y="4418626"/>
                <a:ext cx="281314" cy="281314"/>
              </a:xfrm>
              <a:prstGeom prst="ellipse">
                <a:avLst/>
              </a:prstGeom>
              <a:solidFill>
                <a:srgbClr val="FF9494">
                  <a:alpha val="29804"/>
                </a:srgbClr>
              </a:solidFill>
              <a:ln w="6350">
                <a:solidFill>
                  <a:srgbClr val="000000">
                    <a:alpha val="29804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rgbClr val="B8B8B8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rgbClr val="B8B8B8"/>
                    </a:solidFill>
                    <a:latin typeface="LM Roman 12" pitchFamily="2" charset="77"/>
                  </a:rPr>
                  <a:t>34</a:t>
                </a:r>
                <a:endParaRPr lang="en-DE" sz="1000" dirty="0">
                  <a:solidFill>
                    <a:srgbClr val="B8B8B8"/>
                  </a:solidFill>
                  <a:latin typeface="LM Roman 12" pitchFamily="2" charset="77"/>
                </a:endParaRP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69634AE1-33DA-BE19-91FA-AE41904C5C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01169" y="4132188"/>
                <a:ext cx="139700" cy="295275"/>
              </a:xfrm>
              <a:prstGeom prst="straightConnector1">
                <a:avLst/>
              </a:prstGeom>
              <a:ln w="12700">
                <a:solidFill>
                  <a:srgbClr val="7F7F7F">
                    <a:alpha val="29804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5C63227-49CA-4117-62D8-065A59D817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3244" y="4560813"/>
                <a:ext cx="285750" cy="3175"/>
              </a:xfrm>
              <a:prstGeom prst="straightConnector1">
                <a:avLst/>
              </a:prstGeom>
              <a:ln w="12700">
                <a:solidFill>
                  <a:srgbClr val="7F7F7F">
                    <a:alpha val="29804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15E9D466-964A-8337-A764-501DAF11FF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80570" y="4125838"/>
                <a:ext cx="174625" cy="307975"/>
              </a:xfrm>
              <a:prstGeom prst="straightConnector1">
                <a:avLst/>
              </a:prstGeom>
              <a:ln w="12700">
                <a:solidFill>
                  <a:srgbClr val="7F7F7F">
                    <a:alpha val="29804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63198FE5-5904-1113-1B0C-FE59D6B2B1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59869" y="3995663"/>
                <a:ext cx="298450" cy="3175"/>
              </a:xfrm>
              <a:prstGeom prst="straightConnector1">
                <a:avLst/>
              </a:prstGeom>
              <a:ln w="12700">
                <a:solidFill>
                  <a:srgbClr val="7F7F7F">
                    <a:alpha val="29804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B6C19525-D232-3639-73BC-CF9D8F24B7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93195" y="4129012"/>
                <a:ext cx="180975" cy="304800"/>
              </a:xfrm>
              <a:prstGeom prst="straightConnector1">
                <a:avLst/>
              </a:prstGeom>
              <a:ln w="12700">
                <a:solidFill>
                  <a:srgbClr val="7F7F7F">
                    <a:alpha val="29804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20EAEE6E-5063-34B7-F141-57AC22732BFC}"/>
                  </a:ext>
                </a:extLst>
              </p:cNvPr>
              <p:cNvCxnSpPr>
                <a:cxnSpLocks/>
                <a:stCxn id="35" idx="6"/>
                <a:endCxn id="43" idx="2"/>
              </p:cNvCxnSpPr>
              <p:nvPr/>
            </p:nvCxnSpPr>
            <p:spPr>
              <a:xfrm>
                <a:off x="1602677" y="4004230"/>
                <a:ext cx="504566" cy="0"/>
              </a:xfrm>
              <a:prstGeom prst="straightConnector1">
                <a:avLst/>
              </a:prstGeom>
              <a:ln w="12700">
                <a:solidFill>
                  <a:srgbClr val="7F7F7F">
                    <a:alpha val="29804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9425454B-C8B5-7094-8433-7FE87F9D8329}"/>
                  </a:ext>
                </a:extLst>
              </p:cNvPr>
              <p:cNvCxnSpPr>
                <a:cxnSpLocks/>
                <a:stCxn id="37" idx="7"/>
                <a:endCxn id="43" idx="3"/>
              </p:cNvCxnSpPr>
              <p:nvPr/>
            </p:nvCxnSpPr>
            <p:spPr>
              <a:xfrm flipV="1">
                <a:off x="1884096" y="4103691"/>
                <a:ext cx="264344" cy="356133"/>
              </a:xfrm>
              <a:prstGeom prst="straightConnector1">
                <a:avLst/>
              </a:prstGeom>
              <a:ln w="12700">
                <a:solidFill>
                  <a:srgbClr val="7F7F7F">
                    <a:alpha val="29804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6AC19168-124B-447B-C233-29E8DC3C1EA8}"/>
                  </a:ext>
                </a:extLst>
              </p:cNvPr>
              <p:cNvCxnSpPr>
                <a:cxnSpLocks/>
                <a:stCxn id="44" idx="6"/>
                <a:endCxn id="52" idx="2"/>
              </p:cNvCxnSpPr>
              <p:nvPr/>
            </p:nvCxnSpPr>
            <p:spPr>
              <a:xfrm>
                <a:off x="2970815" y="4004230"/>
                <a:ext cx="504566" cy="0"/>
              </a:xfrm>
              <a:prstGeom prst="straightConnector1">
                <a:avLst/>
              </a:prstGeom>
              <a:ln w="12700">
                <a:solidFill>
                  <a:srgbClr val="7F7F7F">
                    <a:alpha val="29804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E74E22D2-18F7-0378-06BC-B56BB049B39D}"/>
                  </a:ext>
                </a:extLst>
              </p:cNvPr>
              <p:cNvCxnSpPr>
                <a:cxnSpLocks/>
                <a:stCxn id="46" idx="7"/>
                <a:endCxn id="52" idx="3"/>
              </p:cNvCxnSpPr>
              <p:nvPr/>
            </p:nvCxnSpPr>
            <p:spPr>
              <a:xfrm flipV="1">
                <a:off x="3252234" y="4103691"/>
                <a:ext cx="264344" cy="356133"/>
              </a:xfrm>
              <a:prstGeom prst="straightConnector1">
                <a:avLst/>
              </a:prstGeom>
              <a:ln w="12700">
                <a:solidFill>
                  <a:srgbClr val="7F7F7F">
                    <a:alpha val="29804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330BAD27-81E1-AEBE-4F8E-9A56659352D7}"/>
                  </a:ext>
                </a:extLst>
              </p:cNvPr>
              <p:cNvSpPr/>
              <p:nvPr/>
            </p:nvSpPr>
            <p:spPr>
              <a:xfrm>
                <a:off x="1970330" y="3760667"/>
                <a:ext cx="1150407" cy="242047"/>
              </a:xfrm>
              <a:custGeom>
                <a:avLst/>
                <a:gdLst>
                  <a:gd name="connsiteX0" fmla="*/ 0 w 860612"/>
                  <a:gd name="connsiteY0" fmla="*/ 242047 h 242047"/>
                  <a:gd name="connsiteX1" fmla="*/ 457200 w 860612"/>
                  <a:gd name="connsiteY1" fmla="*/ 0 h 242047"/>
                  <a:gd name="connsiteX2" fmla="*/ 860612 w 860612"/>
                  <a:gd name="connsiteY2" fmla="*/ 242047 h 242047"/>
                  <a:gd name="connsiteX0" fmla="*/ 126104 w 986716"/>
                  <a:gd name="connsiteY0" fmla="*/ 242047 h 242180"/>
                  <a:gd name="connsiteX1" fmla="*/ 583304 w 986716"/>
                  <a:gd name="connsiteY1" fmla="*/ 0 h 242180"/>
                  <a:gd name="connsiteX2" fmla="*/ 986716 w 986716"/>
                  <a:gd name="connsiteY2" fmla="*/ 242047 h 242180"/>
                  <a:gd name="connsiteX0" fmla="*/ 126104 w 1130694"/>
                  <a:gd name="connsiteY0" fmla="*/ 242047 h 242180"/>
                  <a:gd name="connsiteX1" fmla="*/ 583304 w 1130694"/>
                  <a:gd name="connsiteY1" fmla="*/ 0 h 242180"/>
                  <a:gd name="connsiteX2" fmla="*/ 986716 w 1130694"/>
                  <a:gd name="connsiteY2" fmla="*/ 242047 h 242180"/>
                  <a:gd name="connsiteX0" fmla="*/ 126104 w 1195412"/>
                  <a:gd name="connsiteY0" fmla="*/ 242047 h 242180"/>
                  <a:gd name="connsiteX1" fmla="*/ 583304 w 1195412"/>
                  <a:gd name="connsiteY1" fmla="*/ 0 h 242180"/>
                  <a:gd name="connsiteX2" fmla="*/ 986716 w 1195412"/>
                  <a:gd name="connsiteY2" fmla="*/ 242047 h 242180"/>
                  <a:gd name="connsiteX0" fmla="*/ 182456 w 1251764"/>
                  <a:gd name="connsiteY0" fmla="*/ 242047 h 242188"/>
                  <a:gd name="connsiteX1" fmla="*/ 639656 w 1251764"/>
                  <a:gd name="connsiteY1" fmla="*/ 0 h 242188"/>
                  <a:gd name="connsiteX2" fmla="*/ 1043068 w 1251764"/>
                  <a:gd name="connsiteY2" fmla="*/ 242047 h 242188"/>
                  <a:gd name="connsiteX0" fmla="*/ 140858 w 1210166"/>
                  <a:gd name="connsiteY0" fmla="*/ 242047 h 242047"/>
                  <a:gd name="connsiteX1" fmla="*/ 598058 w 1210166"/>
                  <a:gd name="connsiteY1" fmla="*/ 0 h 242047"/>
                  <a:gd name="connsiteX2" fmla="*/ 1001470 w 1210166"/>
                  <a:gd name="connsiteY2" fmla="*/ 242047 h 242047"/>
                  <a:gd name="connsiteX0" fmla="*/ 140858 w 1150407"/>
                  <a:gd name="connsiteY0" fmla="*/ 242047 h 242047"/>
                  <a:gd name="connsiteX1" fmla="*/ 598058 w 1150407"/>
                  <a:gd name="connsiteY1" fmla="*/ 0 h 242047"/>
                  <a:gd name="connsiteX2" fmla="*/ 1001470 w 1150407"/>
                  <a:gd name="connsiteY2" fmla="*/ 242047 h 242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50407" h="242047">
                    <a:moveTo>
                      <a:pt x="140858" y="242047"/>
                    </a:moveTo>
                    <a:cubicBezTo>
                      <a:pt x="-179631" y="174812"/>
                      <a:pt x="78105" y="13447"/>
                      <a:pt x="598058" y="0"/>
                    </a:cubicBezTo>
                    <a:cubicBezTo>
                      <a:pt x="1124735" y="0"/>
                      <a:pt x="1308511" y="188258"/>
                      <a:pt x="1001470" y="242047"/>
                    </a:cubicBez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>
                  <a:latin typeface="LM Roman 12" pitchFamily="2" charset="77"/>
                </a:endParaRPr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3315CBA1-4F95-776B-250C-EE050788DAC4}"/>
                  </a:ext>
                </a:extLst>
              </p:cNvPr>
              <p:cNvSpPr/>
              <p:nvPr/>
            </p:nvSpPr>
            <p:spPr>
              <a:xfrm>
                <a:off x="2099401" y="4096844"/>
                <a:ext cx="946358" cy="789710"/>
              </a:xfrm>
              <a:custGeom>
                <a:avLst/>
                <a:gdLst>
                  <a:gd name="connsiteX0" fmla="*/ 0 w 900953"/>
                  <a:gd name="connsiteY0" fmla="*/ 0 h 797910"/>
                  <a:gd name="connsiteX1" fmla="*/ 268941 w 900953"/>
                  <a:gd name="connsiteY1" fmla="*/ 779929 h 797910"/>
                  <a:gd name="connsiteX2" fmla="*/ 900953 w 900953"/>
                  <a:gd name="connsiteY2" fmla="*/ 564776 h 797910"/>
                  <a:gd name="connsiteX0" fmla="*/ 41100 w 942053"/>
                  <a:gd name="connsiteY0" fmla="*/ 0 h 797910"/>
                  <a:gd name="connsiteX1" fmla="*/ 310041 w 942053"/>
                  <a:gd name="connsiteY1" fmla="*/ 779929 h 797910"/>
                  <a:gd name="connsiteX2" fmla="*/ 942053 w 942053"/>
                  <a:gd name="connsiteY2" fmla="*/ 564776 h 797910"/>
                  <a:gd name="connsiteX0" fmla="*/ 41100 w 942053"/>
                  <a:gd name="connsiteY0" fmla="*/ 0 h 806299"/>
                  <a:gd name="connsiteX1" fmla="*/ 310041 w 942053"/>
                  <a:gd name="connsiteY1" fmla="*/ 779929 h 806299"/>
                  <a:gd name="connsiteX2" fmla="*/ 942053 w 942053"/>
                  <a:gd name="connsiteY2" fmla="*/ 564776 h 806299"/>
                  <a:gd name="connsiteX0" fmla="*/ 41100 w 942053"/>
                  <a:gd name="connsiteY0" fmla="*/ 0 h 787657"/>
                  <a:gd name="connsiteX1" fmla="*/ 310041 w 942053"/>
                  <a:gd name="connsiteY1" fmla="*/ 779929 h 787657"/>
                  <a:gd name="connsiteX2" fmla="*/ 942053 w 942053"/>
                  <a:gd name="connsiteY2" fmla="*/ 564776 h 787657"/>
                  <a:gd name="connsiteX0" fmla="*/ 41100 w 942053"/>
                  <a:gd name="connsiteY0" fmla="*/ 0 h 789710"/>
                  <a:gd name="connsiteX1" fmla="*/ 310041 w 942053"/>
                  <a:gd name="connsiteY1" fmla="*/ 779929 h 789710"/>
                  <a:gd name="connsiteX2" fmla="*/ 942053 w 942053"/>
                  <a:gd name="connsiteY2" fmla="*/ 564776 h 789710"/>
                  <a:gd name="connsiteX0" fmla="*/ 45405 w 946358"/>
                  <a:gd name="connsiteY0" fmla="*/ 0 h 789710"/>
                  <a:gd name="connsiteX1" fmla="*/ 314346 w 946358"/>
                  <a:gd name="connsiteY1" fmla="*/ 779929 h 789710"/>
                  <a:gd name="connsiteX2" fmla="*/ 946358 w 946358"/>
                  <a:gd name="connsiteY2" fmla="*/ 564776 h 789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6358" h="789710">
                    <a:moveTo>
                      <a:pt x="45405" y="0"/>
                    </a:moveTo>
                    <a:cubicBezTo>
                      <a:pt x="-96910" y="255494"/>
                      <a:pt x="123846" y="732864"/>
                      <a:pt x="314346" y="779929"/>
                    </a:cubicBezTo>
                    <a:cubicBezTo>
                      <a:pt x="518293" y="826993"/>
                      <a:pt x="739049" y="695885"/>
                      <a:pt x="946358" y="564776"/>
                    </a:cubicBez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>
                  <a:latin typeface="LM Roman 12" pitchFamily="2" charset="77"/>
                </a:endParaRPr>
              </a:p>
            </p:txBody>
          </p: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D47B000-C690-E694-C0E0-DF1FA2EAB165}"/>
                </a:ext>
              </a:extLst>
            </p:cNvPr>
            <p:cNvCxnSpPr/>
            <p:nvPr/>
          </p:nvCxnSpPr>
          <p:spPr>
            <a:xfrm>
              <a:off x="2700338" y="4281982"/>
              <a:ext cx="0" cy="527538"/>
            </a:xfrm>
            <a:prstGeom prst="straightConnector1">
              <a:avLst/>
            </a:prstGeom>
            <a:ln>
              <a:solidFill>
                <a:srgbClr val="7F7F7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900725D-63A0-819A-92DC-8AAEB22EFCA4}"/>
                </a:ext>
              </a:extLst>
            </p:cNvPr>
            <p:cNvSpPr txBox="1"/>
            <p:nvPr/>
          </p:nvSpPr>
          <p:spPr>
            <a:xfrm>
              <a:off x="2901968" y="4407251"/>
              <a:ext cx="19367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200" dirty="0">
                  <a:latin typeface="LM Roman 12" pitchFamily="2" charset="77"/>
                </a:rPr>
                <a:t>P-MPNN Input Embedder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C2A2312-587A-A145-9FED-753AD4202B26}"/>
                </a:ext>
              </a:extLst>
            </p:cNvPr>
            <p:cNvCxnSpPr/>
            <p:nvPr/>
          </p:nvCxnSpPr>
          <p:spPr>
            <a:xfrm>
              <a:off x="2700338" y="5990239"/>
              <a:ext cx="0" cy="527538"/>
            </a:xfrm>
            <a:prstGeom prst="straightConnector1">
              <a:avLst/>
            </a:prstGeom>
            <a:ln>
              <a:solidFill>
                <a:srgbClr val="7F7F7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4163698-85F2-BA59-1B0F-1BBF66F80381}"/>
                </a:ext>
              </a:extLst>
            </p:cNvPr>
            <p:cNvSpPr txBox="1"/>
            <p:nvPr/>
          </p:nvSpPr>
          <p:spPr>
            <a:xfrm>
              <a:off x="2901969" y="6115509"/>
              <a:ext cx="13260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200" dirty="0">
                  <a:latin typeface="LM Roman 12" pitchFamily="2" charset="77"/>
                </a:rPr>
                <a:t>Graph Reduction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865C352-8167-6776-37C6-33F16FF59E2F}"/>
              </a:ext>
            </a:extLst>
          </p:cNvPr>
          <p:cNvSpPr txBox="1"/>
          <p:nvPr/>
        </p:nvSpPr>
        <p:spPr>
          <a:xfrm>
            <a:off x="347870" y="-1113183"/>
            <a:ext cx="184731" cy="369332"/>
          </a:xfrm>
          <a:prstGeom prst="rect">
            <a:avLst/>
          </a:prstGeom>
          <a:noFill/>
          <a:ln>
            <a:solidFill>
              <a:srgbClr val="7F7F7F"/>
            </a:solidFill>
          </a:ln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2748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9F3AD8-72B8-69D4-EB29-191C39EA1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211" y="2271307"/>
            <a:ext cx="1926223" cy="95235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456390C-B727-F9F0-AD19-08CA48736FD7}"/>
              </a:ext>
            </a:extLst>
          </p:cNvPr>
          <p:cNvSpPr/>
          <p:nvPr/>
        </p:nvSpPr>
        <p:spPr>
          <a:xfrm>
            <a:off x="739105" y="3488425"/>
            <a:ext cx="281314" cy="281314"/>
          </a:xfrm>
          <a:prstGeom prst="ellipse">
            <a:avLst/>
          </a:prstGeom>
          <a:solidFill>
            <a:srgbClr val="A6DBA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v</a:t>
            </a:r>
            <a:r>
              <a:rPr lang="en-DE" sz="1000" baseline="-25000" dirty="0">
                <a:solidFill>
                  <a:schemeClr val="tx1"/>
                </a:solidFill>
              </a:rPr>
              <a:t>11</a:t>
            </a:r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6FA2BB-066A-E0EE-E423-DDE843A2BAC0}"/>
              </a:ext>
            </a:extLst>
          </p:cNvPr>
          <p:cNvSpPr/>
          <p:nvPr/>
        </p:nvSpPr>
        <p:spPr>
          <a:xfrm>
            <a:off x="1321363" y="3488425"/>
            <a:ext cx="281314" cy="281314"/>
          </a:xfrm>
          <a:prstGeom prst="ellipse">
            <a:avLst/>
          </a:prstGeom>
          <a:solidFill>
            <a:srgbClr val="A6DBA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v</a:t>
            </a:r>
            <a:r>
              <a:rPr lang="en-DE" sz="1000" baseline="-25000" dirty="0">
                <a:solidFill>
                  <a:schemeClr val="tx1"/>
                </a:solidFill>
              </a:rPr>
              <a:t>12</a:t>
            </a:r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534FB2-57A6-2FCF-9F99-4406A0AA85B6}"/>
              </a:ext>
            </a:extLst>
          </p:cNvPr>
          <p:cNvSpPr/>
          <p:nvPr/>
        </p:nvSpPr>
        <p:spPr>
          <a:xfrm>
            <a:off x="1071247" y="4043478"/>
            <a:ext cx="281314" cy="281314"/>
          </a:xfrm>
          <a:prstGeom prst="ellipse">
            <a:avLst/>
          </a:prstGeom>
          <a:solidFill>
            <a:srgbClr val="A6DBA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v</a:t>
            </a:r>
            <a:r>
              <a:rPr lang="en-DE" sz="1000" baseline="-25000" dirty="0">
                <a:solidFill>
                  <a:schemeClr val="tx1"/>
                </a:solidFill>
              </a:rPr>
              <a:t>13</a:t>
            </a:r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70F225-B8B7-A3A9-8322-D5EAC17BE40C}"/>
              </a:ext>
            </a:extLst>
          </p:cNvPr>
          <p:cNvSpPr/>
          <p:nvPr/>
        </p:nvSpPr>
        <p:spPr>
          <a:xfrm>
            <a:off x="1643979" y="4043478"/>
            <a:ext cx="281314" cy="281314"/>
          </a:xfrm>
          <a:prstGeom prst="ellipse">
            <a:avLst/>
          </a:prstGeom>
          <a:solidFill>
            <a:srgbClr val="A6DBA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v</a:t>
            </a:r>
            <a:r>
              <a:rPr lang="en-DE" sz="1000" baseline="-25000" dirty="0">
                <a:solidFill>
                  <a:schemeClr val="tx1"/>
                </a:solidFill>
              </a:rPr>
              <a:t>14</a:t>
            </a:r>
            <a:endParaRPr lang="en-DE" sz="10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BF389AC-AAA0-FE09-656F-A352677316B5}"/>
              </a:ext>
            </a:extLst>
          </p:cNvPr>
          <p:cNvCxnSpPr>
            <a:cxnSpLocks/>
          </p:cNvCxnSpPr>
          <p:nvPr/>
        </p:nvCxnSpPr>
        <p:spPr>
          <a:xfrm flipH="1">
            <a:off x="1264893" y="3757042"/>
            <a:ext cx="139700" cy="2952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BB66164-AF94-973F-65A7-92C327ECC8C8}"/>
              </a:ext>
            </a:extLst>
          </p:cNvPr>
          <p:cNvCxnSpPr>
            <a:cxnSpLocks/>
          </p:cNvCxnSpPr>
          <p:nvPr/>
        </p:nvCxnSpPr>
        <p:spPr>
          <a:xfrm flipH="1">
            <a:off x="1356968" y="4185667"/>
            <a:ext cx="285750" cy="31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AF6B82-6D63-5851-9B2D-38E13DF2E137}"/>
              </a:ext>
            </a:extLst>
          </p:cNvPr>
          <p:cNvCxnSpPr>
            <a:cxnSpLocks/>
          </p:cNvCxnSpPr>
          <p:nvPr/>
        </p:nvCxnSpPr>
        <p:spPr>
          <a:xfrm flipH="1" flipV="1">
            <a:off x="1544296" y="3750692"/>
            <a:ext cx="174625" cy="3079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359066-01D7-4517-5B4D-E661A7663CA7}"/>
              </a:ext>
            </a:extLst>
          </p:cNvPr>
          <p:cNvCxnSpPr>
            <a:cxnSpLocks/>
          </p:cNvCxnSpPr>
          <p:nvPr/>
        </p:nvCxnSpPr>
        <p:spPr>
          <a:xfrm flipH="1">
            <a:off x="1023593" y="3620517"/>
            <a:ext cx="298450" cy="31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A701CF9-EAA3-564C-1F96-82A8B1E44390}"/>
              </a:ext>
            </a:extLst>
          </p:cNvPr>
          <p:cNvCxnSpPr>
            <a:cxnSpLocks/>
          </p:cNvCxnSpPr>
          <p:nvPr/>
        </p:nvCxnSpPr>
        <p:spPr>
          <a:xfrm flipH="1" flipV="1">
            <a:off x="956921" y="3753864"/>
            <a:ext cx="180975" cy="30480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9AD7913B-3ABA-7C24-93E6-5C9011E377B2}"/>
              </a:ext>
            </a:extLst>
          </p:cNvPr>
          <p:cNvSpPr/>
          <p:nvPr/>
        </p:nvSpPr>
        <p:spPr>
          <a:xfrm>
            <a:off x="2107243" y="3488425"/>
            <a:ext cx="281314" cy="281314"/>
          </a:xfrm>
          <a:prstGeom prst="ellipse">
            <a:avLst/>
          </a:prstGeom>
          <a:solidFill>
            <a:srgbClr val="C1B5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v</a:t>
            </a:r>
            <a:r>
              <a:rPr lang="en-DE" sz="1000" baseline="-25000" dirty="0">
                <a:solidFill>
                  <a:schemeClr val="tx1"/>
                </a:solidFill>
              </a:rPr>
              <a:t>21</a:t>
            </a:r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418BF26-D242-57FB-4E49-6FC97777889C}"/>
              </a:ext>
            </a:extLst>
          </p:cNvPr>
          <p:cNvSpPr/>
          <p:nvPr/>
        </p:nvSpPr>
        <p:spPr>
          <a:xfrm>
            <a:off x="2689501" y="3488425"/>
            <a:ext cx="281314" cy="281314"/>
          </a:xfrm>
          <a:prstGeom prst="ellipse">
            <a:avLst/>
          </a:prstGeom>
          <a:solidFill>
            <a:srgbClr val="C1B5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v</a:t>
            </a:r>
            <a:r>
              <a:rPr lang="en-DE" sz="1000" baseline="-25000" dirty="0">
                <a:solidFill>
                  <a:schemeClr val="tx1"/>
                </a:solidFill>
              </a:rPr>
              <a:t>22</a:t>
            </a:r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C90272F-5725-C514-3B59-BA2E13809E62}"/>
              </a:ext>
            </a:extLst>
          </p:cNvPr>
          <p:cNvSpPr/>
          <p:nvPr/>
        </p:nvSpPr>
        <p:spPr>
          <a:xfrm>
            <a:off x="2439385" y="4043478"/>
            <a:ext cx="281314" cy="281314"/>
          </a:xfrm>
          <a:prstGeom prst="ellipse">
            <a:avLst/>
          </a:prstGeom>
          <a:solidFill>
            <a:srgbClr val="C1B5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v</a:t>
            </a:r>
            <a:r>
              <a:rPr lang="en-DE" sz="1000" baseline="-25000" dirty="0">
                <a:solidFill>
                  <a:schemeClr val="tx1"/>
                </a:solidFill>
              </a:rPr>
              <a:t>23</a:t>
            </a:r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0B4F30D-5BD5-438E-656D-780D1F2DD73D}"/>
              </a:ext>
            </a:extLst>
          </p:cNvPr>
          <p:cNvSpPr/>
          <p:nvPr/>
        </p:nvSpPr>
        <p:spPr>
          <a:xfrm>
            <a:off x="3012117" y="4043478"/>
            <a:ext cx="281314" cy="281314"/>
          </a:xfrm>
          <a:prstGeom prst="ellipse">
            <a:avLst/>
          </a:prstGeom>
          <a:solidFill>
            <a:srgbClr val="C1B5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v</a:t>
            </a:r>
            <a:r>
              <a:rPr lang="en-DE" sz="1000" baseline="-25000" dirty="0">
                <a:solidFill>
                  <a:schemeClr val="tx1"/>
                </a:solidFill>
              </a:rPr>
              <a:t>24</a:t>
            </a:r>
            <a:endParaRPr lang="en-DE" sz="10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CAD54EF-335C-5908-7EF7-E952C3136F99}"/>
              </a:ext>
            </a:extLst>
          </p:cNvPr>
          <p:cNvCxnSpPr>
            <a:cxnSpLocks/>
          </p:cNvCxnSpPr>
          <p:nvPr/>
        </p:nvCxnSpPr>
        <p:spPr>
          <a:xfrm flipH="1">
            <a:off x="2633031" y="3757042"/>
            <a:ext cx="139700" cy="2952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FEB42EB-01DF-0B39-57A8-ADC4F2784BB0}"/>
              </a:ext>
            </a:extLst>
          </p:cNvPr>
          <p:cNvCxnSpPr>
            <a:cxnSpLocks/>
          </p:cNvCxnSpPr>
          <p:nvPr/>
        </p:nvCxnSpPr>
        <p:spPr>
          <a:xfrm flipH="1">
            <a:off x="2725106" y="4185667"/>
            <a:ext cx="285750" cy="31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674301C-5A8A-FC63-B149-C89AC7718614}"/>
              </a:ext>
            </a:extLst>
          </p:cNvPr>
          <p:cNvCxnSpPr>
            <a:cxnSpLocks/>
          </p:cNvCxnSpPr>
          <p:nvPr/>
        </p:nvCxnSpPr>
        <p:spPr>
          <a:xfrm flipH="1" flipV="1">
            <a:off x="2912434" y="3750692"/>
            <a:ext cx="174625" cy="3079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CABB336-645F-D5F8-6B47-74F58BB44954}"/>
              </a:ext>
            </a:extLst>
          </p:cNvPr>
          <p:cNvCxnSpPr>
            <a:cxnSpLocks/>
          </p:cNvCxnSpPr>
          <p:nvPr/>
        </p:nvCxnSpPr>
        <p:spPr>
          <a:xfrm flipH="1">
            <a:off x="2391731" y="3620517"/>
            <a:ext cx="298450" cy="31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A869CCE-F9EC-044D-6D29-5F61D151CBC9}"/>
              </a:ext>
            </a:extLst>
          </p:cNvPr>
          <p:cNvCxnSpPr>
            <a:cxnSpLocks/>
          </p:cNvCxnSpPr>
          <p:nvPr/>
        </p:nvCxnSpPr>
        <p:spPr>
          <a:xfrm flipH="1" flipV="1">
            <a:off x="2325059" y="3753864"/>
            <a:ext cx="180975" cy="30480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209154D4-0346-25DD-52F2-4C46B329F0F9}"/>
              </a:ext>
            </a:extLst>
          </p:cNvPr>
          <p:cNvSpPr/>
          <p:nvPr/>
        </p:nvSpPr>
        <p:spPr>
          <a:xfrm>
            <a:off x="3475381" y="3488425"/>
            <a:ext cx="281314" cy="281314"/>
          </a:xfrm>
          <a:prstGeom prst="ellipse">
            <a:avLst/>
          </a:prstGeom>
          <a:solidFill>
            <a:srgbClr val="FF949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v</a:t>
            </a:r>
            <a:r>
              <a:rPr lang="en-DE" sz="1000" baseline="-25000" dirty="0">
                <a:solidFill>
                  <a:schemeClr val="tx1"/>
                </a:solidFill>
              </a:rPr>
              <a:t>31</a:t>
            </a:r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A5D01F-7C18-AC10-98EC-995D44E7FEDD}"/>
              </a:ext>
            </a:extLst>
          </p:cNvPr>
          <p:cNvSpPr/>
          <p:nvPr/>
        </p:nvSpPr>
        <p:spPr>
          <a:xfrm>
            <a:off x="4057639" y="3488425"/>
            <a:ext cx="281314" cy="281314"/>
          </a:xfrm>
          <a:prstGeom prst="ellipse">
            <a:avLst/>
          </a:prstGeom>
          <a:solidFill>
            <a:srgbClr val="FF949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v</a:t>
            </a:r>
            <a:r>
              <a:rPr lang="en-DE" sz="1000" baseline="-25000" dirty="0">
                <a:solidFill>
                  <a:schemeClr val="tx1"/>
                </a:solidFill>
              </a:rPr>
              <a:t>32</a:t>
            </a:r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49749F8-65E7-A8DA-02FF-35F4CCDB7F01}"/>
              </a:ext>
            </a:extLst>
          </p:cNvPr>
          <p:cNvSpPr/>
          <p:nvPr/>
        </p:nvSpPr>
        <p:spPr>
          <a:xfrm>
            <a:off x="3807523" y="4043478"/>
            <a:ext cx="281314" cy="281314"/>
          </a:xfrm>
          <a:prstGeom prst="ellipse">
            <a:avLst/>
          </a:prstGeom>
          <a:solidFill>
            <a:srgbClr val="FF949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v</a:t>
            </a:r>
            <a:r>
              <a:rPr lang="en-DE" sz="1000" baseline="-25000" dirty="0">
                <a:solidFill>
                  <a:schemeClr val="tx1"/>
                </a:solidFill>
              </a:rPr>
              <a:t>33</a:t>
            </a:r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8B7D1C-3CB8-4838-EFF8-E243FF3F5211}"/>
              </a:ext>
            </a:extLst>
          </p:cNvPr>
          <p:cNvSpPr/>
          <p:nvPr/>
        </p:nvSpPr>
        <p:spPr>
          <a:xfrm>
            <a:off x="4380255" y="4043478"/>
            <a:ext cx="281314" cy="281314"/>
          </a:xfrm>
          <a:prstGeom prst="ellipse">
            <a:avLst/>
          </a:prstGeom>
          <a:solidFill>
            <a:srgbClr val="FF949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v</a:t>
            </a:r>
            <a:r>
              <a:rPr lang="en-DE" sz="1000" baseline="-25000" dirty="0">
                <a:solidFill>
                  <a:schemeClr val="tx1"/>
                </a:solidFill>
              </a:rPr>
              <a:t>34</a:t>
            </a:r>
            <a:endParaRPr lang="en-DE" sz="1000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786370B-1792-0067-04EE-B3DA85C00FA8}"/>
              </a:ext>
            </a:extLst>
          </p:cNvPr>
          <p:cNvCxnSpPr>
            <a:cxnSpLocks/>
          </p:cNvCxnSpPr>
          <p:nvPr/>
        </p:nvCxnSpPr>
        <p:spPr>
          <a:xfrm flipH="1">
            <a:off x="4001169" y="3757042"/>
            <a:ext cx="139700" cy="2952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87B7092-2322-2550-2A56-1C5E90DFF56B}"/>
              </a:ext>
            </a:extLst>
          </p:cNvPr>
          <p:cNvCxnSpPr>
            <a:cxnSpLocks/>
          </p:cNvCxnSpPr>
          <p:nvPr/>
        </p:nvCxnSpPr>
        <p:spPr>
          <a:xfrm flipH="1">
            <a:off x="4093244" y="4185667"/>
            <a:ext cx="285750" cy="31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7987610-3A15-CB26-AAD1-D27E1BF485FD}"/>
              </a:ext>
            </a:extLst>
          </p:cNvPr>
          <p:cNvCxnSpPr>
            <a:cxnSpLocks/>
          </p:cNvCxnSpPr>
          <p:nvPr/>
        </p:nvCxnSpPr>
        <p:spPr>
          <a:xfrm flipH="1" flipV="1">
            <a:off x="4280572" y="3750692"/>
            <a:ext cx="174625" cy="3079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D2DCD98-F513-99D5-F1A6-994FD8BCFC42}"/>
              </a:ext>
            </a:extLst>
          </p:cNvPr>
          <p:cNvCxnSpPr>
            <a:cxnSpLocks/>
          </p:cNvCxnSpPr>
          <p:nvPr/>
        </p:nvCxnSpPr>
        <p:spPr>
          <a:xfrm flipH="1">
            <a:off x="3759869" y="3620517"/>
            <a:ext cx="298450" cy="31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F329333-D78C-B94F-3362-EBDBB0B06D1F}"/>
              </a:ext>
            </a:extLst>
          </p:cNvPr>
          <p:cNvCxnSpPr>
            <a:cxnSpLocks/>
          </p:cNvCxnSpPr>
          <p:nvPr/>
        </p:nvCxnSpPr>
        <p:spPr>
          <a:xfrm flipH="1" flipV="1">
            <a:off x="3693197" y="3753864"/>
            <a:ext cx="180975" cy="30480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F71168F-152D-4832-744D-DDE7527AA82C}"/>
              </a:ext>
            </a:extLst>
          </p:cNvPr>
          <p:cNvCxnSpPr>
            <a:cxnSpLocks/>
            <a:stCxn id="10" idx="6"/>
            <a:endCxn id="71" idx="2"/>
          </p:cNvCxnSpPr>
          <p:nvPr/>
        </p:nvCxnSpPr>
        <p:spPr>
          <a:xfrm>
            <a:off x="1602677" y="3629082"/>
            <a:ext cx="504566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90FDD43-410F-A467-4141-A9231BF80B28}"/>
              </a:ext>
            </a:extLst>
          </p:cNvPr>
          <p:cNvCxnSpPr>
            <a:cxnSpLocks/>
            <a:stCxn id="16" idx="7"/>
            <a:endCxn id="71" idx="3"/>
          </p:cNvCxnSpPr>
          <p:nvPr/>
        </p:nvCxnSpPr>
        <p:spPr>
          <a:xfrm flipV="1">
            <a:off x="1884096" y="3728545"/>
            <a:ext cx="264344" cy="35613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BE511BD-78BD-9DE3-62B7-B14DD7FFC086}"/>
              </a:ext>
            </a:extLst>
          </p:cNvPr>
          <p:cNvCxnSpPr>
            <a:cxnSpLocks/>
            <a:stCxn id="72" idx="6"/>
            <a:endCxn id="81" idx="2"/>
          </p:cNvCxnSpPr>
          <p:nvPr/>
        </p:nvCxnSpPr>
        <p:spPr>
          <a:xfrm>
            <a:off x="2970815" y="3629082"/>
            <a:ext cx="504566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D041ED5-01D6-8A6C-FF95-5E3C20D46E9A}"/>
              </a:ext>
            </a:extLst>
          </p:cNvPr>
          <p:cNvCxnSpPr>
            <a:cxnSpLocks/>
            <a:stCxn id="74" idx="7"/>
            <a:endCxn id="81" idx="3"/>
          </p:cNvCxnSpPr>
          <p:nvPr/>
        </p:nvCxnSpPr>
        <p:spPr>
          <a:xfrm flipV="1">
            <a:off x="3252234" y="3728545"/>
            <a:ext cx="264344" cy="35613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4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6DDD7-10F5-16DF-4747-0DCF1B6EF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BF6C0D-D2E1-9E32-4EBA-2092F4DBC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211" y="2271307"/>
            <a:ext cx="1926223" cy="95235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312A5CE-8A7F-B4E6-623C-51A8AA6B2EA9}"/>
              </a:ext>
            </a:extLst>
          </p:cNvPr>
          <p:cNvSpPr/>
          <p:nvPr/>
        </p:nvSpPr>
        <p:spPr>
          <a:xfrm>
            <a:off x="739105" y="3587236"/>
            <a:ext cx="281314" cy="281314"/>
          </a:xfrm>
          <a:prstGeom prst="ellipse">
            <a:avLst/>
          </a:prstGeom>
          <a:solidFill>
            <a:srgbClr val="A6DBA6">
              <a:alpha val="29804"/>
            </a:srgbClr>
          </a:solidFill>
          <a:ln w="6350">
            <a:solidFill>
              <a:srgbClr val="000000">
                <a:alpha val="2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rgbClr val="B8B8B8"/>
                </a:solidFill>
              </a:rPr>
              <a:t>v</a:t>
            </a:r>
            <a:r>
              <a:rPr lang="en-DE" sz="1000" baseline="-25000" dirty="0">
                <a:solidFill>
                  <a:srgbClr val="B8B8B8"/>
                </a:solidFill>
              </a:rPr>
              <a:t>11</a:t>
            </a:r>
            <a:endParaRPr lang="en-DE" sz="1000" dirty="0">
              <a:solidFill>
                <a:srgbClr val="B8B8B8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8E17BB-9937-1FE6-C4AC-4C612A3F9269}"/>
              </a:ext>
            </a:extLst>
          </p:cNvPr>
          <p:cNvSpPr/>
          <p:nvPr/>
        </p:nvSpPr>
        <p:spPr>
          <a:xfrm>
            <a:off x="1321363" y="3587236"/>
            <a:ext cx="281314" cy="281314"/>
          </a:xfrm>
          <a:prstGeom prst="ellipse">
            <a:avLst/>
          </a:prstGeom>
          <a:solidFill>
            <a:srgbClr val="A6DBA6">
              <a:alpha val="29804"/>
            </a:srgbClr>
          </a:solidFill>
          <a:ln w="6350">
            <a:solidFill>
              <a:srgbClr val="000000">
                <a:alpha val="2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rgbClr val="B8B8B8"/>
                </a:solidFill>
              </a:rPr>
              <a:t>v</a:t>
            </a:r>
            <a:r>
              <a:rPr lang="en-DE" sz="1000" baseline="-25000" dirty="0">
                <a:solidFill>
                  <a:srgbClr val="B8B8B8"/>
                </a:solidFill>
              </a:rPr>
              <a:t>12</a:t>
            </a:r>
            <a:endParaRPr lang="en-DE" sz="1000" dirty="0">
              <a:solidFill>
                <a:srgbClr val="B8B8B8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B9D5A-EE0E-9921-DAF4-FF34FFF6C3D3}"/>
              </a:ext>
            </a:extLst>
          </p:cNvPr>
          <p:cNvSpPr/>
          <p:nvPr/>
        </p:nvSpPr>
        <p:spPr>
          <a:xfrm>
            <a:off x="1071247" y="4142289"/>
            <a:ext cx="281314" cy="281314"/>
          </a:xfrm>
          <a:prstGeom prst="ellipse">
            <a:avLst/>
          </a:prstGeom>
          <a:solidFill>
            <a:srgbClr val="A6DBA6">
              <a:alpha val="29804"/>
            </a:srgbClr>
          </a:solidFill>
          <a:ln w="6350">
            <a:solidFill>
              <a:srgbClr val="000000">
                <a:alpha val="2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7200" rIns="0" bIns="0" rtlCol="0" anchor="t" anchorCtr="0"/>
          <a:lstStyle/>
          <a:p>
            <a:pPr algn="ctr"/>
            <a:r>
              <a:rPr lang="en-DE" sz="1000" dirty="0">
                <a:solidFill>
                  <a:srgbClr val="B8B8B8"/>
                </a:solidFill>
              </a:rPr>
              <a:t>v</a:t>
            </a:r>
            <a:r>
              <a:rPr lang="en-DE" sz="1000" baseline="-25000" dirty="0">
                <a:solidFill>
                  <a:srgbClr val="B8B8B8"/>
                </a:solidFill>
              </a:rPr>
              <a:t>13</a:t>
            </a:r>
            <a:endParaRPr lang="en-DE" sz="1000" dirty="0">
              <a:solidFill>
                <a:srgbClr val="B8B8B8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2B271A4-74BB-C143-9A99-CFC0C1C8DB6A}"/>
              </a:ext>
            </a:extLst>
          </p:cNvPr>
          <p:cNvSpPr/>
          <p:nvPr/>
        </p:nvSpPr>
        <p:spPr>
          <a:xfrm>
            <a:off x="1643979" y="4142289"/>
            <a:ext cx="281314" cy="281314"/>
          </a:xfrm>
          <a:prstGeom prst="ellipse">
            <a:avLst/>
          </a:prstGeom>
          <a:solidFill>
            <a:srgbClr val="A6DBA6">
              <a:alpha val="29804"/>
            </a:srgbClr>
          </a:solidFill>
          <a:ln w="6350">
            <a:solidFill>
              <a:srgbClr val="000000">
                <a:alpha val="2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rgbClr val="B8B8B8"/>
                </a:solidFill>
              </a:rPr>
              <a:t>v</a:t>
            </a:r>
            <a:r>
              <a:rPr lang="en-DE" sz="1000" baseline="-25000" dirty="0">
                <a:solidFill>
                  <a:srgbClr val="B8B8B8"/>
                </a:solidFill>
              </a:rPr>
              <a:t>14</a:t>
            </a:r>
            <a:endParaRPr lang="en-DE" sz="1000" dirty="0">
              <a:solidFill>
                <a:srgbClr val="B8B8B8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786506-DB93-01CB-AD5B-F50F768B4920}"/>
              </a:ext>
            </a:extLst>
          </p:cNvPr>
          <p:cNvCxnSpPr>
            <a:cxnSpLocks/>
          </p:cNvCxnSpPr>
          <p:nvPr/>
        </p:nvCxnSpPr>
        <p:spPr>
          <a:xfrm flipH="1">
            <a:off x="1264893" y="3855853"/>
            <a:ext cx="139700" cy="295275"/>
          </a:xfrm>
          <a:prstGeom prst="straightConnector1">
            <a:avLst/>
          </a:prstGeom>
          <a:ln w="12700">
            <a:solidFill>
              <a:srgbClr val="7F7F7F">
                <a:alpha val="29804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58E1F6-1512-3C2D-84E6-51D191203D06}"/>
              </a:ext>
            </a:extLst>
          </p:cNvPr>
          <p:cNvCxnSpPr>
            <a:cxnSpLocks/>
          </p:cNvCxnSpPr>
          <p:nvPr/>
        </p:nvCxnSpPr>
        <p:spPr>
          <a:xfrm flipH="1">
            <a:off x="1356968" y="4284478"/>
            <a:ext cx="285750" cy="3175"/>
          </a:xfrm>
          <a:prstGeom prst="straightConnector1">
            <a:avLst/>
          </a:prstGeom>
          <a:ln w="12700">
            <a:solidFill>
              <a:srgbClr val="7F7F7F">
                <a:alpha val="29804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20345EE-64DA-8749-AE39-77874627601D}"/>
              </a:ext>
            </a:extLst>
          </p:cNvPr>
          <p:cNvCxnSpPr>
            <a:cxnSpLocks/>
          </p:cNvCxnSpPr>
          <p:nvPr/>
        </p:nvCxnSpPr>
        <p:spPr>
          <a:xfrm flipH="1" flipV="1">
            <a:off x="1544296" y="3849503"/>
            <a:ext cx="174625" cy="307975"/>
          </a:xfrm>
          <a:prstGeom prst="straightConnector1">
            <a:avLst/>
          </a:prstGeom>
          <a:ln w="12700">
            <a:solidFill>
              <a:srgbClr val="7F7F7F">
                <a:alpha val="29804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F3F0260-DDC6-EA06-46C0-4CCEA1816202}"/>
              </a:ext>
            </a:extLst>
          </p:cNvPr>
          <p:cNvCxnSpPr>
            <a:cxnSpLocks/>
          </p:cNvCxnSpPr>
          <p:nvPr/>
        </p:nvCxnSpPr>
        <p:spPr>
          <a:xfrm flipH="1">
            <a:off x="1023593" y="3719328"/>
            <a:ext cx="298450" cy="3175"/>
          </a:xfrm>
          <a:prstGeom prst="straightConnector1">
            <a:avLst/>
          </a:prstGeom>
          <a:ln w="12700">
            <a:solidFill>
              <a:srgbClr val="7F7F7F">
                <a:alpha val="29804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F5C14DE-1177-827D-25ED-B74054BE6C16}"/>
              </a:ext>
            </a:extLst>
          </p:cNvPr>
          <p:cNvCxnSpPr>
            <a:cxnSpLocks/>
          </p:cNvCxnSpPr>
          <p:nvPr/>
        </p:nvCxnSpPr>
        <p:spPr>
          <a:xfrm flipH="1" flipV="1">
            <a:off x="956921" y="3852675"/>
            <a:ext cx="180975" cy="304800"/>
          </a:xfrm>
          <a:prstGeom prst="straightConnector1">
            <a:avLst/>
          </a:prstGeom>
          <a:ln w="12700">
            <a:solidFill>
              <a:srgbClr val="7F7F7F">
                <a:alpha val="29804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0E10DDBC-8914-E670-B138-6CFAC1350FCA}"/>
              </a:ext>
            </a:extLst>
          </p:cNvPr>
          <p:cNvSpPr/>
          <p:nvPr/>
        </p:nvSpPr>
        <p:spPr>
          <a:xfrm>
            <a:off x="2107243" y="3587236"/>
            <a:ext cx="281314" cy="281314"/>
          </a:xfrm>
          <a:prstGeom prst="ellipse">
            <a:avLst/>
          </a:prstGeom>
          <a:solidFill>
            <a:srgbClr val="C1B5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v</a:t>
            </a:r>
            <a:r>
              <a:rPr lang="en-DE" sz="1000" baseline="-25000" dirty="0">
                <a:solidFill>
                  <a:schemeClr val="tx1"/>
                </a:solidFill>
              </a:rPr>
              <a:t>21</a:t>
            </a:r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1DE2FE5-B6C6-57A2-0860-CB6221622499}"/>
              </a:ext>
            </a:extLst>
          </p:cNvPr>
          <p:cNvSpPr/>
          <p:nvPr/>
        </p:nvSpPr>
        <p:spPr>
          <a:xfrm>
            <a:off x="2689501" y="3587236"/>
            <a:ext cx="281314" cy="281314"/>
          </a:xfrm>
          <a:prstGeom prst="ellipse">
            <a:avLst/>
          </a:prstGeom>
          <a:solidFill>
            <a:srgbClr val="C1B5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v</a:t>
            </a:r>
            <a:r>
              <a:rPr lang="en-DE" sz="1000" baseline="-25000" dirty="0">
                <a:solidFill>
                  <a:schemeClr val="tx1"/>
                </a:solidFill>
              </a:rPr>
              <a:t>22</a:t>
            </a:r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EA064EE-974F-2F81-710A-FF7EBC0B31EE}"/>
              </a:ext>
            </a:extLst>
          </p:cNvPr>
          <p:cNvSpPr/>
          <p:nvPr/>
        </p:nvSpPr>
        <p:spPr>
          <a:xfrm>
            <a:off x="2439385" y="4142289"/>
            <a:ext cx="281314" cy="281314"/>
          </a:xfrm>
          <a:prstGeom prst="ellipse">
            <a:avLst/>
          </a:prstGeom>
          <a:solidFill>
            <a:srgbClr val="C1B5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v</a:t>
            </a:r>
            <a:r>
              <a:rPr lang="en-DE" sz="1000" baseline="-25000" dirty="0">
                <a:solidFill>
                  <a:schemeClr val="tx1"/>
                </a:solidFill>
              </a:rPr>
              <a:t>23</a:t>
            </a:r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F0D77FD-9CA8-6135-8C76-2C9E6B15E850}"/>
              </a:ext>
            </a:extLst>
          </p:cNvPr>
          <p:cNvSpPr/>
          <p:nvPr/>
        </p:nvSpPr>
        <p:spPr>
          <a:xfrm>
            <a:off x="3012117" y="4142289"/>
            <a:ext cx="281314" cy="281314"/>
          </a:xfrm>
          <a:prstGeom prst="ellipse">
            <a:avLst/>
          </a:prstGeom>
          <a:solidFill>
            <a:srgbClr val="C1B5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v</a:t>
            </a:r>
            <a:r>
              <a:rPr lang="en-DE" sz="1000" baseline="-25000" dirty="0">
                <a:solidFill>
                  <a:schemeClr val="tx1"/>
                </a:solidFill>
              </a:rPr>
              <a:t>24</a:t>
            </a:r>
            <a:endParaRPr lang="en-DE" sz="10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D39E2D9-D9C6-F3E6-15A1-74B2796BF881}"/>
              </a:ext>
            </a:extLst>
          </p:cNvPr>
          <p:cNvCxnSpPr>
            <a:cxnSpLocks/>
          </p:cNvCxnSpPr>
          <p:nvPr/>
        </p:nvCxnSpPr>
        <p:spPr>
          <a:xfrm flipH="1">
            <a:off x="2633031" y="3855853"/>
            <a:ext cx="139700" cy="2952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3A74E2C-6611-A734-97F8-112064A35A39}"/>
              </a:ext>
            </a:extLst>
          </p:cNvPr>
          <p:cNvCxnSpPr>
            <a:cxnSpLocks/>
          </p:cNvCxnSpPr>
          <p:nvPr/>
        </p:nvCxnSpPr>
        <p:spPr>
          <a:xfrm flipH="1">
            <a:off x="2725106" y="4284478"/>
            <a:ext cx="285750" cy="31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C47F054-A312-A95C-5036-4ABCD325725F}"/>
              </a:ext>
            </a:extLst>
          </p:cNvPr>
          <p:cNvCxnSpPr>
            <a:cxnSpLocks/>
          </p:cNvCxnSpPr>
          <p:nvPr/>
        </p:nvCxnSpPr>
        <p:spPr>
          <a:xfrm flipH="1" flipV="1">
            <a:off x="2912434" y="3849503"/>
            <a:ext cx="174625" cy="3079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617967E-D1E5-59CD-B6A9-DAE2C3FF22B8}"/>
              </a:ext>
            </a:extLst>
          </p:cNvPr>
          <p:cNvCxnSpPr>
            <a:cxnSpLocks/>
          </p:cNvCxnSpPr>
          <p:nvPr/>
        </p:nvCxnSpPr>
        <p:spPr>
          <a:xfrm flipH="1">
            <a:off x="2391731" y="3719328"/>
            <a:ext cx="298450" cy="31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DCD3224-62CD-A6C9-5F6F-D71D28310E61}"/>
              </a:ext>
            </a:extLst>
          </p:cNvPr>
          <p:cNvCxnSpPr>
            <a:cxnSpLocks/>
          </p:cNvCxnSpPr>
          <p:nvPr/>
        </p:nvCxnSpPr>
        <p:spPr>
          <a:xfrm flipH="1" flipV="1">
            <a:off x="2325059" y="3852675"/>
            <a:ext cx="180975" cy="30480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4BB53ED4-F297-B6B3-CDAF-F87D8C29A2AB}"/>
              </a:ext>
            </a:extLst>
          </p:cNvPr>
          <p:cNvSpPr/>
          <p:nvPr/>
        </p:nvSpPr>
        <p:spPr>
          <a:xfrm>
            <a:off x="3475381" y="3587236"/>
            <a:ext cx="281314" cy="281314"/>
          </a:xfrm>
          <a:prstGeom prst="ellipse">
            <a:avLst/>
          </a:prstGeom>
          <a:solidFill>
            <a:srgbClr val="FF9494">
              <a:alpha val="29804"/>
            </a:srgbClr>
          </a:solidFill>
          <a:ln w="6350">
            <a:solidFill>
              <a:srgbClr val="000000">
                <a:alpha val="2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rgbClr val="B8B8B8"/>
                </a:solidFill>
              </a:rPr>
              <a:t>v</a:t>
            </a:r>
            <a:r>
              <a:rPr lang="en-DE" sz="1000" baseline="-25000" dirty="0">
                <a:solidFill>
                  <a:srgbClr val="B8B8B8"/>
                </a:solidFill>
              </a:rPr>
              <a:t>31</a:t>
            </a:r>
            <a:endParaRPr lang="en-DE" sz="1000" dirty="0">
              <a:solidFill>
                <a:srgbClr val="B8B8B8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2889C2A-332D-AC9F-2EC7-71DCE7B7CD3B}"/>
              </a:ext>
            </a:extLst>
          </p:cNvPr>
          <p:cNvSpPr/>
          <p:nvPr/>
        </p:nvSpPr>
        <p:spPr>
          <a:xfrm>
            <a:off x="4057639" y="3587236"/>
            <a:ext cx="281314" cy="281314"/>
          </a:xfrm>
          <a:prstGeom prst="ellipse">
            <a:avLst/>
          </a:prstGeom>
          <a:solidFill>
            <a:srgbClr val="FF9494">
              <a:alpha val="29804"/>
            </a:srgbClr>
          </a:solidFill>
          <a:ln w="6350">
            <a:solidFill>
              <a:srgbClr val="000000">
                <a:alpha val="2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rgbClr val="B8B8B8"/>
                </a:solidFill>
              </a:rPr>
              <a:t>v</a:t>
            </a:r>
            <a:r>
              <a:rPr lang="en-DE" sz="1000" baseline="-25000" dirty="0">
                <a:solidFill>
                  <a:srgbClr val="B8B8B8"/>
                </a:solidFill>
              </a:rPr>
              <a:t>32</a:t>
            </a:r>
            <a:endParaRPr lang="en-DE" sz="1000" dirty="0">
              <a:solidFill>
                <a:srgbClr val="B8B8B8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DFF153C-2C35-45EC-C23B-9A59074EC20E}"/>
              </a:ext>
            </a:extLst>
          </p:cNvPr>
          <p:cNvSpPr/>
          <p:nvPr/>
        </p:nvSpPr>
        <p:spPr>
          <a:xfrm>
            <a:off x="3807523" y="4142289"/>
            <a:ext cx="281314" cy="281314"/>
          </a:xfrm>
          <a:prstGeom prst="ellipse">
            <a:avLst/>
          </a:prstGeom>
          <a:solidFill>
            <a:srgbClr val="FF9494">
              <a:alpha val="29804"/>
            </a:srgbClr>
          </a:solidFill>
          <a:ln w="6350">
            <a:solidFill>
              <a:srgbClr val="000000">
                <a:alpha val="2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rgbClr val="B8B8B8"/>
                </a:solidFill>
              </a:rPr>
              <a:t>v</a:t>
            </a:r>
            <a:r>
              <a:rPr lang="en-DE" sz="1000" baseline="-25000" dirty="0">
                <a:solidFill>
                  <a:srgbClr val="B8B8B8"/>
                </a:solidFill>
              </a:rPr>
              <a:t>33</a:t>
            </a:r>
            <a:endParaRPr lang="en-DE" sz="1000" dirty="0">
              <a:solidFill>
                <a:srgbClr val="B8B8B8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A033F0F-A3CE-9FEF-A90E-E10A89114C2D}"/>
              </a:ext>
            </a:extLst>
          </p:cNvPr>
          <p:cNvSpPr/>
          <p:nvPr/>
        </p:nvSpPr>
        <p:spPr>
          <a:xfrm>
            <a:off x="4380255" y="4142289"/>
            <a:ext cx="281314" cy="281314"/>
          </a:xfrm>
          <a:prstGeom prst="ellipse">
            <a:avLst/>
          </a:prstGeom>
          <a:solidFill>
            <a:srgbClr val="FF9494">
              <a:alpha val="29804"/>
            </a:srgbClr>
          </a:solidFill>
          <a:ln w="6350">
            <a:solidFill>
              <a:srgbClr val="000000">
                <a:alpha val="2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rgbClr val="B8B8B8"/>
                </a:solidFill>
              </a:rPr>
              <a:t>v</a:t>
            </a:r>
            <a:r>
              <a:rPr lang="en-DE" sz="1000" baseline="-25000" dirty="0">
                <a:solidFill>
                  <a:srgbClr val="B8B8B8"/>
                </a:solidFill>
              </a:rPr>
              <a:t>34</a:t>
            </a:r>
            <a:endParaRPr lang="en-DE" sz="1000" dirty="0">
              <a:solidFill>
                <a:srgbClr val="B8B8B8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954A604-9913-40E1-24B3-6B661BD58A67}"/>
              </a:ext>
            </a:extLst>
          </p:cNvPr>
          <p:cNvCxnSpPr>
            <a:cxnSpLocks/>
          </p:cNvCxnSpPr>
          <p:nvPr/>
        </p:nvCxnSpPr>
        <p:spPr>
          <a:xfrm flipH="1">
            <a:off x="4001169" y="3855853"/>
            <a:ext cx="139700" cy="295275"/>
          </a:xfrm>
          <a:prstGeom prst="straightConnector1">
            <a:avLst/>
          </a:prstGeom>
          <a:ln w="12700">
            <a:solidFill>
              <a:srgbClr val="7F7F7F">
                <a:alpha val="29804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2EF95C1-1169-A014-DE21-4270F471FADB}"/>
              </a:ext>
            </a:extLst>
          </p:cNvPr>
          <p:cNvCxnSpPr>
            <a:cxnSpLocks/>
          </p:cNvCxnSpPr>
          <p:nvPr/>
        </p:nvCxnSpPr>
        <p:spPr>
          <a:xfrm flipH="1">
            <a:off x="4093244" y="4284478"/>
            <a:ext cx="285750" cy="3175"/>
          </a:xfrm>
          <a:prstGeom prst="straightConnector1">
            <a:avLst/>
          </a:prstGeom>
          <a:ln w="12700">
            <a:solidFill>
              <a:srgbClr val="7F7F7F">
                <a:alpha val="29804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947986B-D8AD-AF63-E805-CB046EA36AEA}"/>
              </a:ext>
            </a:extLst>
          </p:cNvPr>
          <p:cNvCxnSpPr>
            <a:cxnSpLocks/>
          </p:cNvCxnSpPr>
          <p:nvPr/>
        </p:nvCxnSpPr>
        <p:spPr>
          <a:xfrm flipH="1" flipV="1">
            <a:off x="4280572" y="3849503"/>
            <a:ext cx="174625" cy="307975"/>
          </a:xfrm>
          <a:prstGeom prst="straightConnector1">
            <a:avLst/>
          </a:prstGeom>
          <a:ln w="12700">
            <a:solidFill>
              <a:srgbClr val="7F7F7F">
                <a:alpha val="29804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10DDDC1-1D13-4802-CF1F-EEFEC51A43EB}"/>
              </a:ext>
            </a:extLst>
          </p:cNvPr>
          <p:cNvCxnSpPr>
            <a:cxnSpLocks/>
          </p:cNvCxnSpPr>
          <p:nvPr/>
        </p:nvCxnSpPr>
        <p:spPr>
          <a:xfrm flipH="1">
            <a:off x="3759869" y="3719328"/>
            <a:ext cx="298450" cy="3175"/>
          </a:xfrm>
          <a:prstGeom prst="straightConnector1">
            <a:avLst/>
          </a:prstGeom>
          <a:ln w="12700">
            <a:solidFill>
              <a:srgbClr val="7F7F7F">
                <a:alpha val="29804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6780DF5-9853-CA22-2647-B09A2A0B505E}"/>
              </a:ext>
            </a:extLst>
          </p:cNvPr>
          <p:cNvCxnSpPr>
            <a:cxnSpLocks/>
          </p:cNvCxnSpPr>
          <p:nvPr/>
        </p:nvCxnSpPr>
        <p:spPr>
          <a:xfrm flipH="1" flipV="1">
            <a:off x="3693197" y="3852675"/>
            <a:ext cx="180975" cy="304800"/>
          </a:xfrm>
          <a:prstGeom prst="straightConnector1">
            <a:avLst/>
          </a:prstGeom>
          <a:ln w="12700">
            <a:solidFill>
              <a:srgbClr val="7F7F7F">
                <a:alpha val="29804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F68FD5F-F456-5C26-F1CA-645D4BE773BA}"/>
              </a:ext>
            </a:extLst>
          </p:cNvPr>
          <p:cNvCxnSpPr>
            <a:cxnSpLocks/>
            <a:stCxn id="10" idx="6"/>
            <a:endCxn id="71" idx="2"/>
          </p:cNvCxnSpPr>
          <p:nvPr/>
        </p:nvCxnSpPr>
        <p:spPr>
          <a:xfrm>
            <a:off x="1602677" y="3727893"/>
            <a:ext cx="504566" cy="0"/>
          </a:xfrm>
          <a:prstGeom prst="straightConnector1">
            <a:avLst/>
          </a:prstGeom>
          <a:ln w="12700">
            <a:solidFill>
              <a:srgbClr val="7F7F7F">
                <a:alpha val="29804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2B1B22B-258E-E039-9273-F3842D96BC60}"/>
              </a:ext>
            </a:extLst>
          </p:cNvPr>
          <p:cNvCxnSpPr>
            <a:cxnSpLocks/>
            <a:stCxn id="16" idx="7"/>
            <a:endCxn id="71" idx="3"/>
          </p:cNvCxnSpPr>
          <p:nvPr/>
        </p:nvCxnSpPr>
        <p:spPr>
          <a:xfrm flipV="1">
            <a:off x="1884096" y="3827356"/>
            <a:ext cx="264344" cy="356133"/>
          </a:xfrm>
          <a:prstGeom prst="straightConnector1">
            <a:avLst/>
          </a:prstGeom>
          <a:ln w="12700">
            <a:solidFill>
              <a:srgbClr val="7F7F7F">
                <a:alpha val="29804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AAB311A-DF27-3EF4-1814-9ADA303921AC}"/>
              </a:ext>
            </a:extLst>
          </p:cNvPr>
          <p:cNvCxnSpPr>
            <a:cxnSpLocks/>
            <a:stCxn id="72" idx="6"/>
            <a:endCxn id="81" idx="2"/>
          </p:cNvCxnSpPr>
          <p:nvPr/>
        </p:nvCxnSpPr>
        <p:spPr>
          <a:xfrm>
            <a:off x="2970815" y="3727893"/>
            <a:ext cx="504566" cy="0"/>
          </a:xfrm>
          <a:prstGeom prst="straightConnector1">
            <a:avLst/>
          </a:prstGeom>
          <a:ln w="12700">
            <a:solidFill>
              <a:srgbClr val="7F7F7F">
                <a:alpha val="29804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F19B918-49B2-35CB-7FA1-532E86A91B5C}"/>
              </a:ext>
            </a:extLst>
          </p:cNvPr>
          <p:cNvCxnSpPr>
            <a:cxnSpLocks/>
            <a:stCxn id="74" idx="7"/>
            <a:endCxn id="81" idx="3"/>
          </p:cNvCxnSpPr>
          <p:nvPr/>
        </p:nvCxnSpPr>
        <p:spPr>
          <a:xfrm flipV="1">
            <a:off x="3252234" y="3827356"/>
            <a:ext cx="264344" cy="356133"/>
          </a:xfrm>
          <a:prstGeom prst="straightConnector1">
            <a:avLst/>
          </a:prstGeom>
          <a:ln w="12700">
            <a:solidFill>
              <a:srgbClr val="7F7F7F">
                <a:alpha val="29804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E518277F-2848-C8EE-7D50-4BA030ABA3F1}"/>
              </a:ext>
            </a:extLst>
          </p:cNvPr>
          <p:cNvSpPr/>
          <p:nvPr/>
        </p:nvSpPr>
        <p:spPr>
          <a:xfrm>
            <a:off x="1970332" y="3484332"/>
            <a:ext cx="1150407" cy="242047"/>
          </a:xfrm>
          <a:custGeom>
            <a:avLst/>
            <a:gdLst>
              <a:gd name="connsiteX0" fmla="*/ 0 w 860612"/>
              <a:gd name="connsiteY0" fmla="*/ 242047 h 242047"/>
              <a:gd name="connsiteX1" fmla="*/ 457200 w 860612"/>
              <a:gd name="connsiteY1" fmla="*/ 0 h 242047"/>
              <a:gd name="connsiteX2" fmla="*/ 860612 w 860612"/>
              <a:gd name="connsiteY2" fmla="*/ 242047 h 242047"/>
              <a:gd name="connsiteX0" fmla="*/ 126104 w 986716"/>
              <a:gd name="connsiteY0" fmla="*/ 242047 h 242180"/>
              <a:gd name="connsiteX1" fmla="*/ 583304 w 986716"/>
              <a:gd name="connsiteY1" fmla="*/ 0 h 242180"/>
              <a:gd name="connsiteX2" fmla="*/ 986716 w 986716"/>
              <a:gd name="connsiteY2" fmla="*/ 242047 h 242180"/>
              <a:gd name="connsiteX0" fmla="*/ 126104 w 1130694"/>
              <a:gd name="connsiteY0" fmla="*/ 242047 h 242180"/>
              <a:gd name="connsiteX1" fmla="*/ 583304 w 1130694"/>
              <a:gd name="connsiteY1" fmla="*/ 0 h 242180"/>
              <a:gd name="connsiteX2" fmla="*/ 986716 w 1130694"/>
              <a:gd name="connsiteY2" fmla="*/ 242047 h 242180"/>
              <a:gd name="connsiteX0" fmla="*/ 126104 w 1195412"/>
              <a:gd name="connsiteY0" fmla="*/ 242047 h 242180"/>
              <a:gd name="connsiteX1" fmla="*/ 583304 w 1195412"/>
              <a:gd name="connsiteY1" fmla="*/ 0 h 242180"/>
              <a:gd name="connsiteX2" fmla="*/ 986716 w 1195412"/>
              <a:gd name="connsiteY2" fmla="*/ 242047 h 242180"/>
              <a:gd name="connsiteX0" fmla="*/ 182456 w 1251764"/>
              <a:gd name="connsiteY0" fmla="*/ 242047 h 242188"/>
              <a:gd name="connsiteX1" fmla="*/ 639656 w 1251764"/>
              <a:gd name="connsiteY1" fmla="*/ 0 h 242188"/>
              <a:gd name="connsiteX2" fmla="*/ 1043068 w 1251764"/>
              <a:gd name="connsiteY2" fmla="*/ 242047 h 242188"/>
              <a:gd name="connsiteX0" fmla="*/ 140858 w 1210166"/>
              <a:gd name="connsiteY0" fmla="*/ 242047 h 242047"/>
              <a:gd name="connsiteX1" fmla="*/ 598058 w 1210166"/>
              <a:gd name="connsiteY1" fmla="*/ 0 h 242047"/>
              <a:gd name="connsiteX2" fmla="*/ 1001470 w 1210166"/>
              <a:gd name="connsiteY2" fmla="*/ 242047 h 242047"/>
              <a:gd name="connsiteX0" fmla="*/ 140858 w 1150407"/>
              <a:gd name="connsiteY0" fmla="*/ 242047 h 242047"/>
              <a:gd name="connsiteX1" fmla="*/ 598058 w 1150407"/>
              <a:gd name="connsiteY1" fmla="*/ 0 h 242047"/>
              <a:gd name="connsiteX2" fmla="*/ 1001470 w 1150407"/>
              <a:gd name="connsiteY2" fmla="*/ 242047 h 24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0407" h="242047">
                <a:moveTo>
                  <a:pt x="140858" y="242047"/>
                </a:moveTo>
                <a:cubicBezTo>
                  <a:pt x="-179631" y="174812"/>
                  <a:pt x="78105" y="13447"/>
                  <a:pt x="598058" y="0"/>
                </a:cubicBezTo>
                <a:cubicBezTo>
                  <a:pt x="1124735" y="0"/>
                  <a:pt x="1308511" y="188258"/>
                  <a:pt x="1001470" y="242047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06FF81E2-46DB-BC28-B27B-7D6F73F7401F}"/>
              </a:ext>
            </a:extLst>
          </p:cNvPr>
          <p:cNvSpPr/>
          <p:nvPr/>
        </p:nvSpPr>
        <p:spPr>
          <a:xfrm>
            <a:off x="2099401" y="3820507"/>
            <a:ext cx="946358" cy="789710"/>
          </a:xfrm>
          <a:custGeom>
            <a:avLst/>
            <a:gdLst>
              <a:gd name="connsiteX0" fmla="*/ 0 w 900953"/>
              <a:gd name="connsiteY0" fmla="*/ 0 h 797910"/>
              <a:gd name="connsiteX1" fmla="*/ 268941 w 900953"/>
              <a:gd name="connsiteY1" fmla="*/ 779929 h 797910"/>
              <a:gd name="connsiteX2" fmla="*/ 900953 w 900953"/>
              <a:gd name="connsiteY2" fmla="*/ 564776 h 797910"/>
              <a:gd name="connsiteX0" fmla="*/ 41100 w 942053"/>
              <a:gd name="connsiteY0" fmla="*/ 0 h 797910"/>
              <a:gd name="connsiteX1" fmla="*/ 310041 w 942053"/>
              <a:gd name="connsiteY1" fmla="*/ 779929 h 797910"/>
              <a:gd name="connsiteX2" fmla="*/ 942053 w 942053"/>
              <a:gd name="connsiteY2" fmla="*/ 564776 h 797910"/>
              <a:gd name="connsiteX0" fmla="*/ 41100 w 942053"/>
              <a:gd name="connsiteY0" fmla="*/ 0 h 806299"/>
              <a:gd name="connsiteX1" fmla="*/ 310041 w 942053"/>
              <a:gd name="connsiteY1" fmla="*/ 779929 h 806299"/>
              <a:gd name="connsiteX2" fmla="*/ 942053 w 942053"/>
              <a:gd name="connsiteY2" fmla="*/ 564776 h 806299"/>
              <a:gd name="connsiteX0" fmla="*/ 41100 w 942053"/>
              <a:gd name="connsiteY0" fmla="*/ 0 h 787657"/>
              <a:gd name="connsiteX1" fmla="*/ 310041 w 942053"/>
              <a:gd name="connsiteY1" fmla="*/ 779929 h 787657"/>
              <a:gd name="connsiteX2" fmla="*/ 942053 w 942053"/>
              <a:gd name="connsiteY2" fmla="*/ 564776 h 787657"/>
              <a:gd name="connsiteX0" fmla="*/ 41100 w 942053"/>
              <a:gd name="connsiteY0" fmla="*/ 0 h 789710"/>
              <a:gd name="connsiteX1" fmla="*/ 310041 w 942053"/>
              <a:gd name="connsiteY1" fmla="*/ 779929 h 789710"/>
              <a:gd name="connsiteX2" fmla="*/ 942053 w 942053"/>
              <a:gd name="connsiteY2" fmla="*/ 564776 h 789710"/>
              <a:gd name="connsiteX0" fmla="*/ 45405 w 946358"/>
              <a:gd name="connsiteY0" fmla="*/ 0 h 789710"/>
              <a:gd name="connsiteX1" fmla="*/ 314346 w 946358"/>
              <a:gd name="connsiteY1" fmla="*/ 779929 h 789710"/>
              <a:gd name="connsiteX2" fmla="*/ 946358 w 946358"/>
              <a:gd name="connsiteY2" fmla="*/ 564776 h 78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6358" h="789710">
                <a:moveTo>
                  <a:pt x="45405" y="0"/>
                </a:moveTo>
                <a:cubicBezTo>
                  <a:pt x="-96910" y="255494"/>
                  <a:pt x="123846" y="732864"/>
                  <a:pt x="314346" y="779929"/>
                </a:cubicBezTo>
                <a:cubicBezTo>
                  <a:pt x="518293" y="826993"/>
                  <a:pt x="739049" y="695885"/>
                  <a:pt x="946358" y="564776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8148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746</TotalTime>
  <Words>53</Words>
  <Application>Microsoft Macintosh PowerPoint</Application>
  <PresentationFormat>Custom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LM Roman 12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Kilian Mandon</dc:creator>
  <cp:lastModifiedBy>Kilian Mandon</cp:lastModifiedBy>
  <cp:revision>5</cp:revision>
  <dcterms:created xsi:type="dcterms:W3CDTF">2025-05-21T09:35:13Z</dcterms:created>
  <dcterms:modified xsi:type="dcterms:W3CDTF">2025-06-23T18:54:58Z</dcterms:modified>
</cp:coreProperties>
</file>