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5"/>
  </p:notesMasterIdLst>
  <p:sldIdLst>
    <p:sldId id="256" r:id="rId2"/>
    <p:sldId id="258" r:id="rId3"/>
    <p:sldId id="261" r:id="rId4"/>
    <p:sldId id="262" r:id="rId5"/>
    <p:sldId id="263" r:id="rId6"/>
    <p:sldId id="260" r:id="rId7"/>
    <p:sldId id="264" r:id="rId8"/>
    <p:sldId id="265" r:id="rId9"/>
    <p:sldId id="311" r:id="rId10"/>
    <p:sldId id="312" r:id="rId11"/>
    <p:sldId id="269" r:id="rId12"/>
    <p:sldId id="314" r:id="rId13"/>
    <p:sldId id="316" r:id="rId14"/>
    <p:sldId id="318" r:id="rId15"/>
    <p:sldId id="319" r:id="rId16"/>
    <p:sldId id="321" r:id="rId17"/>
    <p:sldId id="320" r:id="rId18"/>
    <p:sldId id="322" r:id="rId19"/>
    <p:sldId id="338" r:id="rId20"/>
    <p:sldId id="328" r:id="rId21"/>
    <p:sldId id="335" r:id="rId22"/>
    <p:sldId id="330" r:id="rId23"/>
    <p:sldId id="332" r:id="rId24"/>
    <p:sldId id="333" r:id="rId25"/>
    <p:sldId id="334" r:id="rId26"/>
    <p:sldId id="340" r:id="rId27"/>
    <p:sldId id="336" r:id="rId28"/>
    <p:sldId id="337" r:id="rId29"/>
    <p:sldId id="313" r:id="rId30"/>
    <p:sldId id="342" r:id="rId31"/>
    <p:sldId id="344" r:id="rId32"/>
    <p:sldId id="345" r:id="rId33"/>
    <p:sldId id="346" r:id="rId34"/>
  </p:sldIdLst>
  <p:sldSz cx="9144000" cy="5143500" type="screen16x9"/>
  <p:notesSz cx="6858000" cy="9144000"/>
  <p:embeddedFontLst>
    <p:embeddedFont>
      <p:font typeface="Advent Pro SemiBold" pitchFamily="2" charset="77"/>
      <p:regular r:id="rId36"/>
      <p:bold r:id="rId37"/>
      <p:italic r:id="rId38"/>
      <p:boldItalic r:id="rId39"/>
    </p:embeddedFont>
    <p:embeddedFont>
      <p:font typeface="Fira Sans Condensed Medium" panose="020F0502020204030204" pitchFamily="34" charset="0"/>
      <p:regular r:id="rId40"/>
      <p:bold r:id="rId41"/>
      <p:italic r:id="rId42"/>
      <p:boldItalic r:id="rId43"/>
    </p:embeddedFont>
    <p:embeddedFont>
      <p:font typeface="Livvic Light" panose="020F0302020204030204" pitchFamily="34" charset="0"/>
      <p:regular r:id="rId44"/>
      <p:italic r:id="rId45"/>
    </p:embeddedFont>
    <p:embeddedFont>
      <p:font typeface="Maven Pro" pitchFamily="2" charset="77"/>
      <p:regular r:id="rId46"/>
      <p:bold r:id="rId47"/>
    </p:embeddedFont>
    <p:embeddedFont>
      <p:font typeface="Nunito Light" panose="020F0302020204030204" pitchFamily="34" charset="0"/>
      <p:regular r:id="rId48"/>
      <p:italic r:id="rId49"/>
    </p:embeddedFont>
    <p:embeddedFont>
      <p:font typeface="Share Tech" pitchFamily="2" charset="77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CFF"/>
    <a:srgbClr val="171717"/>
    <a:srgbClr val="000000"/>
    <a:srgbClr val="A0F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883F5-E04F-8E43-9871-8C52E789DCBE}" v="265" dt="2023-06-02T09:36:13.348"/>
    <p1510:client id="{30921681-8D8F-4DF4-A16E-9809BFFC00F9}" v="21" dt="2023-06-02T12:29:57.708"/>
    <p1510:client id="{3F682669-2097-4FF5-6C5E-838811C9E1CF}" v="4" dt="2023-06-02T12:28:57.558"/>
    <p1510:client id="{76F6DE85-65D6-4E59-F3EB-5F5E461365DF}" v="280" dt="2023-06-02T09:34:43.728"/>
    <p1510:client id="{BD1F9A25-713A-8543-CCE4-689B419C30E7}" v="600" dt="2023-06-02T09:32:39.683"/>
    <p1510:client id="{EA40A2FC-EC1C-584A-9EDD-D320752C646D}" v="5765" dt="2023-06-02T09:56:15.383"/>
    <p1510:client id="{F2C3227A-9A8F-9A51-BAF9-4CE2A88193CD}" v="62" dt="2023-06-02T09:47:42.324"/>
    <p1510:client id="{F9B5A6A3-5B6F-34AF-DF23-F266200575A4}" v="27" dt="2023-06-02T09:47:49.999"/>
  </p1510:revLst>
</p1510:revInfo>
</file>

<file path=ppt/tableStyles.xml><?xml version="1.0" encoding="utf-8"?>
<a:tblStyleLst xmlns:a="http://schemas.openxmlformats.org/drawingml/2006/main" def="{122D23D9-0A78-4314-9BB7-9DBB576EF4C4}">
  <a:tblStyle styleId="{122D23D9-0A78-4314-9BB7-9DBB576EF4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5"/>
  </p:normalViewPr>
  <p:slideViewPr>
    <p:cSldViewPr snapToGrid="0">
      <p:cViewPr varScale="1">
        <p:scale>
          <a:sx n="129" d="100"/>
          <a:sy n="129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556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33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962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210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899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752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183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284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627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47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126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9499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091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469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338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506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6530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c4305b01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c4305b01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4670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738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028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603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8981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28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721299"/>
            <a:ext cx="6020700" cy="32880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 : </a:t>
            </a:r>
            <a:r>
              <a:rPr lang="en" err="1"/>
              <a:t>analyse</a:t>
            </a:r>
            <a:r>
              <a:rPr lang="en"/>
              <a:t> de la cons</a:t>
            </a:r>
            <a:r>
              <a:rPr lang="fr-FR"/>
              <a:t>o</a:t>
            </a:r>
            <a:r>
              <a:rPr lang="en" err="1"/>
              <a:t>mmation</a:t>
            </a:r>
            <a:r>
              <a:rPr lang="en"/>
              <a:t> </a:t>
            </a:r>
            <a:r>
              <a:rPr lang="en" err="1"/>
              <a:t>électrique</a:t>
            </a:r>
            <a:r>
              <a:rPr lang="en"/>
              <a:t> par la Data Science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61365" y="1742775"/>
            <a:ext cx="562146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/>
              <a:t>NOS</a:t>
            </a:r>
            <a:r>
              <a:rPr lang="fr-FR"/>
              <a:t> IDEES</a:t>
            </a: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806826" y="2417450"/>
            <a:ext cx="4975996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CH"/>
              <a:t>Comment déterminer le modèle adéquat ?</a:t>
            </a:r>
            <a:endParaRPr lang="fr-FR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438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3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Processus</a:t>
            </a:r>
            <a:endParaRPr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3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1094" name="Google Shape;1094;p3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/>
              <a:t>Compréhension</a:t>
            </a:r>
            <a:endParaRPr sz="1800" b="1"/>
          </a:p>
        </p:txBody>
      </p: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610438" y="148995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err="1"/>
              <a:t>Comprendre</a:t>
            </a:r>
            <a:r>
              <a:rPr lang="en" sz="1400"/>
              <a:t> les </a:t>
            </a:r>
            <a:r>
              <a:rPr lang="en" sz="1400" err="1"/>
              <a:t>données</a:t>
            </a:r>
            <a:r>
              <a:rPr lang="en" sz="1400"/>
              <a:t> pour </a:t>
            </a:r>
            <a:r>
              <a:rPr lang="en" sz="1400" err="1"/>
              <a:t>mieux</a:t>
            </a:r>
            <a:r>
              <a:rPr lang="en" sz="1400"/>
              <a:t> les </a:t>
            </a:r>
            <a:r>
              <a:rPr lang="en" sz="1400" err="1"/>
              <a:t>analyser</a:t>
            </a:r>
            <a:endParaRPr sz="140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Test</a:t>
            </a:r>
            <a:endParaRPr sz="1800" b="1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720378" y="366058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Tester les </a:t>
            </a:r>
            <a:r>
              <a:rPr lang="en" sz="1400" err="1"/>
              <a:t>modèles</a:t>
            </a:r>
            <a:r>
              <a:rPr lang="en" sz="1400"/>
              <a:t> et </a:t>
            </a:r>
            <a:r>
              <a:rPr lang="en" sz="1400" err="1"/>
              <a:t>prédire</a:t>
            </a:r>
            <a:r>
              <a:rPr lang="en" sz="1400"/>
              <a:t> les </a:t>
            </a:r>
            <a:r>
              <a:rPr lang="en" sz="1400" err="1"/>
              <a:t>données</a:t>
            </a:r>
            <a:endParaRPr sz="140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/>
              <a:t>Détermination</a:t>
            </a:r>
            <a:endParaRPr sz="1800" b="1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64" y="3660598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err="1"/>
              <a:t>Déterminer</a:t>
            </a:r>
            <a:r>
              <a:rPr lang="en" sz="1400"/>
              <a:t> les variables </a:t>
            </a:r>
            <a:r>
              <a:rPr lang="en" sz="1400" err="1"/>
              <a:t>explicatives</a:t>
            </a:r>
            <a:endParaRPr sz="140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/>
              <a:t>Création</a:t>
            </a:r>
            <a:endParaRPr sz="1800" b="1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69650" y="1489967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err="1"/>
              <a:t>Créer</a:t>
            </a:r>
            <a:r>
              <a:rPr lang="en" sz="1400"/>
              <a:t> les </a:t>
            </a:r>
            <a:r>
              <a:rPr lang="en" sz="1400" err="1"/>
              <a:t>modèles</a:t>
            </a:r>
            <a:r>
              <a:rPr lang="en" sz="1400"/>
              <a:t> de r</a:t>
            </a:r>
            <a:r>
              <a:rPr lang="fr-FR" sz="1400" err="1"/>
              <a:t>é</a:t>
            </a:r>
            <a:r>
              <a:rPr lang="en" sz="1400" err="1"/>
              <a:t>gression</a:t>
            </a:r>
            <a:r>
              <a:rPr lang="en" sz="1400"/>
              <a:t> et les entrainer</a:t>
            </a:r>
            <a:endParaRPr sz="140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JOUR 01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JOUR 02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accent1"/>
                </a:solidFill>
              </a:rPr>
              <a:t>JOUR 02</a:t>
            </a: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874681" y="2113408"/>
            <a:ext cx="1540562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accent3"/>
                </a:solidFill>
              </a:rPr>
              <a:t>JOUR 03/04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869A3FB9-BA47-F1B8-0ED6-2F99617B4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079" y="1096519"/>
            <a:ext cx="3101446" cy="2364093"/>
          </a:xfrm>
          <a:prstGeom prst="rect">
            <a:avLst/>
          </a:prstGeom>
          <a:ln w="6350">
            <a:solidFill>
              <a:srgbClr val="000000"/>
            </a:solidFill>
          </a:ln>
        </p:spPr>
      </p:pic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Processus</a:t>
            </a:r>
            <a:endParaRPr/>
          </a:p>
        </p:txBody>
      </p:sp>
      <p:cxnSp>
        <p:nvCxnSpPr>
          <p:cNvPr id="1084" name="Google Shape;1084;p38"/>
          <p:cNvCxnSpPr>
            <a:cxnSpLocks/>
          </p:cNvCxnSpPr>
          <p:nvPr/>
        </p:nvCxnSpPr>
        <p:spPr>
          <a:xfrm>
            <a:off x="1128956" y="1609718"/>
            <a:ext cx="0" cy="82868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146240" y="1085509"/>
            <a:ext cx="2038158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err="1"/>
              <a:t>Compréhension</a:t>
            </a:r>
            <a:endParaRPr sz="2400" b="1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280156" y="3392541"/>
            <a:ext cx="1575475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2"/>
                </a:solidFill>
              </a:rPr>
              <a:t>JOUR 01</a:t>
            </a:r>
            <a:endParaRPr sz="3200">
              <a:solidFill>
                <a:schemeClr val="accent2"/>
              </a:solidFill>
            </a:endParaRPr>
          </a:p>
        </p:txBody>
      </p:sp>
      <p:grpSp>
        <p:nvGrpSpPr>
          <p:cNvPr id="15" name="Google Shape;1090;p38">
            <a:extLst>
              <a:ext uri="{FF2B5EF4-FFF2-40B4-BE49-F238E27FC236}">
                <a16:creationId xmlns:a16="http://schemas.microsoft.com/office/drawing/2014/main" id="{7E81A1B1-8FDC-0DBB-1F2D-2020381865BE}"/>
              </a:ext>
            </a:extLst>
          </p:cNvPr>
          <p:cNvGrpSpPr/>
          <p:nvPr/>
        </p:nvGrpSpPr>
        <p:grpSpPr>
          <a:xfrm>
            <a:off x="466220" y="1942882"/>
            <a:ext cx="1325471" cy="1325471"/>
            <a:chOff x="1372725" y="1912500"/>
            <a:chExt cx="373500" cy="373500"/>
          </a:xfrm>
        </p:grpSpPr>
        <p:sp>
          <p:nvSpPr>
            <p:cNvPr id="16" name="Google Shape;1091;p38">
              <a:extLst>
                <a:ext uri="{FF2B5EF4-FFF2-40B4-BE49-F238E27FC236}">
                  <a16:creationId xmlns:a16="http://schemas.microsoft.com/office/drawing/2014/main" id="{A064D08E-3744-0DDE-D840-BF94291AC0FC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2;p38">
              <a:extLst>
                <a:ext uri="{FF2B5EF4-FFF2-40B4-BE49-F238E27FC236}">
                  <a16:creationId xmlns:a16="http://schemas.microsoft.com/office/drawing/2014/main" id="{C2CA3FD5-AC1E-55C8-46ED-5B580009411C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128;p39">
            <a:extLst>
              <a:ext uri="{FF2B5EF4-FFF2-40B4-BE49-F238E27FC236}">
                <a16:creationId xmlns:a16="http://schemas.microsoft.com/office/drawing/2014/main" id="{6B480CB1-1AE8-191B-4843-2DBE2A029B5E}"/>
              </a:ext>
            </a:extLst>
          </p:cNvPr>
          <p:cNvSpPr/>
          <p:nvPr/>
        </p:nvSpPr>
        <p:spPr>
          <a:xfrm>
            <a:off x="5346525" y="2365423"/>
            <a:ext cx="246427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27;p39">
            <a:extLst>
              <a:ext uri="{FF2B5EF4-FFF2-40B4-BE49-F238E27FC236}">
                <a16:creationId xmlns:a16="http://schemas.microsoft.com/office/drawing/2014/main" id="{E249F64E-4A54-1E5F-651B-B9A6356C2A3B}"/>
              </a:ext>
            </a:extLst>
          </p:cNvPr>
          <p:cNvSpPr/>
          <p:nvPr/>
        </p:nvSpPr>
        <p:spPr>
          <a:xfrm>
            <a:off x="5100528" y="3460612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 4" descr="Une image contenant texte, capture d’écran, carte, diagramme&#10;&#10;Description générée automatiquement">
            <a:extLst>
              <a:ext uri="{FF2B5EF4-FFF2-40B4-BE49-F238E27FC236}">
                <a16:creationId xmlns:a16="http://schemas.microsoft.com/office/drawing/2014/main" id="{AE2C9576-7EA7-F75C-A381-704E6FE04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525" y="2617423"/>
            <a:ext cx="3156209" cy="2405836"/>
          </a:xfrm>
          <a:prstGeom prst="rect">
            <a:avLst/>
          </a:prstGeom>
          <a:ln w="6350">
            <a:solidFill>
              <a:srgbClr val="000000"/>
            </a:solidFill>
          </a:ln>
        </p:spPr>
      </p:pic>
      <p:sp>
        <p:nvSpPr>
          <p:cNvPr id="10" name="Google Shape;1123;p39">
            <a:extLst>
              <a:ext uri="{FF2B5EF4-FFF2-40B4-BE49-F238E27FC236}">
                <a16:creationId xmlns:a16="http://schemas.microsoft.com/office/drawing/2014/main" id="{0FA0C9F1-DD3E-6444-3598-48717E85F75D}"/>
              </a:ext>
            </a:extLst>
          </p:cNvPr>
          <p:cNvSpPr txBox="1">
            <a:spLocks/>
          </p:cNvSpPr>
          <p:nvPr/>
        </p:nvSpPr>
        <p:spPr>
          <a:xfrm>
            <a:off x="5320169" y="989475"/>
            <a:ext cx="2655600" cy="102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sz="2000"/>
              <a:t>Consommation moyenne horaire</a:t>
            </a:r>
          </a:p>
        </p:txBody>
      </p:sp>
      <p:sp>
        <p:nvSpPr>
          <p:cNvPr id="19" name="Google Shape;1123;p39">
            <a:extLst>
              <a:ext uri="{FF2B5EF4-FFF2-40B4-BE49-F238E27FC236}">
                <a16:creationId xmlns:a16="http://schemas.microsoft.com/office/drawing/2014/main" id="{8CB558DA-A517-5A7D-61BD-FC40E6668734}"/>
              </a:ext>
            </a:extLst>
          </p:cNvPr>
          <p:cNvSpPr txBox="1">
            <a:spLocks/>
          </p:cNvSpPr>
          <p:nvPr/>
        </p:nvSpPr>
        <p:spPr>
          <a:xfrm>
            <a:off x="2656023" y="3536936"/>
            <a:ext cx="2655600" cy="102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sz="2000"/>
              <a:t>Consommation moyenne journalière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6FF666-B8B5-818A-3491-6284E2DDB6C1}"/>
              </a:ext>
            </a:extLst>
          </p:cNvPr>
          <p:cNvSpPr txBox="1"/>
          <p:nvPr/>
        </p:nvSpPr>
        <p:spPr>
          <a:xfrm rot="-5400000">
            <a:off x="2077973" y="1656713"/>
            <a:ext cx="500633" cy="18466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600">
                <a:solidFill>
                  <a:srgbClr val="171717"/>
                </a:solidFill>
              </a:rPr>
              <a:t>(kWh)</a:t>
            </a:r>
            <a:endParaRPr lang="fr-FR" sz="60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4A9223-C018-F015-03F5-E58E16E80D73}"/>
              </a:ext>
            </a:extLst>
          </p:cNvPr>
          <p:cNvSpPr txBox="1"/>
          <p:nvPr/>
        </p:nvSpPr>
        <p:spPr>
          <a:xfrm rot="-5400000">
            <a:off x="5182361" y="3197477"/>
            <a:ext cx="500633" cy="18466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600">
                <a:solidFill>
                  <a:srgbClr val="171717"/>
                </a:solidFill>
              </a:rPr>
              <a:t>(kWh)</a:t>
            </a:r>
            <a:endParaRPr lang="fr-FR" sz="600"/>
          </a:p>
        </p:txBody>
      </p:sp>
    </p:spTree>
    <p:extLst>
      <p:ext uri="{BB962C8B-B14F-4D97-AF65-F5344CB8AC3E}">
        <p14:creationId xmlns:p14="http://schemas.microsoft.com/office/powerpoint/2010/main" val="651731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Processus</a:t>
            </a:r>
            <a:endParaRPr/>
          </a:p>
        </p:txBody>
      </p:sp>
      <p:cxnSp>
        <p:nvCxnSpPr>
          <p:cNvPr id="1084" name="Google Shape;1084;p38"/>
          <p:cNvCxnSpPr>
            <a:cxnSpLocks/>
          </p:cNvCxnSpPr>
          <p:nvPr/>
        </p:nvCxnSpPr>
        <p:spPr>
          <a:xfrm>
            <a:off x="1128956" y="1609718"/>
            <a:ext cx="0" cy="82868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146240" y="1085509"/>
            <a:ext cx="2038158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err="1"/>
              <a:t>Compréhension</a:t>
            </a:r>
            <a:endParaRPr sz="2400" b="1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280156" y="3392541"/>
            <a:ext cx="1575475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2"/>
                </a:solidFill>
              </a:rPr>
              <a:t>JOUR 01</a:t>
            </a:r>
            <a:endParaRPr sz="3200">
              <a:solidFill>
                <a:schemeClr val="accent2"/>
              </a:solidFill>
            </a:endParaRPr>
          </a:p>
        </p:txBody>
      </p:sp>
      <p:grpSp>
        <p:nvGrpSpPr>
          <p:cNvPr id="15" name="Google Shape;1090;p38">
            <a:extLst>
              <a:ext uri="{FF2B5EF4-FFF2-40B4-BE49-F238E27FC236}">
                <a16:creationId xmlns:a16="http://schemas.microsoft.com/office/drawing/2014/main" id="{7E81A1B1-8FDC-0DBB-1F2D-2020381865BE}"/>
              </a:ext>
            </a:extLst>
          </p:cNvPr>
          <p:cNvGrpSpPr/>
          <p:nvPr/>
        </p:nvGrpSpPr>
        <p:grpSpPr>
          <a:xfrm>
            <a:off x="466220" y="1942882"/>
            <a:ext cx="1325471" cy="1325471"/>
            <a:chOff x="1372725" y="1912500"/>
            <a:chExt cx="373500" cy="373500"/>
          </a:xfrm>
        </p:grpSpPr>
        <p:sp>
          <p:nvSpPr>
            <p:cNvPr id="16" name="Google Shape;1091;p38">
              <a:extLst>
                <a:ext uri="{FF2B5EF4-FFF2-40B4-BE49-F238E27FC236}">
                  <a16:creationId xmlns:a16="http://schemas.microsoft.com/office/drawing/2014/main" id="{A064D08E-3744-0DDE-D840-BF94291AC0FC}"/>
                </a:ext>
              </a:extLst>
            </p:cNvPr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2;p38">
              <a:extLst>
                <a:ext uri="{FF2B5EF4-FFF2-40B4-BE49-F238E27FC236}">
                  <a16:creationId xmlns:a16="http://schemas.microsoft.com/office/drawing/2014/main" id="{C2CA3FD5-AC1E-55C8-46ED-5B580009411C}"/>
                </a:ext>
              </a:extLst>
            </p:cNvPr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128;p39">
            <a:extLst>
              <a:ext uri="{FF2B5EF4-FFF2-40B4-BE49-F238E27FC236}">
                <a16:creationId xmlns:a16="http://schemas.microsoft.com/office/drawing/2014/main" id="{6B480CB1-1AE8-191B-4843-2DBE2A029B5E}"/>
              </a:ext>
            </a:extLst>
          </p:cNvPr>
          <p:cNvSpPr/>
          <p:nvPr/>
        </p:nvSpPr>
        <p:spPr>
          <a:xfrm>
            <a:off x="5346525" y="2365423"/>
            <a:ext cx="246427" cy="25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27;p39">
            <a:extLst>
              <a:ext uri="{FF2B5EF4-FFF2-40B4-BE49-F238E27FC236}">
                <a16:creationId xmlns:a16="http://schemas.microsoft.com/office/drawing/2014/main" id="{E249F64E-4A54-1E5F-651B-B9A6356C2A3B}"/>
              </a:ext>
            </a:extLst>
          </p:cNvPr>
          <p:cNvSpPr/>
          <p:nvPr/>
        </p:nvSpPr>
        <p:spPr>
          <a:xfrm>
            <a:off x="5100528" y="3460612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2C9576-7EA7-F75C-A381-704E6FE04F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46525" y="2617423"/>
            <a:ext cx="3156209" cy="2388402"/>
          </a:xfrm>
          <a:prstGeom prst="rect">
            <a:avLst/>
          </a:prstGeom>
          <a:ln w="6350">
            <a:solidFill>
              <a:srgbClr val="000000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69A3FB9-BA47-F1B8-0ED6-2F99617B4B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245079" y="1096519"/>
            <a:ext cx="3101446" cy="2364092"/>
          </a:xfrm>
          <a:prstGeom prst="rect">
            <a:avLst/>
          </a:prstGeom>
          <a:ln w="6350">
            <a:solidFill>
              <a:srgbClr val="000000"/>
            </a:solidFill>
          </a:ln>
        </p:spPr>
      </p:pic>
      <p:sp>
        <p:nvSpPr>
          <p:cNvPr id="10" name="Google Shape;1123;p39">
            <a:extLst>
              <a:ext uri="{FF2B5EF4-FFF2-40B4-BE49-F238E27FC236}">
                <a16:creationId xmlns:a16="http://schemas.microsoft.com/office/drawing/2014/main" id="{0FA0C9F1-DD3E-6444-3598-48717E85F75D}"/>
              </a:ext>
            </a:extLst>
          </p:cNvPr>
          <p:cNvSpPr txBox="1">
            <a:spLocks/>
          </p:cNvSpPr>
          <p:nvPr/>
        </p:nvSpPr>
        <p:spPr>
          <a:xfrm>
            <a:off x="5311623" y="1168941"/>
            <a:ext cx="2655600" cy="102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sz="2000"/>
              <a:t>Consommation moyenne horaire pour plusieurs journées d’hiver</a:t>
            </a:r>
          </a:p>
        </p:txBody>
      </p:sp>
      <p:sp>
        <p:nvSpPr>
          <p:cNvPr id="19" name="Google Shape;1123;p39">
            <a:extLst>
              <a:ext uri="{FF2B5EF4-FFF2-40B4-BE49-F238E27FC236}">
                <a16:creationId xmlns:a16="http://schemas.microsoft.com/office/drawing/2014/main" id="{8CB558DA-A517-5A7D-61BD-FC40E6668734}"/>
              </a:ext>
            </a:extLst>
          </p:cNvPr>
          <p:cNvSpPr txBox="1">
            <a:spLocks/>
          </p:cNvSpPr>
          <p:nvPr/>
        </p:nvSpPr>
        <p:spPr>
          <a:xfrm>
            <a:off x="2656023" y="3536936"/>
            <a:ext cx="2655600" cy="102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sz="2000"/>
              <a:t>Consommation moyenne mensuelle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4F60B1-3A8A-2DA0-F333-31FF4BC7CDD5}"/>
              </a:ext>
            </a:extLst>
          </p:cNvPr>
          <p:cNvSpPr txBox="1"/>
          <p:nvPr/>
        </p:nvSpPr>
        <p:spPr>
          <a:xfrm rot="-5400000">
            <a:off x="2077973" y="1803017"/>
            <a:ext cx="500633" cy="18466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600">
                <a:solidFill>
                  <a:srgbClr val="171717"/>
                </a:solidFill>
              </a:rPr>
              <a:t>(kWh)</a:t>
            </a:r>
            <a:endParaRPr lang="fr-FR" sz="6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6E7A188-BBC0-BE66-00AD-376FFDE581F7}"/>
              </a:ext>
            </a:extLst>
          </p:cNvPr>
          <p:cNvSpPr txBox="1"/>
          <p:nvPr/>
        </p:nvSpPr>
        <p:spPr>
          <a:xfrm rot="-5400000">
            <a:off x="5177788" y="3174616"/>
            <a:ext cx="500633" cy="18466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600">
                <a:solidFill>
                  <a:srgbClr val="171717"/>
                </a:solidFill>
              </a:rPr>
              <a:t>(kWh)</a:t>
            </a:r>
            <a:endParaRPr lang="fr-FR" sz="600"/>
          </a:p>
        </p:txBody>
      </p:sp>
    </p:spTree>
    <p:extLst>
      <p:ext uri="{BB962C8B-B14F-4D97-AF65-F5344CB8AC3E}">
        <p14:creationId xmlns:p14="http://schemas.microsoft.com/office/powerpoint/2010/main" val="335982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Processus</a:t>
            </a:r>
            <a:endParaRPr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53208E0-394D-0CD5-9459-E4305C27EBCB}"/>
              </a:ext>
            </a:extLst>
          </p:cNvPr>
          <p:cNvGrpSpPr/>
          <p:nvPr/>
        </p:nvGrpSpPr>
        <p:grpSpPr>
          <a:xfrm>
            <a:off x="3401092" y="2731350"/>
            <a:ext cx="373500" cy="700300"/>
            <a:chOff x="3401092" y="2731350"/>
            <a:chExt cx="373500" cy="700300"/>
          </a:xfrm>
        </p:grpSpPr>
        <p:cxnSp>
          <p:nvCxnSpPr>
            <p:cNvPr id="1085" name="Google Shape;1085;p38"/>
            <p:cNvCxnSpPr/>
            <p:nvPr/>
          </p:nvCxnSpPr>
          <p:spPr>
            <a:xfrm>
              <a:off x="3587838" y="2976550"/>
              <a:ext cx="0" cy="4551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8"/>
            <p:cNvGrpSpPr/>
            <p:nvPr/>
          </p:nvGrpSpPr>
          <p:grpSpPr>
            <a:xfrm>
              <a:off x="3401092" y="2731350"/>
              <a:ext cx="373500" cy="373500"/>
              <a:chOff x="3212675" y="1912500"/>
              <a:chExt cx="373500" cy="373500"/>
            </a:xfrm>
          </p:grpSpPr>
          <p:sp>
            <p:nvSpPr>
              <p:cNvPr id="1094" name="Google Shape;1094;p38"/>
              <p:cNvSpPr/>
              <p:nvPr/>
            </p:nvSpPr>
            <p:spPr>
              <a:xfrm>
                <a:off x="330401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3212675" y="1912500"/>
                <a:ext cx="373500" cy="373500"/>
              </a:xfrm>
              <a:prstGeom prst="donut">
                <a:avLst>
                  <a:gd name="adj" fmla="val 1019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/>
              <a:t>Compréhension</a:t>
            </a:r>
            <a:endParaRPr sz="1800" b="1"/>
          </a:p>
        </p:txBody>
      </p: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610438" y="148995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err="1"/>
              <a:t>Comprendre</a:t>
            </a:r>
            <a:r>
              <a:rPr lang="en" sz="1400"/>
              <a:t> les </a:t>
            </a:r>
            <a:r>
              <a:rPr lang="en" sz="1400" err="1"/>
              <a:t>données</a:t>
            </a:r>
            <a:r>
              <a:rPr lang="en" sz="1400"/>
              <a:t> pour </a:t>
            </a:r>
            <a:r>
              <a:rPr lang="en" sz="1400" err="1"/>
              <a:t>mieux</a:t>
            </a:r>
            <a:r>
              <a:rPr lang="en" sz="1400"/>
              <a:t> les </a:t>
            </a:r>
            <a:r>
              <a:rPr lang="en" sz="1400" err="1"/>
              <a:t>analyser</a:t>
            </a:r>
            <a:endParaRPr sz="140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Test</a:t>
            </a:r>
            <a:endParaRPr sz="1800" b="1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720378" y="366058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Tester les </a:t>
            </a:r>
            <a:r>
              <a:rPr lang="en" sz="1400" err="1"/>
              <a:t>modèles</a:t>
            </a:r>
            <a:r>
              <a:rPr lang="en" sz="1400"/>
              <a:t> et </a:t>
            </a:r>
            <a:r>
              <a:rPr lang="en" sz="1400" err="1"/>
              <a:t>prédire</a:t>
            </a:r>
            <a:r>
              <a:rPr lang="en" sz="1400"/>
              <a:t> les </a:t>
            </a:r>
            <a:r>
              <a:rPr lang="en" sz="1400" err="1"/>
              <a:t>données</a:t>
            </a:r>
            <a:endParaRPr sz="140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163299"/>
            <a:ext cx="1881300" cy="7029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/>
              <a:t>Détermination</a:t>
            </a:r>
            <a:r>
              <a:rPr lang="en" sz="1800" b="1"/>
              <a:t>, exploration</a:t>
            </a:r>
            <a:endParaRPr sz="1800" b="1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64" y="3660597"/>
            <a:ext cx="2109900" cy="1071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err="1"/>
              <a:t>Déterminer</a:t>
            </a:r>
            <a:r>
              <a:rPr lang="en" sz="1400"/>
              <a:t> les variables </a:t>
            </a:r>
            <a:r>
              <a:rPr lang="en" sz="1400" err="1"/>
              <a:t>explicatives</a:t>
            </a:r>
            <a:r>
              <a:rPr lang="en" sz="1400"/>
              <a:t> et essayer </a:t>
            </a:r>
            <a:r>
              <a:rPr lang="en" sz="1400" err="1"/>
              <a:t>différents</a:t>
            </a:r>
            <a:r>
              <a:rPr lang="en" sz="1400"/>
              <a:t> </a:t>
            </a:r>
            <a:r>
              <a:rPr lang="en" sz="1400" err="1"/>
              <a:t>modèles</a:t>
            </a:r>
            <a:endParaRPr sz="140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/>
              <a:t>Création</a:t>
            </a:r>
            <a:endParaRPr sz="1800" b="1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69650" y="1489967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err="1"/>
              <a:t>Créer</a:t>
            </a:r>
            <a:r>
              <a:rPr lang="en" sz="1400"/>
              <a:t> les </a:t>
            </a:r>
            <a:r>
              <a:rPr lang="en" sz="1400" err="1"/>
              <a:t>modèles</a:t>
            </a:r>
            <a:r>
              <a:rPr lang="en" sz="1400"/>
              <a:t> de r</a:t>
            </a:r>
            <a:r>
              <a:rPr lang="fr-FR" sz="1400" err="1"/>
              <a:t>é</a:t>
            </a:r>
            <a:r>
              <a:rPr lang="en" sz="1400" err="1"/>
              <a:t>gression</a:t>
            </a:r>
            <a:r>
              <a:rPr lang="en" sz="1400"/>
              <a:t> et les entrainer</a:t>
            </a:r>
            <a:endParaRPr sz="140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JOUR 01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JOUR 02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accent1"/>
                </a:solidFill>
              </a:rPr>
              <a:t>JOUR 02</a:t>
            </a: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874681" y="2113408"/>
            <a:ext cx="1654862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accent3"/>
                </a:solidFill>
              </a:rPr>
              <a:t>JOUR 03/04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0D364E-955A-2EB2-ECDF-53EC519847EF}"/>
              </a:ext>
            </a:extLst>
          </p:cNvPr>
          <p:cNvSpPr txBox="1"/>
          <p:nvPr/>
        </p:nvSpPr>
        <p:spPr>
          <a:xfrm>
            <a:off x="4458586" y="412543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10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53208E0-394D-0CD5-9459-E4305C27EBCB}"/>
              </a:ext>
            </a:extLst>
          </p:cNvPr>
          <p:cNvGrpSpPr/>
          <p:nvPr/>
        </p:nvGrpSpPr>
        <p:grpSpPr>
          <a:xfrm>
            <a:off x="412258" y="1497688"/>
            <a:ext cx="1319764" cy="1699167"/>
            <a:chOff x="3401092" y="2731350"/>
            <a:chExt cx="373500" cy="480873"/>
          </a:xfrm>
        </p:grpSpPr>
        <p:cxnSp>
          <p:nvCxnSpPr>
            <p:cNvPr id="1085" name="Google Shape;1085;p38"/>
            <p:cNvCxnSpPr>
              <a:cxnSpLocks/>
            </p:cNvCxnSpPr>
            <p:nvPr/>
          </p:nvCxnSpPr>
          <p:spPr>
            <a:xfrm flipH="1">
              <a:off x="3587830" y="2976550"/>
              <a:ext cx="8" cy="235673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8"/>
            <p:cNvGrpSpPr/>
            <p:nvPr/>
          </p:nvGrpSpPr>
          <p:grpSpPr>
            <a:xfrm>
              <a:off x="3401092" y="2731350"/>
              <a:ext cx="373500" cy="373500"/>
              <a:chOff x="3212675" y="1912500"/>
              <a:chExt cx="373500" cy="373500"/>
            </a:xfrm>
          </p:grpSpPr>
          <p:sp>
            <p:nvSpPr>
              <p:cNvPr id="1094" name="Google Shape;1094;p38"/>
              <p:cNvSpPr/>
              <p:nvPr/>
            </p:nvSpPr>
            <p:spPr>
              <a:xfrm>
                <a:off x="330401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3212675" y="1912500"/>
                <a:ext cx="373500" cy="373500"/>
              </a:xfrm>
              <a:prstGeom prst="donut">
                <a:avLst>
                  <a:gd name="adj" fmla="val 1019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0" y="3262320"/>
            <a:ext cx="2265893" cy="8325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/>
              <a:t>Détermination, exploration</a:t>
            </a: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7451" y="1048622"/>
            <a:ext cx="1549378" cy="427800"/>
          </a:xfrm>
          <a:prstGeom prst="rect">
            <a:avLst/>
          </a:prstGeom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/>
                </a:solidFill>
              </a:rPr>
              <a:t>JOUR 02</a:t>
            </a:r>
            <a:endParaRPr sz="3200">
              <a:solidFill>
                <a:schemeClr val="accent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99EC61-3EC2-0FE0-EDBC-BB86084C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45080" y="1313253"/>
            <a:ext cx="4279193" cy="3261836"/>
          </a:xfrm>
          <a:prstGeom prst="rect">
            <a:avLst/>
          </a:prstGeom>
          <a:ln w="6350">
            <a:solidFill>
              <a:srgbClr val="000000"/>
            </a:solidFill>
          </a:ln>
        </p:spPr>
      </p:pic>
      <p:sp>
        <p:nvSpPr>
          <p:cNvPr id="8" name="Google Shape;1106;p38">
            <a:extLst>
              <a:ext uri="{FF2B5EF4-FFF2-40B4-BE49-F238E27FC236}">
                <a16:creationId xmlns:a16="http://schemas.microsoft.com/office/drawing/2014/main" id="{CA01E749-6482-D312-6AF5-BD879CF57FE4}"/>
              </a:ext>
            </a:extLst>
          </p:cNvPr>
          <p:cNvSpPr txBox="1">
            <a:spLocks/>
          </p:cNvSpPr>
          <p:nvPr/>
        </p:nvSpPr>
        <p:spPr>
          <a:xfrm>
            <a:off x="6524273" y="1666793"/>
            <a:ext cx="2265893" cy="1655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800"/>
              <a:t>En hiver, les consommations sur les plages horaires indiquées sont très similaires</a:t>
            </a:r>
          </a:p>
        </p:txBody>
      </p:sp>
      <p:sp>
        <p:nvSpPr>
          <p:cNvPr id="9" name="Google Shape;1106;p38">
            <a:extLst>
              <a:ext uri="{FF2B5EF4-FFF2-40B4-BE49-F238E27FC236}">
                <a16:creationId xmlns:a16="http://schemas.microsoft.com/office/drawing/2014/main" id="{8CF72FB3-A956-EEA6-3FB8-DD6644DE2008}"/>
              </a:ext>
            </a:extLst>
          </p:cNvPr>
          <p:cNvSpPr txBox="1">
            <a:spLocks/>
          </p:cNvSpPr>
          <p:nvPr/>
        </p:nvSpPr>
        <p:spPr>
          <a:xfrm>
            <a:off x="6601688" y="2804663"/>
            <a:ext cx="2265893" cy="1655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800"/>
              <a:t>Essayons de créer un modèle la dessus…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1B5A8D-1792-82FC-18A3-33393A26F4AE}"/>
              </a:ext>
            </a:extLst>
          </p:cNvPr>
          <p:cNvSpPr/>
          <p:nvPr/>
        </p:nvSpPr>
        <p:spPr>
          <a:xfrm>
            <a:off x="2721935" y="3111795"/>
            <a:ext cx="1417674" cy="1264247"/>
          </a:xfrm>
          <a:prstGeom prst="rect">
            <a:avLst/>
          </a:prstGeom>
          <a:solidFill>
            <a:schemeClr val="accent1">
              <a:alpha val="5032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56ADD2-181A-AB75-3277-A665F907E2EB}"/>
              </a:ext>
            </a:extLst>
          </p:cNvPr>
          <p:cNvSpPr/>
          <p:nvPr/>
        </p:nvSpPr>
        <p:spPr>
          <a:xfrm>
            <a:off x="5302378" y="1424321"/>
            <a:ext cx="1144480" cy="2956293"/>
          </a:xfrm>
          <a:prstGeom prst="rect">
            <a:avLst/>
          </a:prstGeom>
          <a:solidFill>
            <a:schemeClr val="accent1">
              <a:alpha val="5032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1">
            <a:extLst>
              <a:ext uri="{FF2B5EF4-FFF2-40B4-BE49-F238E27FC236}">
                <a16:creationId xmlns:a16="http://schemas.microsoft.com/office/drawing/2014/main" id="{E14F60B1-3A8A-2DA0-F333-31FF4BC7CDD5}"/>
              </a:ext>
            </a:extLst>
          </p:cNvPr>
          <p:cNvSpPr txBox="1"/>
          <p:nvPr/>
        </p:nvSpPr>
        <p:spPr>
          <a:xfrm rot="-5400000">
            <a:off x="2119121" y="2359129"/>
            <a:ext cx="500633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800">
                <a:solidFill>
                  <a:srgbClr val="171717"/>
                </a:solidFill>
              </a:rPr>
              <a:t>(kWh)</a:t>
            </a:r>
            <a:endParaRPr lang="fr-FR" sz="800"/>
          </a:p>
        </p:txBody>
      </p:sp>
    </p:spTree>
    <p:extLst>
      <p:ext uri="{BB962C8B-B14F-4D97-AF65-F5344CB8AC3E}">
        <p14:creationId xmlns:p14="http://schemas.microsoft.com/office/powerpoint/2010/main" val="160818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Essais</a:t>
            </a:r>
            <a:endParaRPr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53208E0-394D-0CD5-9459-E4305C27EBCB}"/>
              </a:ext>
            </a:extLst>
          </p:cNvPr>
          <p:cNvGrpSpPr/>
          <p:nvPr/>
        </p:nvGrpSpPr>
        <p:grpSpPr>
          <a:xfrm>
            <a:off x="412258" y="1497688"/>
            <a:ext cx="1319764" cy="1699167"/>
            <a:chOff x="3401092" y="2731350"/>
            <a:chExt cx="373500" cy="480873"/>
          </a:xfrm>
        </p:grpSpPr>
        <p:cxnSp>
          <p:nvCxnSpPr>
            <p:cNvPr id="1085" name="Google Shape;1085;p38"/>
            <p:cNvCxnSpPr>
              <a:cxnSpLocks/>
            </p:cNvCxnSpPr>
            <p:nvPr/>
          </p:nvCxnSpPr>
          <p:spPr>
            <a:xfrm flipH="1">
              <a:off x="3587830" y="2976550"/>
              <a:ext cx="8" cy="235673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8"/>
            <p:cNvGrpSpPr/>
            <p:nvPr/>
          </p:nvGrpSpPr>
          <p:grpSpPr>
            <a:xfrm>
              <a:off x="3401092" y="2731350"/>
              <a:ext cx="373500" cy="373500"/>
              <a:chOff x="3212675" y="1912500"/>
              <a:chExt cx="373500" cy="373500"/>
            </a:xfrm>
          </p:grpSpPr>
          <p:sp>
            <p:nvSpPr>
              <p:cNvPr id="1094" name="Google Shape;1094;p38"/>
              <p:cNvSpPr/>
              <p:nvPr/>
            </p:nvSpPr>
            <p:spPr>
              <a:xfrm>
                <a:off x="330401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3212675" y="1912500"/>
                <a:ext cx="373500" cy="373500"/>
              </a:xfrm>
              <a:prstGeom prst="donut">
                <a:avLst>
                  <a:gd name="adj" fmla="val 1019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0" y="2933551"/>
            <a:ext cx="2265893" cy="8325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/>
              <a:t>Création</a:t>
            </a: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7451" y="1048622"/>
            <a:ext cx="1549378" cy="427800"/>
          </a:xfrm>
          <a:prstGeom prst="rect">
            <a:avLst/>
          </a:prstGeom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/>
                </a:solidFill>
              </a:rPr>
              <a:t>JOUR 02</a:t>
            </a:r>
            <a:endParaRPr sz="3200">
              <a:solidFill>
                <a:schemeClr val="accent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99EC61-3EC2-0FE0-EDBC-BB86084C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45080" y="1329087"/>
            <a:ext cx="4279193" cy="3230167"/>
          </a:xfrm>
          <a:prstGeom prst="rect">
            <a:avLst/>
          </a:prstGeom>
          <a:ln w="6350">
            <a:solidFill>
              <a:srgbClr val="000000"/>
            </a:solidFill>
          </a:ln>
        </p:spPr>
      </p:pic>
      <p:sp>
        <p:nvSpPr>
          <p:cNvPr id="8" name="Google Shape;1106;p38">
            <a:extLst>
              <a:ext uri="{FF2B5EF4-FFF2-40B4-BE49-F238E27FC236}">
                <a16:creationId xmlns:a16="http://schemas.microsoft.com/office/drawing/2014/main" id="{CA01E749-6482-D312-6AF5-BD879CF57FE4}"/>
              </a:ext>
            </a:extLst>
          </p:cNvPr>
          <p:cNvSpPr txBox="1">
            <a:spLocks/>
          </p:cNvSpPr>
          <p:nvPr/>
        </p:nvSpPr>
        <p:spPr>
          <a:xfrm>
            <a:off x="6503460" y="1578021"/>
            <a:ext cx="2265893" cy="136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800"/>
              <a:t>Sur ces plages, le modèle polynomial de degré 2 colle plutôt bien</a:t>
            </a:r>
          </a:p>
        </p:txBody>
      </p:sp>
      <p:sp>
        <p:nvSpPr>
          <p:cNvPr id="9" name="Google Shape;1106;p38">
            <a:extLst>
              <a:ext uri="{FF2B5EF4-FFF2-40B4-BE49-F238E27FC236}">
                <a16:creationId xmlns:a16="http://schemas.microsoft.com/office/drawing/2014/main" id="{8CF72FB3-A956-EEA6-3FB8-DD6644DE2008}"/>
              </a:ext>
            </a:extLst>
          </p:cNvPr>
          <p:cNvSpPr txBox="1">
            <a:spLocks/>
          </p:cNvSpPr>
          <p:nvPr/>
        </p:nvSpPr>
        <p:spPr>
          <a:xfrm>
            <a:off x="6601688" y="3714306"/>
            <a:ext cx="2265893" cy="74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800"/>
              <a:t>Mais la partie centrale reste inexplicable par le modèle polynomial</a:t>
            </a:r>
          </a:p>
        </p:txBody>
      </p:sp>
      <p:sp>
        <p:nvSpPr>
          <p:cNvPr id="3" name="Google Shape;1106;p38">
            <a:extLst>
              <a:ext uri="{FF2B5EF4-FFF2-40B4-BE49-F238E27FC236}">
                <a16:creationId xmlns:a16="http://schemas.microsoft.com/office/drawing/2014/main" id="{19997848-82FD-F06E-29D1-CD6C92A945DA}"/>
              </a:ext>
            </a:extLst>
          </p:cNvPr>
          <p:cNvSpPr txBox="1">
            <a:spLocks/>
          </p:cNvSpPr>
          <p:nvPr/>
        </p:nvSpPr>
        <p:spPr>
          <a:xfrm>
            <a:off x="6601687" y="2689460"/>
            <a:ext cx="2265893" cy="74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800" b="1"/>
              <a:t>Score = 88%</a:t>
            </a:r>
          </a:p>
        </p:txBody>
      </p:sp>
      <p:sp>
        <p:nvSpPr>
          <p:cNvPr id="4" name="Google Shape;1106;p38">
            <a:extLst>
              <a:ext uri="{FF2B5EF4-FFF2-40B4-BE49-F238E27FC236}">
                <a16:creationId xmlns:a16="http://schemas.microsoft.com/office/drawing/2014/main" id="{26CED180-5C31-D620-D701-949B0A867C96}"/>
              </a:ext>
            </a:extLst>
          </p:cNvPr>
          <p:cNvSpPr txBox="1">
            <a:spLocks/>
          </p:cNvSpPr>
          <p:nvPr/>
        </p:nvSpPr>
        <p:spPr>
          <a:xfrm>
            <a:off x="2245079" y="4559254"/>
            <a:ext cx="4279194" cy="44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400"/>
              <a:t>Données pour le mois de décembre 2009</a:t>
            </a:r>
          </a:p>
        </p:txBody>
      </p:sp>
      <p:sp>
        <p:nvSpPr>
          <p:cNvPr id="6" name="ZoneTexte 1">
            <a:extLst>
              <a:ext uri="{FF2B5EF4-FFF2-40B4-BE49-F238E27FC236}">
                <a16:creationId xmlns:a16="http://schemas.microsoft.com/office/drawing/2014/main" id="{E14F60B1-3A8A-2DA0-F333-31FF4BC7CDD5}"/>
              </a:ext>
            </a:extLst>
          </p:cNvPr>
          <p:cNvSpPr txBox="1"/>
          <p:nvPr/>
        </p:nvSpPr>
        <p:spPr>
          <a:xfrm rot="-5400000">
            <a:off x="2119121" y="2162533"/>
            <a:ext cx="500633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800">
                <a:solidFill>
                  <a:srgbClr val="171717"/>
                </a:solidFill>
              </a:rPr>
              <a:t>(kWh)</a:t>
            </a:r>
            <a:endParaRPr lang="fr-FR" sz="800"/>
          </a:p>
        </p:txBody>
      </p:sp>
    </p:spTree>
    <p:extLst>
      <p:ext uri="{BB962C8B-B14F-4D97-AF65-F5344CB8AC3E}">
        <p14:creationId xmlns:p14="http://schemas.microsoft.com/office/powerpoint/2010/main" val="421056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Essais</a:t>
            </a:r>
            <a:endParaRPr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53208E0-394D-0CD5-9459-E4305C27EBCB}"/>
              </a:ext>
            </a:extLst>
          </p:cNvPr>
          <p:cNvGrpSpPr/>
          <p:nvPr/>
        </p:nvGrpSpPr>
        <p:grpSpPr>
          <a:xfrm>
            <a:off x="416643" y="1497694"/>
            <a:ext cx="1307250" cy="1699168"/>
            <a:chOff x="3401092" y="2731350"/>
            <a:chExt cx="373500" cy="480873"/>
          </a:xfrm>
        </p:grpSpPr>
        <p:cxnSp>
          <p:nvCxnSpPr>
            <p:cNvPr id="1085" name="Google Shape;1085;p38"/>
            <p:cNvCxnSpPr>
              <a:cxnSpLocks/>
            </p:cNvCxnSpPr>
            <p:nvPr/>
          </p:nvCxnSpPr>
          <p:spPr>
            <a:xfrm flipH="1">
              <a:off x="3587830" y="2976550"/>
              <a:ext cx="8" cy="235673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8"/>
            <p:cNvGrpSpPr/>
            <p:nvPr/>
          </p:nvGrpSpPr>
          <p:grpSpPr>
            <a:xfrm>
              <a:off x="3401092" y="2731350"/>
              <a:ext cx="373500" cy="373500"/>
              <a:chOff x="3212675" y="1912500"/>
              <a:chExt cx="373500" cy="373500"/>
            </a:xfrm>
          </p:grpSpPr>
          <p:sp>
            <p:nvSpPr>
              <p:cNvPr id="1094" name="Google Shape;1094;p38"/>
              <p:cNvSpPr/>
              <p:nvPr/>
            </p:nvSpPr>
            <p:spPr>
              <a:xfrm>
                <a:off x="330401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3212675" y="1912500"/>
                <a:ext cx="373500" cy="373500"/>
              </a:xfrm>
              <a:prstGeom prst="donut">
                <a:avLst>
                  <a:gd name="adj" fmla="val 1019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0" y="2933549"/>
            <a:ext cx="2265893" cy="8325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/>
              <a:t>Création</a:t>
            </a: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7451" y="1048622"/>
            <a:ext cx="1549378" cy="427800"/>
          </a:xfrm>
          <a:prstGeom prst="rect">
            <a:avLst/>
          </a:prstGeom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/>
                </a:solidFill>
              </a:rPr>
              <a:t>JOUR 02</a:t>
            </a:r>
            <a:endParaRPr sz="3200">
              <a:solidFill>
                <a:schemeClr val="accent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99EC61-3EC2-0FE0-EDBC-BB86084C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45080" y="1329087"/>
            <a:ext cx="4279193" cy="3230167"/>
          </a:xfrm>
          <a:prstGeom prst="rect">
            <a:avLst/>
          </a:prstGeom>
          <a:ln w="6350">
            <a:solidFill>
              <a:srgbClr val="000000"/>
            </a:solidFill>
          </a:ln>
        </p:spPr>
      </p:pic>
      <p:sp>
        <p:nvSpPr>
          <p:cNvPr id="8" name="Google Shape;1106;p38">
            <a:extLst>
              <a:ext uri="{FF2B5EF4-FFF2-40B4-BE49-F238E27FC236}">
                <a16:creationId xmlns:a16="http://schemas.microsoft.com/office/drawing/2014/main" id="{CA01E749-6482-D312-6AF5-BD879CF57FE4}"/>
              </a:ext>
            </a:extLst>
          </p:cNvPr>
          <p:cNvSpPr txBox="1">
            <a:spLocks/>
          </p:cNvSpPr>
          <p:nvPr/>
        </p:nvSpPr>
        <p:spPr>
          <a:xfrm>
            <a:off x="6524273" y="1750828"/>
            <a:ext cx="2245080" cy="173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800"/>
              <a:t>Le modèle SVM fonctionne bien aussi pour les valeurs moyennes mais a du mal à prendre en compte les extrêmes</a:t>
            </a:r>
          </a:p>
        </p:txBody>
      </p:sp>
      <p:sp>
        <p:nvSpPr>
          <p:cNvPr id="3" name="Google Shape;1106;p38">
            <a:extLst>
              <a:ext uri="{FF2B5EF4-FFF2-40B4-BE49-F238E27FC236}">
                <a16:creationId xmlns:a16="http://schemas.microsoft.com/office/drawing/2014/main" id="{19997848-82FD-F06E-29D1-CD6C92A945DA}"/>
              </a:ext>
            </a:extLst>
          </p:cNvPr>
          <p:cNvSpPr txBox="1">
            <a:spLocks/>
          </p:cNvSpPr>
          <p:nvPr/>
        </p:nvSpPr>
        <p:spPr>
          <a:xfrm>
            <a:off x="6601687" y="3419999"/>
            <a:ext cx="2265893" cy="5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800" b="1"/>
              <a:t>Score = 92%</a:t>
            </a:r>
          </a:p>
        </p:txBody>
      </p:sp>
      <p:sp>
        <p:nvSpPr>
          <p:cNvPr id="4" name="Google Shape;1106;p38">
            <a:extLst>
              <a:ext uri="{FF2B5EF4-FFF2-40B4-BE49-F238E27FC236}">
                <a16:creationId xmlns:a16="http://schemas.microsoft.com/office/drawing/2014/main" id="{26CED180-5C31-D620-D701-949B0A867C96}"/>
              </a:ext>
            </a:extLst>
          </p:cNvPr>
          <p:cNvSpPr txBox="1">
            <a:spLocks/>
          </p:cNvSpPr>
          <p:nvPr/>
        </p:nvSpPr>
        <p:spPr>
          <a:xfrm>
            <a:off x="2245079" y="4559254"/>
            <a:ext cx="4279194" cy="44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400"/>
              <a:t>Données pour le mois de février 2009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5D912D-436E-AB14-14D0-9253C1D857D6}"/>
              </a:ext>
            </a:extLst>
          </p:cNvPr>
          <p:cNvSpPr txBox="1"/>
          <p:nvPr/>
        </p:nvSpPr>
        <p:spPr>
          <a:xfrm rot="-5400000">
            <a:off x="2123694" y="2180821"/>
            <a:ext cx="50063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800">
                <a:solidFill>
                  <a:srgbClr val="171717"/>
                </a:solidFill>
              </a:rPr>
              <a:t>(kWh)</a:t>
            </a:r>
            <a:endParaRPr lang="fr-FR" sz="800"/>
          </a:p>
        </p:txBody>
      </p:sp>
    </p:spTree>
    <p:extLst>
      <p:ext uri="{BB962C8B-B14F-4D97-AF65-F5344CB8AC3E}">
        <p14:creationId xmlns:p14="http://schemas.microsoft.com/office/powerpoint/2010/main" val="15834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Processus</a:t>
            </a:r>
            <a:endParaRPr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53208E0-394D-0CD5-9459-E4305C27EBCB}"/>
              </a:ext>
            </a:extLst>
          </p:cNvPr>
          <p:cNvGrpSpPr/>
          <p:nvPr/>
        </p:nvGrpSpPr>
        <p:grpSpPr>
          <a:xfrm>
            <a:off x="412258" y="1497688"/>
            <a:ext cx="1319764" cy="1699167"/>
            <a:chOff x="3401092" y="2731350"/>
            <a:chExt cx="373500" cy="480873"/>
          </a:xfrm>
        </p:grpSpPr>
        <p:cxnSp>
          <p:nvCxnSpPr>
            <p:cNvPr id="1085" name="Google Shape;1085;p38"/>
            <p:cNvCxnSpPr>
              <a:cxnSpLocks/>
            </p:cNvCxnSpPr>
            <p:nvPr/>
          </p:nvCxnSpPr>
          <p:spPr>
            <a:xfrm flipH="1">
              <a:off x="3587830" y="2976550"/>
              <a:ext cx="8" cy="235673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8"/>
            <p:cNvGrpSpPr/>
            <p:nvPr/>
          </p:nvGrpSpPr>
          <p:grpSpPr>
            <a:xfrm>
              <a:off x="3401092" y="2731350"/>
              <a:ext cx="373500" cy="373500"/>
              <a:chOff x="3212675" y="1912500"/>
              <a:chExt cx="373500" cy="373500"/>
            </a:xfrm>
          </p:grpSpPr>
          <p:sp>
            <p:nvSpPr>
              <p:cNvPr id="1094" name="Google Shape;1094;p38"/>
              <p:cNvSpPr/>
              <p:nvPr/>
            </p:nvSpPr>
            <p:spPr>
              <a:xfrm>
                <a:off x="330401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3212675" y="1912500"/>
                <a:ext cx="373500" cy="373500"/>
              </a:xfrm>
              <a:prstGeom prst="donut">
                <a:avLst>
                  <a:gd name="adj" fmla="val 1019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0" y="3188309"/>
            <a:ext cx="226589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/>
              <a:t>Création</a:t>
            </a: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7451" y="1048622"/>
            <a:ext cx="1549378" cy="427800"/>
          </a:xfrm>
          <a:prstGeom prst="rect">
            <a:avLst/>
          </a:prstGeom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/>
                </a:solidFill>
              </a:rPr>
              <a:t>JOUR 02</a:t>
            </a:r>
            <a:endParaRPr sz="3200">
              <a:solidFill>
                <a:schemeClr val="accent1"/>
              </a:solidFill>
            </a:endParaRPr>
          </a:p>
        </p:txBody>
      </p:sp>
      <p:sp>
        <p:nvSpPr>
          <p:cNvPr id="8" name="Google Shape;1106;p38">
            <a:extLst>
              <a:ext uri="{FF2B5EF4-FFF2-40B4-BE49-F238E27FC236}">
                <a16:creationId xmlns:a16="http://schemas.microsoft.com/office/drawing/2014/main" id="{CA01E749-6482-D312-6AF5-BD879CF57FE4}"/>
              </a:ext>
            </a:extLst>
          </p:cNvPr>
          <p:cNvSpPr txBox="1">
            <a:spLocks/>
          </p:cNvSpPr>
          <p:nvPr/>
        </p:nvSpPr>
        <p:spPr>
          <a:xfrm>
            <a:off x="6524273" y="1750828"/>
            <a:ext cx="2245080" cy="173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endParaRPr lang="fr-FR" sz="1800"/>
          </a:p>
        </p:txBody>
      </p:sp>
      <p:sp>
        <p:nvSpPr>
          <p:cNvPr id="3" name="Google Shape;1106;p38">
            <a:extLst>
              <a:ext uri="{FF2B5EF4-FFF2-40B4-BE49-F238E27FC236}">
                <a16:creationId xmlns:a16="http://schemas.microsoft.com/office/drawing/2014/main" id="{19997848-82FD-F06E-29D1-CD6C92A945DA}"/>
              </a:ext>
            </a:extLst>
          </p:cNvPr>
          <p:cNvSpPr txBox="1">
            <a:spLocks/>
          </p:cNvSpPr>
          <p:nvPr/>
        </p:nvSpPr>
        <p:spPr>
          <a:xfrm>
            <a:off x="6601687" y="3419999"/>
            <a:ext cx="2265893" cy="5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endParaRPr lang="fr-FR" sz="1800" b="1"/>
          </a:p>
        </p:txBody>
      </p:sp>
      <p:sp>
        <p:nvSpPr>
          <p:cNvPr id="4" name="Google Shape;1106;p38">
            <a:extLst>
              <a:ext uri="{FF2B5EF4-FFF2-40B4-BE49-F238E27FC236}">
                <a16:creationId xmlns:a16="http://schemas.microsoft.com/office/drawing/2014/main" id="{26CED180-5C31-D620-D701-949B0A867C96}"/>
              </a:ext>
            </a:extLst>
          </p:cNvPr>
          <p:cNvSpPr txBox="1">
            <a:spLocks/>
          </p:cNvSpPr>
          <p:nvPr/>
        </p:nvSpPr>
        <p:spPr>
          <a:xfrm>
            <a:off x="2245079" y="4559254"/>
            <a:ext cx="4279194" cy="44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endParaRPr lang="fr-FR" sz="1400"/>
          </a:p>
        </p:txBody>
      </p:sp>
      <p:sp>
        <p:nvSpPr>
          <p:cNvPr id="5" name="Google Shape;1106;p38">
            <a:extLst>
              <a:ext uri="{FF2B5EF4-FFF2-40B4-BE49-F238E27FC236}">
                <a16:creationId xmlns:a16="http://schemas.microsoft.com/office/drawing/2014/main" id="{A21F4781-DFF6-1FFF-D3B3-3C24AF22A2BB}"/>
              </a:ext>
            </a:extLst>
          </p:cNvPr>
          <p:cNvSpPr txBox="1">
            <a:spLocks/>
          </p:cNvSpPr>
          <p:nvPr/>
        </p:nvSpPr>
        <p:spPr>
          <a:xfrm>
            <a:off x="2942705" y="1169226"/>
            <a:ext cx="4438997" cy="148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/>
              <a:t>Les deux modèles précédents ne se fondent que sur l’heure de la journée pour prédire les consommations </a:t>
            </a:r>
          </a:p>
        </p:txBody>
      </p:sp>
      <p:sp>
        <p:nvSpPr>
          <p:cNvPr id="6" name="Google Shape;1106;p38">
            <a:extLst>
              <a:ext uri="{FF2B5EF4-FFF2-40B4-BE49-F238E27FC236}">
                <a16:creationId xmlns:a16="http://schemas.microsoft.com/office/drawing/2014/main" id="{8239CDF0-50DB-B65F-3C4F-5ED1E1993DB9}"/>
              </a:ext>
            </a:extLst>
          </p:cNvPr>
          <p:cNvSpPr txBox="1">
            <a:spLocks/>
          </p:cNvSpPr>
          <p:nvPr/>
        </p:nvSpPr>
        <p:spPr>
          <a:xfrm>
            <a:off x="2982675" y="2740978"/>
            <a:ext cx="4438997" cy="148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/>
              <a:t>Beaucoup de variables ne sont pas utilisées alors qu’elles ont peut être un rôle à jouer</a:t>
            </a:r>
          </a:p>
        </p:txBody>
      </p:sp>
    </p:spTree>
    <p:extLst>
      <p:ext uri="{BB962C8B-B14F-4D97-AF65-F5344CB8AC3E}">
        <p14:creationId xmlns:p14="http://schemas.microsoft.com/office/powerpoint/2010/main" val="205204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Processus</a:t>
            </a:r>
            <a:endParaRPr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53208E0-394D-0CD5-9459-E4305C27EBCB}"/>
              </a:ext>
            </a:extLst>
          </p:cNvPr>
          <p:cNvGrpSpPr/>
          <p:nvPr/>
        </p:nvGrpSpPr>
        <p:grpSpPr>
          <a:xfrm>
            <a:off x="412258" y="1497688"/>
            <a:ext cx="1319764" cy="1699167"/>
            <a:chOff x="3401092" y="2731350"/>
            <a:chExt cx="373500" cy="480873"/>
          </a:xfrm>
        </p:grpSpPr>
        <p:cxnSp>
          <p:nvCxnSpPr>
            <p:cNvPr id="1085" name="Google Shape;1085;p38"/>
            <p:cNvCxnSpPr>
              <a:cxnSpLocks/>
            </p:cNvCxnSpPr>
            <p:nvPr/>
          </p:nvCxnSpPr>
          <p:spPr>
            <a:xfrm flipH="1">
              <a:off x="3587830" y="2976550"/>
              <a:ext cx="8" cy="235673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8"/>
            <p:cNvGrpSpPr/>
            <p:nvPr/>
          </p:nvGrpSpPr>
          <p:grpSpPr>
            <a:xfrm>
              <a:off x="3401092" y="2731350"/>
              <a:ext cx="373500" cy="373500"/>
              <a:chOff x="3212675" y="1912500"/>
              <a:chExt cx="373500" cy="373500"/>
            </a:xfrm>
          </p:grpSpPr>
          <p:sp>
            <p:nvSpPr>
              <p:cNvPr id="1094" name="Google Shape;1094;p38"/>
              <p:cNvSpPr/>
              <p:nvPr/>
            </p:nvSpPr>
            <p:spPr>
              <a:xfrm>
                <a:off x="330401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3212675" y="1912500"/>
                <a:ext cx="373500" cy="373500"/>
              </a:xfrm>
              <a:prstGeom prst="donut">
                <a:avLst>
                  <a:gd name="adj" fmla="val 1019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0" y="3188309"/>
            <a:ext cx="226589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/>
              <a:t>Création</a:t>
            </a: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7451" y="1048622"/>
            <a:ext cx="1549378" cy="427800"/>
          </a:xfrm>
          <a:prstGeom prst="rect">
            <a:avLst/>
          </a:prstGeom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1"/>
                </a:solidFill>
              </a:rPr>
              <a:t>JOUR 02</a:t>
            </a:r>
            <a:endParaRPr sz="3200">
              <a:solidFill>
                <a:schemeClr val="accent1"/>
              </a:solidFill>
            </a:endParaRPr>
          </a:p>
        </p:txBody>
      </p:sp>
      <p:sp>
        <p:nvSpPr>
          <p:cNvPr id="8" name="Google Shape;1106;p38">
            <a:extLst>
              <a:ext uri="{FF2B5EF4-FFF2-40B4-BE49-F238E27FC236}">
                <a16:creationId xmlns:a16="http://schemas.microsoft.com/office/drawing/2014/main" id="{CA01E749-6482-D312-6AF5-BD879CF57FE4}"/>
              </a:ext>
            </a:extLst>
          </p:cNvPr>
          <p:cNvSpPr txBox="1">
            <a:spLocks/>
          </p:cNvSpPr>
          <p:nvPr/>
        </p:nvSpPr>
        <p:spPr>
          <a:xfrm>
            <a:off x="6524273" y="1750828"/>
            <a:ext cx="2245080" cy="173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endParaRPr lang="fr-FR" sz="1800"/>
          </a:p>
        </p:txBody>
      </p:sp>
      <p:sp>
        <p:nvSpPr>
          <p:cNvPr id="3" name="Google Shape;1106;p38">
            <a:extLst>
              <a:ext uri="{FF2B5EF4-FFF2-40B4-BE49-F238E27FC236}">
                <a16:creationId xmlns:a16="http://schemas.microsoft.com/office/drawing/2014/main" id="{19997848-82FD-F06E-29D1-CD6C92A945DA}"/>
              </a:ext>
            </a:extLst>
          </p:cNvPr>
          <p:cNvSpPr txBox="1">
            <a:spLocks/>
          </p:cNvSpPr>
          <p:nvPr/>
        </p:nvSpPr>
        <p:spPr>
          <a:xfrm>
            <a:off x="6601687" y="3419999"/>
            <a:ext cx="2265893" cy="5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endParaRPr lang="fr-FR" sz="1800" b="1"/>
          </a:p>
        </p:txBody>
      </p:sp>
      <p:sp>
        <p:nvSpPr>
          <p:cNvPr id="4" name="Google Shape;1106;p38">
            <a:extLst>
              <a:ext uri="{FF2B5EF4-FFF2-40B4-BE49-F238E27FC236}">
                <a16:creationId xmlns:a16="http://schemas.microsoft.com/office/drawing/2014/main" id="{26CED180-5C31-D620-D701-949B0A867C96}"/>
              </a:ext>
            </a:extLst>
          </p:cNvPr>
          <p:cNvSpPr txBox="1">
            <a:spLocks/>
          </p:cNvSpPr>
          <p:nvPr/>
        </p:nvSpPr>
        <p:spPr>
          <a:xfrm>
            <a:off x="2245078" y="4559254"/>
            <a:ext cx="5023627" cy="44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600"/>
              <a:t>De nombreuses autre techniques existent, focalisons nous sur les modèles de </a:t>
            </a:r>
            <a:r>
              <a:rPr lang="fr-FR" sz="1600" err="1"/>
              <a:t>Random</a:t>
            </a:r>
            <a:r>
              <a:rPr lang="fr-FR" sz="1600"/>
              <a:t> Forest et de Gradient </a:t>
            </a:r>
            <a:r>
              <a:rPr lang="fr-FR" sz="1600" err="1"/>
              <a:t>Boosting</a:t>
            </a:r>
            <a:r>
              <a:rPr lang="fr-FR" sz="1600"/>
              <a:t> </a:t>
            </a:r>
          </a:p>
        </p:txBody>
      </p:sp>
      <p:grpSp>
        <p:nvGrpSpPr>
          <p:cNvPr id="7" name="Google Shape;8180;p84">
            <a:extLst>
              <a:ext uri="{FF2B5EF4-FFF2-40B4-BE49-F238E27FC236}">
                <a16:creationId xmlns:a16="http://schemas.microsoft.com/office/drawing/2014/main" id="{ABBF7471-0E78-8431-DAB7-05C44D7EC01C}"/>
              </a:ext>
            </a:extLst>
          </p:cNvPr>
          <p:cNvGrpSpPr/>
          <p:nvPr/>
        </p:nvGrpSpPr>
        <p:grpSpPr>
          <a:xfrm>
            <a:off x="2144224" y="1128878"/>
            <a:ext cx="6080247" cy="3033804"/>
            <a:chOff x="724986" y="3605478"/>
            <a:chExt cx="1368681" cy="682918"/>
          </a:xfrm>
        </p:grpSpPr>
        <p:grpSp>
          <p:nvGrpSpPr>
            <p:cNvPr id="9" name="Google Shape;8181;p84">
              <a:extLst>
                <a:ext uri="{FF2B5EF4-FFF2-40B4-BE49-F238E27FC236}">
                  <a16:creationId xmlns:a16="http://schemas.microsoft.com/office/drawing/2014/main" id="{92F5EBB3-4453-6A38-F832-7CDC5B87550A}"/>
                </a:ext>
              </a:extLst>
            </p:cNvPr>
            <p:cNvGrpSpPr/>
            <p:nvPr/>
          </p:nvGrpSpPr>
          <p:grpSpPr>
            <a:xfrm>
              <a:off x="1289102" y="3823629"/>
              <a:ext cx="240442" cy="250435"/>
              <a:chOff x="-165066" y="3843615"/>
              <a:chExt cx="221259" cy="230455"/>
            </a:xfrm>
          </p:grpSpPr>
          <p:sp>
            <p:nvSpPr>
              <p:cNvPr id="1035" name="Google Shape;8182;p84">
                <a:extLst>
                  <a:ext uri="{FF2B5EF4-FFF2-40B4-BE49-F238E27FC236}">
                    <a16:creationId xmlns:a16="http://schemas.microsoft.com/office/drawing/2014/main" id="{116ED36A-C2D0-89D8-8F00-FB6A8ED76660}"/>
                  </a:ext>
                </a:extLst>
              </p:cNvPr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solidFill>
                <a:srgbClr val="E4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8183;p84">
                <a:extLst>
                  <a:ext uri="{FF2B5EF4-FFF2-40B4-BE49-F238E27FC236}">
                    <a16:creationId xmlns:a16="http://schemas.microsoft.com/office/drawing/2014/main" id="{091D2404-C759-109D-3CB7-4FC84DA7187B}"/>
                  </a:ext>
                </a:extLst>
              </p:cNvPr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8184;p84">
                <a:extLst>
                  <a:ext uri="{FF2B5EF4-FFF2-40B4-BE49-F238E27FC236}">
                    <a16:creationId xmlns:a16="http://schemas.microsoft.com/office/drawing/2014/main" id="{D2D8B87A-746C-56A1-51B2-063B064931B1}"/>
                  </a:ext>
                </a:extLst>
              </p:cNvPr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2198" fill="none" extrusionOk="0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8185;p84">
                <a:extLst>
                  <a:ext uri="{FF2B5EF4-FFF2-40B4-BE49-F238E27FC236}">
                    <a16:creationId xmlns:a16="http://schemas.microsoft.com/office/drawing/2014/main" id="{EFBD6680-B803-5DB5-9461-92ED31E06B31}"/>
                  </a:ext>
                </a:extLst>
              </p:cNvPr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8186;p84">
                <a:extLst>
                  <a:ext uri="{FF2B5EF4-FFF2-40B4-BE49-F238E27FC236}">
                    <a16:creationId xmlns:a16="http://schemas.microsoft.com/office/drawing/2014/main" id="{5ABB2E3E-AF3C-5188-CE28-6F3D4A12F63A}"/>
                  </a:ext>
                </a:extLst>
              </p:cNvPr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1328" fill="none" extrusionOk="0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8187;p84">
                <a:extLst>
                  <a:ext uri="{FF2B5EF4-FFF2-40B4-BE49-F238E27FC236}">
                    <a16:creationId xmlns:a16="http://schemas.microsoft.com/office/drawing/2014/main" id="{D855DE11-CFE4-C553-2C01-ED89F20AD6F0}"/>
                  </a:ext>
                </a:extLst>
              </p:cNvPr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8188;p84">
                <a:extLst>
                  <a:ext uri="{FF2B5EF4-FFF2-40B4-BE49-F238E27FC236}">
                    <a16:creationId xmlns:a16="http://schemas.microsoft.com/office/drawing/2014/main" id="{600BD4D4-C286-35E0-5755-2E6D511CD6C2}"/>
                  </a:ext>
                </a:extLst>
              </p:cNvPr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67" fill="none" extrusionOk="0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8189;p84">
                <a:extLst>
                  <a:ext uri="{FF2B5EF4-FFF2-40B4-BE49-F238E27FC236}">
                    <a16:creationId xmlns:a16="http://schemas.microsoft.com/office/drawing/2014/main" id="{611314B4-F7EC-00ED-4C8A-60F6BEA79D72}"/>
                  </a:ext>
                </a:extLst>
              </p:cNvPr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8190;p84">
                <a:extLst>
                  <a:ext uri="{FF2B5EF4-FFF2-40B4-BE49-F238E27FC236}">
                    <a16:creationId xmlns:a16="http://schemas.microsoft.com/office/drawing/2014/main" id="{FEF72266-FEBD-048B-9749-AEA3526AA0E8}"/>
                  </a:ext>
                </a:extLst>
              </p:cNvPr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8191;p84">
                <a:extLst>
                  <a:ext uri="{FF2B5EF4-FFF2-40B4-BE49-F238E27FC236}">
                    <a16:creationId xmlns:a16="http://schemas.microsoft.com/office/drawing/2014/main" id="{5EFE2AC2-AA8E-4787-F7A0-007CDEE83B25}"/>
                  </a:ext>
                </a:extLst>
              </p:cNvPr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8192;p84">
                <a:extLst>
                  <a:ext uri="{FF2B5EF4-FFF2-40B4-BE49-F238E27FC236}">
                    <a16:creationId xmlns:a16="http://schemas.microsoft.com/office/drawing/2014/main" id="{C17B7A54-80C9-1BD5-7805-EEB41F5ACF10}"/>
                  </a:ext>
                </a:extLst>
              </p:cNvPr>
              <p:cNvSpPr/>
              <p:nvPr/>
            </p:nvSpPr>
            <p:spPr>
              <a:xfrm>
                <a:off x="-4999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solidFill>
                <a:srgbClr val="405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8193;p84">
                <a:extLst>
                  <a:ext uri="{FF2B5EF4-FFF2-40B4-BE49-F238E27FC236}">
                    <a16:creationId xmlns:a16="http://schemas.microsoft.com/office/drawing/2014/main" id="{A4E07C2B-7CC8-9EF3-4451-26A09069DC1C}"/>
                  </a:ext>
                </a:extLst>
              </p:cNvPr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8194;p84">
                <a:extLst>
                  <a:ext uri="{FF2B5EF4-FFF2-40B4-BE49-F238E27FC236}">
                    <a16:creationId xmlns:a16="http://schemas.microsoft.com/office/drawing/2014/main" id="{4E7ACEE9-F467-4016-9F5B-AF530CD6BF17}"/>
                  </a:ext>
                </a:extLst>
              </p:cNvPr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198" fill="none" extrusionOk="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8195;p84">
                <a:extLst>
                  <a:ext uri="{FF2B5EF4-FFF2-40B4-BE49-F238E27FC236}">
                    <a16:creationId xmlns:a16="http://schemas.microsoft.com/office/drawing/2014/main" id="{354430B2-BEE9-B064-D9E1-AF8988805928}"/>
                  </a:ext>
                </a:extLst>
              </p:cNvPr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8196;p84">
                <a:extLst>
                  <a:ext uri="{FF2B5EF4-FFF2-40B4-BE49-F238E27FC236}">
                    <a16:creationId xmlns:a16="http://schemas.microsoft.com/office/drawing/2014/main" id="{2EF4FE72-BA60-0274-A1F0-CFB15D97844F}"/>
                  </a:ext>
                </a:extLst>
              </p:cNvPr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328" fill="none" extrusionOk="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8197;p84">
                <a:extLst>
                  <a:ext uri="{FF2B5EF4-FFF2-40B4-BE49-F238E27FC236}">
                    <a16:creationId xmlns:a16="http://schemas.microsoft.com/office/drawing/2014/main" id="{BC286752-BB47-BB10-0463-A2A4B4FCDC9D}"/>
                  </a:ext>
                </a:extLst>
              </p:cNvPr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8198;p84">
                <a:extLst>
                  <a:ext uri="{FF2B5EF4-FFF2-40B4-BE49-F238E27FC236}">
                    <a16:creationId xmlns:a16="http://schemas.microsoft.com/office/drawing/2014/main" id="{6D00E8C1-8699-61EE-0B12-897813A5F331}"/>
                  </a:ext>
                </a:extLst>
              </p:cNvPr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767" fill="none" extrusionOk="0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8199;p84">
                <a:extLst>
                  <a:ext uri="{FF2B5EF4-FFF2-40B4-BE49-F238E27FC236}">
                    <a16:creationId xmlns:a16="http://schemas.microsoft.com/office/drawing/2014/main" id="{F7152641-8B98-6542-AB07-990A6FD5D7E1}"/>
                  </a:ext>
                </a:extLst>
              </p:cNvPr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8200;p84">
                <a:extLst>
                  <a:ext uri="{FF2B5EF4-FFF2-40B4-BE49-F238E27FC236}">
                    <a16:creationId xmlns:a16="http://schemas.microsoft.com/office/drawing/2014/main" id="{5DDBB7C2-7D65-9DA3-004A-7571EA119429}"/>
                  </a:ext>
                </a:extLst>
              </p:cNvPr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8201;p84">
                <a:extLst>
                  <a:ext uri="{FF2B5EF4-FFF2-40B4-BE49-F238E27FC236}">
                    <a16:creationId xmlns:a16="http://schemas.microsoft.com/office/drawing/2014/main" id="{7E9CEF74-82CD-310C-92B8-3C0106686B59}"/>
                  </a:ext>
                </a:extLst>
              </p:cNvPr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8202;p84">
              <a:extLst>
                <a:ext uri="{FF2B5EF4-FFF2-40B4-BE49-F238E27FC236}">
                  <a16:creationId xmlns:a16="http://schemas.microsoft.com/office/drawing/2014/main" id="{5ADF7D3D-6666-7DFC-1FD9-FFBD0A915D92}"/>
                </a:ext>
              </a:extLst>
            </p:cNvPr>
            <p:cNvGrpSpPr/>
            <p:nvPr/>
          </p:nvGrpSpPr>
          <p:grpSpPr>
            <a:xfrm>
              <a:off x="724986" y="3605478"/>
              <a:ext cx="1368681" cy="682918"/>
              <a:chOff x="724986" y="3605478"/>
              <a:chExt cx="1368681" cy="682918"/>
            </a:xfrm>
          </p:grpSpPr>
          <p:grpSp>
            <p:nvGrpSpPr>
              <p:cNvPr id="11" name="Google Shape;8203;p84">
                <a:extLst>
                  <a:ext uri="{FF2B5EF4-FFF2-40B4-BE49-F238E27FC236}">
                    <a16:creationId xmlns:a16="http://schemas.microsoft.com/office/drawing/2014/main" id="{66FBF931-B52E-473E-679E-B0E8DCD79A80}"/>
                  </a:ext>
                </a:extLst>
              </p:cNvPr>
              <p:cNvGrpSpPr/>
              <p:nvPr/>
            </p:nvGrpSpPr>
            <p:grpSpPr>
              <a:xfrm>
                <a:off x="1498221" y="4047614"/>
                <a:ext cx="529172" cy="240783"/>
                <a:chOff x="1498221" y="4047614"/>
                <a:chExt cx="529172" cy="240783"/>
              </a:xfrm>
            </p:grpSpPr>
            <p:grpSp>
              <p:nvGrpSpPr>
                <p:cNvPr id="1027" name="Google Shape;8204;p84">
                  <a:extLst>
                    <a:ext uri="{FF2B5EF4-FFF2-40B4-BE49-F238E27FC236}">
                      <a16:creationId xmlns:a16="http://schemas.microsoft.com/office/drawing/2014/main" id="{44AD2401-377B-33FE-B4F9-D782BC2792EE}"/>
                    </a:ext>
                  </a:extLst>
                </p:cNvPr>
                <p:cNvGrpSpPr/>
                <p:nvPr/>
              </p:nvGrpSpPr>
              <p:grpSpPr>
                <a:xfrm>
                  <a:off x="1826655" y="4224370"/>
                  <a:ext cx="200738" cy="25631"/>
                  <a:chOff x="1826655" y="4224370"/>
                  <a:chExt cx="200738" cy="25631"/>
                </a:xfrm>
              </p:grpSpPr>
              <p:sp>
                <p:nvSpPr>
                  <p:cNvPr id="1033" name="Google Shape;8205;p84">
                    <a:extLst>
                      <a:ext uri="{FF2B5EF4-FFF2-40B4-BE49-F238E27FC236}">
                        <a16:creationId xmlns:a16="http://schemas.microsoft.com/office/drawing/2014/main" id="{FEE863AC-D4DC-3C0D-DE7B-60FB51E2541E}"/>
                      </a:ext>
                    </a:extLst>
                  </p:cNvPr>
                  <p:cNvSpPr/>
                  <p:nvPr/>
                </p:nvSpPr>
                <p:spPr>
                  <a:xfrm>
                    <a:off x="1826655" y="4238011"/>
                    <a:ext cx="17509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535" h="1" fill="none" extrusionOk="0">
                        <a:moveTo>
                          <a:pt x="1" y="0"/>
                        </a:moveTo>
                        <a:lnTo>
                          <a:pt x="36535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4" name="Google Shape;8206;p84">
                    <a:extLst>
                      <a:ext uri="{FF2B5EF4-FFF2-40B4-BE49-F238E27FC236}">
                        <a16:creationId xmlns:a16="http://schemas.microsoft.com/office/drawing/2014/main" id="{F2796B8B-4272-41D7-8ABB-92665369B00C}"/>
                      </a:ext>
                    </a:extLst>
                  </p:cNvPr>
                  <p:cNvSpPr/>
                  <p:nvPr/>
                </p:nvSpPr>
                <p:spPr>
                  <a:xfrm>
                    <a:off x="2000728" y="4224370"/>
                    <a:ext cx="2666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51" extrusionOk="0">
                        <a:moveTo>
                          <a:pt x="2887" y="0"/>
                        </a:moveTo>
                        <a:cubicBezTo>
                          <a:pt x="2190" y="0"/>
                          <a:pt x="1506" y="271"/>
                          <a:pt x="996" y="783"/>
                        </a:cubicBezTo>
                        <a:cubicBezTo>
                          <a:pt x="230" y="1550"/>
                          <a:pt x="0" y="2699"/>
                          <a:pt x="416" y="3698"/>
                        </a:cubicBezTo>
                        <a:cubicBezTo>
                          <a:pt x="828" y="4698"/>
                          <a:pt x="1806" y="5351"/>
                          <a:pt x="2886" y="5351"/>
                        </a:cubicBezTo>
                        <a:cubicBezTo>
                          <a:pt x="4363" y="5351"/>
                          <a:pt x="5560" y="4150"/>
                          <a:pt x="5563" y="2677"/>
                        </a:cubicBezTo>
                        <a:cubicBezTo>
                          <a:pt x="5560" y="1593"/>
                          <a:pt x="4911" y="619"/>
                          <a:pt x="3911" y="203"/>
                        </a:cubicBezTo>
                        <a:cubicBezTo>
                          <a:pt x="3580" y="67"/>
                          <a:pt x="3232" y="0"/>
                          <a:pt x="2887" y="0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28" name="Google Shape;8207;p84">
                  <a:extLst>
                    <a:ext uri="{FF2B5EF4-FFF2-40B4-BE49-F238E27FC236}">
                      <a16:creationId xmlns:a16="http://schemas.microsoft.com/office/drawing/2014/main" id="{FC029E66-45A0-D097-F88F-4FC6416A5EF7}"/>
                    </a:ext>
                  </a:extLst>
                </p:cNvPr>
                <p:cNvGrpSpPr/>
                <p:nvPr/>
              </p:nvGrpSpPr>
              <p:grpSpPr>
                <a:xfrm>
                  <a:off x="1498221" y="4047614"/>
                  <a:ext cx="328444" cy="240783"/>
                  <a:chOff x="1498221" y="4047614"/>
                  <a:chExt cx="328444" cy="240783"/>
                </a:xfrm>
              </p:grpSpPr>
              <p:sp>
                <p:nvSpPr>
                  <p:cNvPr id="1029" name="Google Shape;8208;p84">
                    <a:extLst>
                      <a:ext uri="{FF2B5EF4-FFF2-40B4-BE49-F238E27FC236}">
                        <a16:creationId xmlns:a16="http://schemas.microsoft.com/office/drawing/2014/main" id="{59B1B073-6C24-0C8A-E880-0C1C18F9B604}"/>
                      </a:ext>
                    </a:extLst>
                  </p:cNvPr>
                  <p:cNvSpPr/>
                  <p:nvPr/>
                </p:nvSpPr>
                <p:spPr>
                  <a:xfrm>
                    <a:off x="1648778" y="4185661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50" y="1"/>
                        </a:moveTo>
                        <a:cubicBezTo>
                          <a:pt x="2218" y="1"/>
                          <a:pt x="0" y="2679"/>
                          <a:pt x="0" y="5984"/>
                        </a:cubicBezTo>
                        <a:lnTo>
                          <a:pt x="0" y="15461"/>
                        </a:lnTo>
                        <a:cubicBezTo>
                          <a:pt x="0" y="18766"/>
                          <a:pt x="2218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4" y="21447"/>
                          <a:pt x="37118" y="18766"/>
                          <a:pt x="37118" y="15461"/>
                        </a:cubicBezTo>
                        <a:lnTo>
                          <a:pt x="37118" y="5984"/>
                        </a:lnTo>
                        <a:cubicBezTo>
                          <a:pt x="37118" y="2679"/>
                          <a:pt x="34904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30" name="Google Shape;8209;p84">
                    <a:extLst>
                      <a:ext uri="{FF2B5EF4-FFF2-40B4-BE49-F238E27FC236}">
                        <a16:creationId xmlns:a16="http://schemas.microsoft.com/office/drawing/2014/main" id="{CD36AFC8-FE5B-A1E9-4136-467B37D0FB29}"/>
                      </a:ext>
                    </a:extLst>
                  </p:cNvPr>
                  <p:cNvGrpSpPr/>
                  <p:nvPr/>
                </p:nvGrpSpPr>
                <p:grpSpPr>
                  <a:xfrm>
                    <a:off x="1498221" y="4047614"/>
                    <a:ext cx="150566" cy="190416"/>
                    <a:chOff x="1498221" y="4047614"/>
                    <a:chExt cx="150566" cy="190416"/>
                  </a:xfrm>
                </p:grpSpPr>
                <p:sp>
                  <p:nvSpPr>
                    <p:cNvPr id="1031" name="Google Shape;8210;p84">
                      <a:extLst>
                        <a:ext uri="{FF2B5EF4-FFF2-40B4-BE49-F238E27FC236}">
                          <a16:creationId xmlns:a16="http://schemas.microsoft.com/office/drawing/2014/main" id="{64798E06-1313-C7E2-E85A-D59D84FABF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0686" y="4060421"/>
                      <a:ext cx="138101" cy="1776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816" h="37079" fill="none" extrusionOk="0">
                          <a:moveTo>
                            <a:pt x="28815" y="37078"/>
                          </a:moveTo>
                          <a:lnTo>
                            <a:pt x="17922" y="37078"/>
                          </a:lnTo>
                          <a:cubicBezTo>
                            <a:pt x="14829" y="37078"/>
                            <a:pt x="14212" y="33613"/>
                            <a:pt x="14212" y="33613"/>
                          </a:cubicBezTo>
                          <a:lnTo>
                            <a:pt x="14212" y="10631"/>
                          </a:lnTo>
                          <a:lnTo>
                            <a:pt x="0" y="1063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32" name="Google Shape;8211;p84">
                      <a:extLst>
                        <a:ext uri="{FF2B5EF4-FFF2-40B4-BE49-F238E27FC236}">
                          <a16:creationId xmlns:a16="http://schemas.microsoft.com/office/drawing/2014/main" id="{3D4B1EF4-E0D9-8A07-E84B-C06522135D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8221" y="4047614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6" y="1"/>
                          </a:moveTo>
                          <a:cubicBezTo>
                            <a:pt x="1806" y="1"/>
                            <a:pt x="828" y="654"/>
                            <a:pt x="416" y="1653"/>
                          </a:cubicBezTo>
                          <a:cubicBezTo>
                            <a:pt x="0" y="2649"/>
                            <a:pt x="230" y="3802"/>
                            <a:pt x="996" y="4564"/>
                          </a:cubicBezTo>
                          <a:cubicBezTo>
                            <a:pt x="1506" y="5077"/>
                            <a:pt x="2190" y="5349"/>
                            <a:pt x="2886" y="5349"/>
                          </a:cubicBezTo>
                          <a:cubicBezTo>
                            <a:pt x="3232" y="5349"/>
                            <a:pt x="3580" y="5282"/>
                            <a:pt x="3911" y="5144"/>
                          </a:cubicBezTo>
                          <a:cubicBezTo>
                            <a:pt x="4910" y="4732"/>
                            <a:pt x="5560" y="3758"/>
                            <a:pt x="5560" y="2675"/>
                          </a:cubicBezTo>
                          <a:cubicBezTo>
                            <a:pt x="5560" y="1197"/>
                            <a:pt x="4363" y="1"/>
                            <a:pt x="2886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2" name="Google Shape;8212;p84">
                <a:extLst>
                  <a:ext uri="{FF2B5EF4-FFF2-40B4-BE49-F238E27FC236}">
                    <a16:creationId xmlns:a16="http://schemas.microsoft.com/office/drawing/2014/main" id="{36E1E63F-B3B4-212C-FD62-B28BECF101AC}"/>
                  </a:ext>
                </a:extLst>
              </p:cNvPr>
              <p:cNvGrpSpPr/>
              <p:nvPr/>
            </p:nvGrpSpPr>
            <p:grpSpPr>
              <a:xfrm>
                <a:off x="1560718" y="3800594"/>
                <a:ext cx="532948" cy="302090"/>
                <a:chOff x="1560718" y="3800594"/>
                <a:chExt cx="532948" cy="302090"/>
              </a:xfrm>
            </p:grpSpPr>
            <p:grpSp>
              <p:nvGrpSpPr>
                <p:cNvPr id="54" name="Google Shape;8213;p84">
                  <a:extLst>
                    <a:ext uri="{FF2B5EF4-FFF2-40B4-BE49-F238E27FC236}">
                      <a16:creationId xmlns:a16="http://schemas.microsoft.com/office/drawing/2014/main" id="{F29FF9CF-3D67-5658-8F72-B98FAFB9904C}"/>
                    </a:ext>
                  </a:extLst>
                </p:cNvPr>
                <p:cNvGrpSpPr/>
                <p:nvPr/>
              </p:nvGrpSpPr>
              <p:grpSpPr>
                <a:xfrm>
                  <a:off x="1912179" y="3827344"/>
                  <a:ext cx="181487" cy="25631"/>
                  <a:chOff x="1912179" y="3827344"/>
                  <a:chExt cx="181487" cy="25631"/>
                </a:xfrm>
              </p:grpSpPr>
              <p:sp>
                <p:nvSpPr>
                  <p:cNvPr id="1025" name="Google Shape;8214;p84">
                    <a:extLst>
                      <a:ext uri="{FF2B5EF4-FFF2-40B4-BE49-F238E27FC236}">
                        <a16:creationId xmlns:a16="http://schemas.microsoft.com/office/drawing/2014/main" id="{A1FA7344-1F8B-2F25-4A32-71403A6C9D8E}"/>
                      </a:ext>
                    </a:extLst>
                  </p:cNvPr>
                  <p:cNvSpPr/>
                  <p:nvPr/>
                </p:nvSpPr>
                <p:spPr>
                  <a:xfrm>
                    <a:off x="2067020" y="3827344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886" y="0"/>
                        </a:moveTo>
                        <a:cubicBezTo>
                          <a:pt x="1806" y="0"/>
                          <a:pt x="828" y="653"/>
                          <a:pt x="416" y="1653"/>
                        </a:cubicBezTo>
                        <a:cubicBezTo>
                          <a:pt x="0" y="2652"/>
                          <a:pt x="230" y="3801"/>
                          <a:pt x="993" y="4567"/>
                        </a:cubicBezTo>
                        <a:cubicBezTo>
                          <a:pt x="1505" y="5080"/>
                          <a:pt x="2190" y="5351"/>
                          <a:pt x="2887" y="5351"/>
                        </a:cubicBezTo>
                        <a:cubicBezTo>
                          <a:pt x="3232" y="5351"/>
                          <a:pt x="3580" y="5284"/>
                          <a:pt x="3911" y="5148"/>
                        </a:cubicBezTo>
                        <a:cubicBezTo>
                          <a:pt x="4910" y="4732"/>
                          <a:pt x="5560" y="3758"/>
                          <a:pt x="5560" y="2678"/>
                        </a:cubicBezTo>
                        <a:cubicBezTo>
                          <a:pt x="5560" y="1200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6" name="Google Shape;8215;p84">
                    <a:extLst>
                      <a:ext uri="{FF2B5EF4-FFF2-40B4-BE49-F238E27FC236}">
                        <a16:creationId xmlns:a16="http://schemas.microsoft.com/office/drawing/2014/main" id="{C46243E6-F6BB-761E-8D8F-E6ECC0C39308}"/>
                      </a:ext>
                    </a:extLst>
                  </p:cNvPr>
                  <p:cNvSpPr/>
                  <p:nvPr/>
                </p:nvSpPr>
                <p:spPr>
                  <a:xfrm>
                    <a:off x="1912179" y="3842838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1" y="1"/>
                        </a:moveTo>
                        <a:lnTo>
                          <a:pt x="32723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5" name="Google Shape;8216;p84">
                  <a:extLst>
                    <a:ext uri="{FF2B5EF4-FFF2-40B4-BE49-F238E27FC236}">
                      <a16:creationId xmlns:a16="http://schemas.microsoft.com/office/drawing/2014/main" id="{67478508-44D4-D921-BC70-91DFF3A06658}"/>
                    </a:ext>
                  </a:extLst>
                </p:cNvPr>
                <p:cNvGrpSpPr/>
                <p:nvPr/>
              </p:nvGrpSpPr>
              <p:grpSpPr>
                <a:xfrm>
                  <a:off x="1912179" y="4044505"/>
                  <a:ext cx="181487" cy="25622"/>
                  <a:chOff x="1912179" y="4044506"/>
                  <a:chExt cx="181487" cy="25622"/>
                </a:xfrm>
              </p:grpSpPr>
              <p:sp>
                <p:nvSpPr>
                  <p:cNvPr id="63" name="Google Shape;8217;p84">
                    <a:extLst>
                      <a:ext uri="{FF2B5EF4-FFF2-40B4-BE49-F238E27FC236}">
                        <a16:creationId xmlns:a16="http://schemas.microsoft.com/office/drawing/2014/main" id="{0A97D19F-CE2D-DE8A-469C-60F9A7431AB5}"/>
                      </a:ext>
                    </a:extLst>
                  </p:cNvPr>
                  <p:cNvSpPr/>
                  <p:nvPr/>
                </p:nvSpPr>
                <p:spPr>
                  <a:xfrm>
                    <a:off x="2067020" y="4044505"/>
                    <a:ext cx="26646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3" y="4564"/>
                        </a:cubicBezTo>
                        <a:cubicBezTo>
                          <a:pt x="1505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0" y="4732"/>
                          <a:pt x="5560" y="3758"/>
                          <a:pt x="5560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4" name="Google Shape;8218;p84">
                    <a:extLst>
                      <a:ext uri="{FF2B5EF4-FFF2-40B4-BE49-F238E27FC236}">
                        <a16:creationId xmlns:a16="http://schemas.microsoft.com/office/drawing/2014/main" id="{303F1B6C-7F08-1CF2-2801-FEC721BB24AE}"/>
                      </a:ext>
                    </a:extLst>
                  </p:cNvPr>
                  <p:cNvSpPr/>
                  <p:nvPr/>
                </p:nvSpPr>
                <p:spPr>
                  <a:xfrm>
                    <a:off x="1912179" y="4059966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32723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6" name="Google Shape;8219;p84">
                  <a:extLst>
                    <a:ext uri="{FF2B5EF4-FFF2-40B4-BE49-F238E27FC236}">
                      <a16:creationId xmlns:a16="http://schemas.microsoft.com/office/drawing/2014/main" id="{AA1EDC44-B8E7-3F29-40DB-EB19E0C6A575}"/>
                    </a:ext>
                  </a:extLst>
                </p:cNvPr>
                <p:cNvGrpSpPr/>
                <p:nvPr/>
              </p:nvGrpSpPr>
              <p:grpSpPr>
                <a:xfrm>
                  <a:off x="1560718" y="3800594"/>
                  <a:ext cx="351472" cy="302090"/>
                  <a:chOff x="1560718" y="3800594"/>
                  <a:chExt cx="351472" cy="302090"/>
                </a:xfrm>
              </p:grpSpPr>
              <p:grpSp>
                <p:nvGrpSpPr>
                  <p:cNvPr id="57" name="Google Shape;8220;p84">
                    <a:extLst>
                      <a:ext uri="{FF2B5EF4-FFF2-40B4-BE49-F238E27FC236}">
                        <a16:creationId xmlns:a16="http://schemas.microsoft.com/office/drawing/2014/main" id="{C97A20AB-52FA-08C8-D338-F4E14EC3702C}"/>
                      </a:ext>
                    </a:extLst>
                  </p:cNvPr>
                  <p:cNvGrpSpPr/>
                  <p:nvPr/>
                </p:nvGrpSpPr>
                <p:grpSpPr>
                  <a:xfrm>
                    <a:off x="1560718" y="3842857"/>
                    <a:ext cx="173586" cy="217131"/>
                    <a:chOff x="1560718" y="3842857"/>
                    <a:chExt cx="173586" cy="217131"/>
                  </a:xfrm>
                </p:grpSpPr>
                <p:sp>
                  <p:nvSpPr>
                    <p:cNvPr id="60" name="Google Shape;8221;p84">
                      <a:extLst>
                        <a:ext uri="{FF2B5EF4-FFF2-40B4-BE49-F238E27FC236}">
                          <a16:creationId xmlns:a16="http://schemas.microsoft.com/office/drawing/2014/main" id="{745EA456-BA8D-2AD5-66CC-2CFDC7914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0718" y="3951414"/>
                      <a:ext cx="84343" cy="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99" h="1" fill="none" extrusionOk="0">
                          <a:moveTo>
                            <a:pt x="1" y="0"/>
                          </a:moveTo>
                          <a:lnTo>
                            <a:pt x="17598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1" name="Google Shape;8222;p84">
                      <a:extLst>
                        <a:ext uri="{FF2B5EF4-FFF2-40B4-BE49-F238E27FC236}">
                          <a16:creationId xmlns:a16="http://schemas.microsoft.com/office/drawing/2014/main" id="{1D6D010C-2AB2-E823-F4FB-6ED19A118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1242" y="3936509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2" y="1"/>
                          </a:moveTo>
                          <a:cubicBezTo>
                            <a:pt x="1802" y="1"/>
                            <a:pt x="828" y="650"/>
                            <a:pt x="412" y="1649"/>
                          </a:cubicBezTo>
                          <a:cubicBezTo>
                            <a:pt x="0" y="2649"/>
                            <a:pt x="226" y="3798"/>
                            <a:pt x="993" y="4564"/>
                          </a:cubicBezTo>
                          <a:cubicBezTo>
                            <a:pt x="1502" y="5076"/>
                            <a:pt x="2187" y="5349"/>
                            <a:pt x="2883" y="5349"/>
                          </a:cubicBezTo>
                          <a:cubicBezTo>
                            <a:pt x="3228" y="5349"/>
                            <a:pt x="3576" y="5282"/>
                            <a:pt x="3907" y="5144"/>
                          </a:cubicBezTo>
                          <a:cubicBezTo>
                            <a:pt x="4907" y="4732"/>
                            <a:pt x="5556" y="3758"/>
                            <a:pt x="5560" y="2674"/>
                          </a:cubicBezTo>
                          <a:cubicBezTo>
                            <a:pt x="5560" y="1197"/>
                            <a:pt x="4360" y="1"/>
                            <a:pt x="2882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2" name="Google Shape;8223;p84">
                      <a:extLst>
                        <a:ext uri="{FF2B5EF4-FFF2-40B4-BE49-F238E27FC236}">
                          <a16:creationId xmlns:a16="http://schemas.microsoft.com/office/drawing/2014/main" id="{3D5B92D5-8F04-4450-0E8D-DAF915A41C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5054" y="3842857"/>
                      <a:ext cx="89251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23" h="45330" fill="none" extrusionOk="0">
                          <a:moveTo>
                            <a:pt x="18623" y="45330"/>
                          </a:moveTo>
                          <a:lnTo>
                            <a:pt x="5625" y="45330"/>
                          </a:lnTo>
                          <a:cubicBezTo>
                            <a:pt x="2889" y="45330"/>
                            <a:pt x="0" y="42619"/>
                            <a:pt x="0" y="35634"/>
                          </a:cubicBezTo>
                          <a:lnTo>
                            <a:pt x="0" y="9697"/>
                          </a:lnTo>
                          <a:cubicBezTo>
                            <a:pt x="0" y="2711"/>
                            <a:pt x="2889" y="1"/>
                            <a:pt x="5625" y="1"/>
                          </a:cubicBezTo>
                          <a:lnTo>
                            <a:pt x="18623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8" name="Google Shape;8224;p84">
                    <a:extLst>
                      <a:ext uri="{FF2B5EF4-FFF2-40B4-BE49-F238E27FC236}">
                        <a16:creationId xmlns:a16="http://schemas.microsoft.com/office/drawing/2014/main" id="{2C46E292-3BAC-EE67-C034-CF6DDFECD254}"/>
                      </a:ext>
                    </a:extLst>
                  </p:cNvPr>
                  <p:cNvSpPr/>
                  <p:nvPr/>
                </p:nvSpPr>
                <p:spPr>
                  <a:xfrm>
                    <a:off x="1733808" y="3800594"/>
                    <a:ext cx="177874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5" h="21447" extrusionOk="0">
                        <a:moveTo>
                          <a:pt x="4951" y="0"/>
                        </a:moveTo>
                        <a:cubicBezTo>
                          <a:pt x="2215" y="0"/>
                          <a:pt x="1" y="2678"/>
                          <a:pt x="1" y="5983"/>
                        </a:cubicBezTo>
                        <a:lnTo>
                          <a:pt x="1" y="15460"/>
                        </a:lnTo>
                        <a:cubicBezTo>
                          <a:pt x="1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1" y="21446"/>
                          <a:pt x="37115" y="18765"/>
                          <a:pt x="37115" y="15460"/>
                        </a:cubicBezTo>
                        <a:lnTo>
                          <a:pt x="37115" y="5983"/>
                        </a:lnTo>
                        <a:cubicBezTo>
                          <a:pt x="37115" y="2678"/>
                          <a:pt x="34901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" name="Google Shape;8225;p84">
                    <a:extLst>
                      <a:ext uri="{FF2B5EF4-FFF2-40B4-BE49-F238E27FC236}">
                        <a16:creationId xmlns:a16="http://schemas.microsoft.com/office/drawing/2014/main" id="{0D6BAFA8-95B3-34DE-F0B1-CD2CF901E19C}"/>
                      </a:ext>
                    </a:extLst>
                  </p:cNvPr>
                  <p:cNvSpPr/>
                  <p:nvPr/>
                </p:nvSpPr>
                <p:spPr>
                  <a:xfrm>
                    <a:off x="1734297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51" y="1"/>
                        </a:moveTo>
                        <a:cubicBezTo>
                          <a:pt x="2219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3"/>
                          <a:pt x="4951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9" y="18766"/>
                          <a:pt x="37119" y="15461"/>
                        </a:cubicBezTo>
                        <a:lnTo>
                          <a:pt x="37119" y="5983"/>
                        </a:lnTo>
                        <a:cubicBezTo>
                          <a:pt x="37119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" name="Google Shape;8226;p84">
                <a:extLst>
                  <a:ext uri="{FF2B5EF4-FFF2-40B4-BE49-F238E27FC236}">
                    <a16:creationId xmlns:a16="http://schemas.microsoft.com/office/drawing/2014/main" id="{BD5A51E6-B6F6-3E50-4C66-007F6D21EB78}"/>
                  </a:ext>
                </a:extLst>
              </p:cNvPr>
              <p:cNvSpPr/>
              <p:nvPr/>
            </p:nvSpPr>
            <p:spPr>
              <a:xfrm>
                <a:off x="1258451" y="3798060"/>
                <a:ext cx="302718" cy="302541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63161" fill="none" extrusionOk="0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8227;p84">
                <a:extLst>
                  <a:ext uri="{FF2B5EF4-FFF2-40B4-BE49-F238E27FC236}">
                    <a16:creationId xmlns:a16="http://schemas.microsoft.com/office/drawing/2014/main" id="{BAF14072-CFF3-18D1-1BFC-0FB83123B560}"/>
                  </a:ext>
                </a:extLst>
              </p:cNvPr>
              <p:cNvGrpSpPr/>
              <p:nvPr/>
            </p:nvGrpSpPr>
            <p:grpSpPr>
              <a:xfrm>
                <a:off x="785350" y="3605478"/>
                <a:ext cx="535311" cy="249245"/>
                <a:chOff x="785350" y="3605478"/>
                <a:chExt cx="535311" cy="249245"/>
              </a:xfrm>
            </p:grpSpPr>
            <p:grpSp>
              <p:nvGrpSpPr>
                <p:cNvPr id="47" name="Google Shape;8228;p84">
                  <a:extLst>
                    <a:ext uri="{FF2B5EF4-FFF2-40B4-BE49-F238E27FC236}">
                      <a16:creationId xmlns:a16="http://schemas.microsoft.com/office/drawing/2014/main" id="{7BCE2BD9-3524-BE5B-BDEB-2954124F1258}"/>
                    </a:ext>
                  </a:extLst>
                </p:cNvPr>
                <p:cNvGrpSpPr/>
                <p:nvPr/>
              </p:nvGrpSpPr>
              <p:grpSpPr>
                <a:xfrm>
                  <a:off x="785350" y="3605478"/>
                  <a:ext cx="376191" cy="102736"/>
                  <a:chOff x="785350" y="3605478"/>
                  <a:chExt cx="376191" cy="102736"/>
                </a:xfrm>
              </p:grpSpPr>
              <p:sp>
                <p:nvSpPr>
                  <p:cNvPr id="51" name="Google Shape;8229;p84">
                    <a:extLst>
                      <a:ext uri="{FF2B5EF4-FFF2-40B4-BE49-F238E27FC236}">
                        <a16:creationId xmlns:a16="http://schemas.microsoft.com/office/drawing/2014/main" id="{8EBCB977-58D7-5050-6B3C-C7DA655FA66C}"/>
                      </a:ext>
                    </a:extLst>
                  </p:cNvPr>
                  <p:cNvSpPr/>
                  <p:nvPr/>
                </p:nvSpPr>
                <p:spPr>
                  <a:xfrm>
                    <a:off x="808023" y="365585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" name="Google Shape;8230;p84">
                    <a:extLst>
                      <a:ext uri="{FF2B5EF4-FFF2-40B4-BE49-F238E27FC236}">
                        <a16:creationId xmlns:a16="http://schemas.microsoft.com/office/drawing/2014/main" id="{DEA8F8FC-48D8-3DBC-4DCB-7FBB5BE7B8E9}"/>
                      </a:ext>
                    </a:extLst>
                  </p:cNvPr>
                  <p:cNvSpPr/>
                  <p:nvPr/>
                </p:nvSpPr>
                <p:spPr>
                  <a:xfrm>
                    <a:off x="785350" y="3643867"/>
                    <a:ext cx="2563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9" h="5349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4152"/>
                          <a:pt x="1197" y="5348"/>
                          <a:pt x="2674" y="5348"/>
                        </a:cubicBezTo>
                        <a:cubicBezTo>
                          <a:pt x="4152" y="5348"/>
                          <a:pt x="5348" y="4152"/>
                          <a:pt x="5348" y="2674"/>
                        </a:cubicBezTo>
                        <a:cubicBezTo>
                          <a:pt x="5348" y="1197"/>
                          <a:pt x="4152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" name="Google Shape;8231;p84">
                    <a:extLst>
                      <a:ext uri="{FF2B5EF4-FFF2-40B4-BE49-F238E27FC236}">
                        <a16:creationId xmlns:a16="http://schemas.microsoft.com/office/drawing/2014/main" id="{9142088A-485C-69EC-0238-A4F9D3B2243B}"/>
                      </a:ext>
                    </a:extLst>
                  </p:cNvPr>
                  <p:cNvSpPr/>
                  <p:nvPr/>
                </p:nvSpPr>
                <p:spPr>
                  <a:xfrm>
                    <a:off x="983648" y="3605478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82"/>
                          <a:pt x="1" y="5987"/>
                        </a:cubicBezTo>
                        <a:lnTo>
                          <a:pt x="1" y="15464"/>
                        </a:lnTo>
                        <a:cubicBezTo>
                          <a:pt x="1" y="18769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9"/>
                          <a:pt x="37119" y="15464"/>
                        </a:cubicBezTo>
                        <a:lnTo>
                          <a:pt x="37119" y="5987"/>
                        </a:lnTo>
                        <a:cubicBezTo>
                          <a:pt x="37119" y="2682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8" name="Google Shape;8232;p84">
                  <a:extLst>
                    <a:ext uri="{FF2B5EF4-FFF2-40B4-BE49-F238E27FC236}">
                      <a16:creationId xmlns:a16="http://schemas.microsoft.com/office/drawing/2014/main" id="{E9EA51A3-A082-50CE-D847-3E6B51F73077}"/>
                    </a:ext>
                  </a:extLst>
                </p:cNvPr>
                <p:cNvGrpSpPr/>
                <p:nvPr/>
              </p:nvGrpSpPr>
              <p:grpSpPr>
                <a:xfrm>
                  <a:off x="1161530" y="3655851"/>
                  <a:ext cx="159131" cy="198872"/>
                  <a:chOff x="1161530" y="3655851"/>
                  <a:chExt cx="159131" cy="198872"/>
                </a:xfrm>
              </p:grpSpPr>
              <p:sp>
                <p:nvSpPr>
                  <p:cNvPr id="49" name="Google Shape;8233;p84">
                    <a:extLst>
                      <a:ext uri="{FF2B5EF4-FFF2-40B4-BE49-F238E27FC236}">
                        <a16:creationId xmlns:a16="http://schemas.microsoft.com/office/drawing/2014/main" id="{DE8B12EF-137E-B9B3-3FB9-B97E95BE8B55}"/>
                      </a:ext>
                    </a:extLst>
                  </p:cNvPr>
                  <p:cNvSpPr/>
                  <p:nvPr/>
                </p:nvSpPr>
                <p:spPr>
                  <a:xfrm>
                    <a:off x="1161530" y="3655851"/>
                    <a:ext cx="146440" cy="186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56" h="38848" fill="none" extrusionOk="0">
                        <a:moveTo>
                          <a:pt x="1" y="1"/>
                        </a:moveTo>
                        <a:lnTo>
                          <a:pt x="12633" y="1"/>
                        </a:lnTo>
                        <a:cubicBezTo>
                          <a:pt x="15723" y="1"/>
                          <a:pt x="16343" y="3466"/>
                          <a:pt x="16343" y="3466"/>
                        </a:cubicBezTo>
                        <a:lnTo>
                          <a:pt x="16343" y="26448"/>
                        </a:lnTo>
                        <a:lnTo>
                          <a:pt x="30556" y="26448"/>
                        </a:lnTo>
                        <a:lnTo>
                          <a:pt x="30556" y="38848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" name="Google Shape;8234;p84">
                    <a:extLst>
                      <a:ext uri="{FF2B5EF4-FFF2-40B4-BE49-F238E27FC236}">
                        <a16:creationId xmlns:a16="http://schemas.microsoft.com/office/drawing/2014/main" id="{4D79CAA7-57B8-A3AA-BD13-E5D979603BD9}"/>
                      </a:ext>
                    </a:extLst>
                  </p:cNvPr>
                  <p:cNvSpPr/>
                  <p:nvPr/>
                </p:nvSpPr>
                <p:spPr>
                  <a:xfrm>
                    <a:off x="1293991" y="3829092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0"/>
                        </a:moveTo>
                        <a:cubicBezTo>
                          <a:pt x="1807" y="0"/>
                          <a:pt x="833" y="653"/>
                          <a:pt x="417" y="1653"/>
                        </a:cubicBezTo>
                        <a:cubicBezTo>
                          <a:pt x="1" y="2652"/>
                          <a:pt x="231" y="3801"/>
                          <a:pt x="997" y="4567"/>
                        </a:cubicBezTo>
                        <a:cubicBezTo>
                          <a:pt x="1509" y="5080"/>
                          <a:pt x="2193" y="5350"/>
                          <a:pt x="2888" y="5350"/>
                        </a:cubicBezTo>
                        <a:cubicBezTo>
                          <a:pt x="3233" y="5350"/>
                          <a:pt x="3580" y="5284"/>
                          <a:pt x="3912" y="5147"/>
                        </a:cubicBezTo>
                        <a:cubicBezTo>
                          <a:pt x="4911" y="4731"/>
                          <a:pt x="5564" y="3757"/>
                          <a:pt x="5564" y="2678"/>
                        </a:cubicBezTo>
                        <a:cubicBezTo>
                          <a:pt x="5564" y="1200"/>
                          <a:pt x="4364" y="0"/>
                          <a:pt x="2890" y="0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" name="Google Shape;8235;p84">
                <a:extLst>
                  <a:ext uri="{FF2B5EF4-FFF2-40B4-BE49-F238E27FC236}">
                    <a16:creationId xmlns:a16="http://schemas.microsoft.com/office/drawing/2014/main" id="{86AE86E8-2EAA-4174-B611-5C86000602B2}"/>
                  </a:ext>
                </a:extLst>
              </p:cNvPr>
              <p:cNvGrpSpPr/>
              <p:nvPr/>
            </p:nvGrpSpPr>
            <p:grpSpPr>
              <a:xfrm>
                <a:off x="785350" y="4047614"/>
                <a:ext cx="535311" cy="240783"/>
                <a:chOff x="785350" y="4047614"/>
                <a:chExt cx="535311" cy="240783"/>
              </a:xfrm>
            </p:grpSpPr>
            <p:grpSp>
              <p:nvGrpSpPr>
                <p:cNvPr id="40" name="Google Shape;8236;p84">
                  <a:extLst>
                    <a:ext uri="{FF2B5EF4-FFF2-40B4-BE49-F238E27FC236}">
                      <a16:creationId xmlns:a16="http://schemas.microsoft.com/office/drawing/2014/main" id="{EBA6D3F7-582D-C439-1FAD-1C6124132D8C}"/>
                    </a:ext>
                  </a:extLst>
                </p:cNvPr>
                <p:cNvGrpSpPr/>
                <p:nvPr/>
              </p:nvGrpSpPr>
              <p:grpSpPr>
                <a:xfrm>
                  <a:off x="1161636" y="4047614"/>
                  <a:ext cx="159025" cy="190415"/>
                  <a:chOff x="1161636" y="4047614"/>
                  <a:chExt cx="159025" cy="190415"/>
                </a:xfrm>
              </p:grpSpPr>
              <p:sp>
                <p:nvSpPr>
                  <p:cNvPr id="45" name="Google Shape;8237;p84">
                    <a:extLst>
                      <a:ext uri="{FF2B5EF4-FFF2-40B4-BE49-F238E27FC236}">
                        <a16:creationId xmlns:a16="http://schemas.microsoft.com/office/drawing/2014/main" id="{DCFEEF93-A5D0-376E-4EE2-840C3406EB17}"/>
                      </a:ext>
                    </a:extLst>
                  </p:cNvPr>
                  <p:cNvSpPr/>
                  <p:nvPr/>
                </p:nvSpPr>
                <p:spPr>
                  <a:xfrm>
                    <a:off x="1293991" y="4047614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1"/>
                        </a:moveTo>
                        <a:cubicBezTo>
                          <a:pt x="1807" y="1"/>
                          <a:pt x="833" y="654"/>
                          <a:pt x="417" y="1653"/>
                        </a:cubicBezTo>
                        <a:cubicBezTo>
                          <a:pt x="1" y="2653"/>
                          <a:pt x="231" y="3802"/>
                          <a:pt x="997" y="4568"/>
                        </a:cubicBezTo>
                        <a:cubicBezTo>
                          <a:pt x="1510" y="5078"/>
                          <a:pt x="2195" y="5350"/>
                          <a:pt x="2891" y="5350"/>
                        </a:cubicBezTo>
                        <a:cubicBezTo>
                          <a:pt x="3235" y="5350"/>
                          <a:pt x="3581" y="5284"/>
                          <a:pt x="3912" y="5148"/>
                        </a:cubicBezTo>
                        <a:cubicBezTo>
                          <a:pt x="4911" y="4732"/>
                          <a:pt x="5564" y="3758"/>
                          <a:pt x="5564" y="2675"/>
                        </a:cubicBezTo>
                        <a:cubicBezTo>
                          <a:pt x="5564" y="1197"/>
                          <a:pt x="4364" y="1"/>
                          <a:pt x="2890" y="1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8238;p84">
                    <a:extLst>
                      <a:ext uri="{FF2B5EF4-FFF2-40B4-BE49-F238E27FC236}">
                        <a16:creationId xmlns:a16="http://schemas.microsoft.com/office/drawing/2014/main" id="{65FFA892-5937-D408-EBB0-8094E286DDE1}"/>
                      </a:ext>
                    </a:extLst>
                  </p:cNvPr>
                  <p:cNvSpPr/>
                  <p:nvPr/>
                </p:nvSpPr>
                <p:spPr>
                  <a:xfrm>
                    <a:off x="1161636" y="4073229"/>
                    <a:ext cx="146334" cy="16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4" h="34405" fill="none" extrusionOk="0">
                        <a:moveTo>
                          <a:pt x="0" y="34404"/>
                        </a:moveTo>
                        <a:lnTo>
                          <a:pt x="12611" y="34404"/>
                        </a:lnTo>
                        <a:cubicBezTo>
                          <a:pt x="15705" y="34404"/>
                          <a:pt x="16325" y="30939"/>
                          <a:pt x="16325" y="30939"/>
                        </a:cubicBezTo>
                        <a:lnTo>
                          <a:pt x="16325" y="7957"/>
                        </a:lnTo>
                        <a:lnTo>
                          <a:pt x="30534" y="7957"/>
                        </a:lnTo>
                        <a:lnTo>
                          <a:pt x="30534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" name="Google Shape;8239;p84">
                  <a:extLst>
                    <a:ext uri="{FF2B5EF4-FFF2-40B4-BE49-F238E27FC236}">
                      <a16:creationId xmlns:a16="http://schemas.microsoft.com/office/drawing/2014/main" id="{DF3A462E-DFE3-42F8-F746-024667323CF5}"/>
                    </a:ext>
                  </a:extLst>
                </p:cNvPr>
                <p:cNvGrpSpPr/>
                <p:nvPr/>
              </p:nvGrpSpPr>
              <p:grpSpPr>
                <a:xfrm>
                  <a:off x="785350" y="4185661"/>
                  <a:ext cx="376191" cy="102736"/>
                  <a:chOff x="785350" y="4185661"/>
                  <a:chExt cx="376191" cy="102736"/>
                </a:xfrm>
              </p:grpSpPr>
              <p:sp>
                <p:nvSpPr>
                  <p:cNvPr id="42" name="Google Shape;8240;p84">
                    <a:extLst>
                      <a:ext uri="{FF2B5EF4-FFF2-40B4-BE49-F238E27FC236}">
                        <a16:creationId xmlns:a16="http://schemas.microsoft.com/office/drawing/2014/main" id="{41327533-5CEA-B9A1-87AA-B3E87D2E1F2C}"/>
                      </a:ext>
                    </a:extLst>
                  </p:cNvPr>
                  <p:cNvSpPr/>
                  <p:nvPr/>
                </p:nvSpPr>
                <p:spPr>
                  <a:xfrm>
                    <a:off x="808023" y="423801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8241;p84">
                    <a:extLst>
                      <a:ext uri="{FF2B5EF4-FFF2-40B4-BE49-F238E27FC236}">
                        <a16:creationId xmlns:a16="http://schemas.microsoft.com/office/drawing/2014/main" id="{DA85E94D-28F3-E0D0-2503-B883DDAFF120}"/>
                      </a:ext>
                    </a:extLst>
                  </p:cNvPr>
                  <p:cNvSpPr/>
                  <p:nvPr/>
                </p:nvSpPr>
                <p:spPr>
                  <a:xfrm>
                    <a:off x="983648" y="4185661"/>
                    <a:ext cx="17789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79"/>
                          <a:pt x="1" y="5984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6"/>
                          <a:pt x="37119" y="15461"/>
                        </a:cubicBezTo>
                        <a:lnTo>
                          <a:pt x="37119" y="5984"/>
                        </a:lnTo>
                        <a:cubicBezTo>
                          <a:pt x="37119" y="2679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rgbClr val="E4E9ED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8242;p84">
                    <a:extLst>
                      <a:ext uri="{FF2B5EF4-FFF2-40B4-BE49-F238E27FC236}">
                        <a16:creationId xmlns:a16="http://schemas.microsoft.com/office/drawing/2014/main" id="{95BDE597-6D75-50AD-3826-491A9201A619}"/>
                      </a:ext>
                    </a:extLst>
                  </p:cNvPr>
                  <p:cNvSpPr/>
                  <p:nvPr/>
                </p:nvSpPr>
                <p:spPr>
                  <a:xfrm>
                    <a:off x="785350" y="4224370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674" y="0"/>
                        </a:moveTo>
                        <a:cubicBezTo>
                          <a:pt x="2328" y="0"/>
                          <a:pt x="1980" y="67"/>
                          <a:pt x="1649" y="203"/>
                        </a:cubicBezTo>
                        <a:cubicBezTo>
                          <a:pt x="650" y="619"/>
                          <a:pt x="0" y="1593"/>
                          <a:pt x="0" y="2677"/>
                        </a:cubicBezTo>
                        <a:cubicBezTo>
                          <a:pt x="0" y="4150"/>
                          <a:pt x="1197" y="5351"/>
                          <a:pt x="2674" y="5351"/>
                        </a:cubicBezTo>
                        <a:cubicBezTo>
                          <a:pt x="3754" y="5351"/>
                          <a:pt x="4732" y="4698"/>
                          <a:pt x="5144" y="3698"/>
                        </a:cubicBezTo>
                        <a:cubicBezTo>
                          <a:pt x="5560" y="2699"/>
                          <a:pt x="5330" y="1550"/>
                          <a:pt x="4568" y="783"/>
                        </a:cubicBezTo>
                        <a:cubicBezTo>
                          <a:pt x="4055" y="271"/>
                          <a:pt x="3370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E4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6" name="Google Shape;8243;p84">
                <a:extLst>
                  <a:ext uri="{FF2B5EF4-FFF2-40B4-BE49-F238E27FC236}">
                    <a16:creationId xmlns:a16="http://schemas.microsoft.com/office/drawing/2014/main" id="{78C035BA-CA85-B986-41DB-BCD87F54007C}"/>
                  </a:ext>
                </a:extLst>
              </p:cNvPr>
              <p:cNvGrpSpPr/>
              <p:nvPr/>
            </p:nvGrpSpPr>
            <p:grpSpPr>
              <a:xfrm>
                <a:off x="1501054" y="3605478"/>
                <a:ext cx="526340" cy="249240"/>
                <a:chOff x="1501054" y="3605478"/>
                <a:chExt cx="526340" cy="249240"/>
              </a:xfrm>
            </p:grpSpPr>
            <p:grpSp>
              <p:nvGrpSpPr>
                <p:cNvPr id="32" name="Google Shape;8244;p84">
                  <a:extLst>
                    <a:ext uri="{FF2B5EF4-FFF2-40B4-BE49-F238E27FC236}">
                      <a16:creationId xmlns:a16="http://schemas.microsoft.com/office/drawing/2014/main" id="{5181D33A-E010-0B4F-9DA4-46019D85B8F6}"/>
                    </a:ext>
                  </a:extLst>
                </p:cNvPr>
                <p:cNvGrpSpPr/>
                <p:nvPr/>
              </p:nvGrpSpPr>
              <p:grpSpPr>
                <a:xfrm>
                  <a:off x="1834208" y="3643867"/>
                  <a:ext cx="193185" cy="25622"/>
                  <a:chOff x="1834208" y="3643867"/>
                  <a:chExt cx="193185" cy="25622"/>
                </a:xfrm>
              </p:grpSpPr>
              <p:sp>
                <p:nvSpPr>
                  <p:cNvPr id="38" name="Google Shape;8245;p84">
                    <a:extLst>
                      <a:ext uri="{FF2B5EF4-FFF2-40B4-BE49-F238E27FC236}">
                        <a16:creationId xmlns:a16="http://schemas.microsoft.com/office/drawing/2014/main" id="{3315BEAC-8195-3C41-1775-FB1498071488}"/>
                      </a:ext>
                    </a:extLst>
                  </p:cNvPr>
                  <p:cNvSpPr/>
                  <p:nvPr/>
                </p:nvSpPr>
                <p:spPr>
                  <a:xfrm>
                    <a:off x="1834208" y="3655851"/>
                    <a:ext cx="167541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59" h="1" fill="none" extrusionOk="0">
                        <a:moveTo>
                          <a:pt x="1" y="1"/>
                        </a:moveTo>
                        <a:lnTo>
                          <a:pt x="34959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8246;p84">
                    <a:extLst>
                      <a:ext uri="{FF2B5EF4-FFF2-40B4-BE49-F238E27FC236}">
                        <a16:creationId xmlns:a16="http://schemas.microsoft.com/office/drawing/2014/main" id="{07F81702-FAA2-A2BB-8C1E-273A9194AFFE}"/>
                      </a:ext>
                    </a:extLst>
                  </p:cNvPr>
                  <p:cNvSpPr/>
                  <p:nvPr/>
                </p:nvSpPr>
                <p:spPr>
                  <a:xfrm>
                    <a:off x="2000728" y="3643867"/>
                    <a:ext cx="2666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1" y="4732"/>
                          <a:pt x="5560" y="3758"/>
                          <a:pt x="5563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3" name="Google Shape;8247;p84">
                  <a:extLst>
                    <a:ext uri="{FF2B5EF4-FFF2-40B4-BE49-F238E27FC236}">
                      <a16:creationId xmlns:a16="http://schemas.microsoft.com/office/drawing/2014/main" id="{E7AEA788-C74C-9647-E382-7F24E7B3E72C}"/>
                    </a:ext>
                  </a:extLst>
                </p:cNvPr>
                <p:cNvGrpSpPr/>
                <p:nvPr/>
              </p:nvGrpSpPr>
              <p:grpSpPr>
                <a:xfrm>
                  <a:off x="1501054" y="3605478"/>
                  <a:ext cx="333165" cy="249240"/>
                  <a:chOff x="1501054" y="3605478"/>
                  <a:chExt cx="333165" cy="249240"/>
                </a:xfrm>
              </p:grpSpPr>
              <p:sp>
                <p:nvSpPr>
                  <p:cNvPr id="34" name="Google Shape;8248;p84">
                    <a:extLst>
                      <a:ext uri="{FF2B5EF4-FFF2-40B4-BE49-F238E27FC236}">
                        <a16:creationId xmlns:a16="http://schemas.microsoft.com/office/drawing/2014/main" id="{4923ECC6-4221-0FF6-3D33-62EACFA2619D}"/>
                      </a:ext>
                    </a:extLst>
                  </p:cNvPr>
                  <p:cNvSpPr/>
                  <p:nvPr/>
                </p:nvSpPr>
                <p:spPr>
                  <a:xfrm>
                    <a:off x="1656330" y="3605478"/>
                    <a:ext cx="177888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47" y="1"/>
                        </a:moveTo>
                        <a:cubicBezTo>
                          <a:pt x="2214" y="1"/>
                          <a:pt x="0" y="2682"/>
                          <a:pt x="0" y="5987"/>
                        </a:cubicBezTo>
                        <a:lnTo>
                          <a:pt x="0" y="15464"/>
                        </a:lnTo>
                        <a:cubicBezTo>
                          <a:pt x="0" y="18769"/>
                          <a:pt x="2214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0" y="21447"/>
                          <a:pt x="37118" y="18769"/>
                          <a:pt x="37118" y="15464"/>
                        </a:cubicBezTo>
                        <a:lnTo>
                          <a:pt x="37118" y="5987"/>
                        </a:lnTo>
                        <a:cubicBezTo>
                          <a:pt x="37118" y="2682"/>
                          <a:pt x="34900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5" name="Google Shape;8249;p84">
                    <a:extLst>
                      <a:ext uri="{FF2B5EF4-FFF2-40B4-BE49-F238E27FC236}">
                        <a16:creationId xmlns:a16="http://schemas.microsoft.com/office/drawing/2014/main" id="{2DF86607-10F4-9B7B-F62B-921FCA2511DB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54" y="3655851"/>
                    <a:ext cx="155286" cy="198867"/>
                    <a:chOff x="1501054" y="3655851"/>
                    <a:chExt cx="155286" cy="198867"/>
                  </a:xfrm>
                </p:grpSpPr>
                <p:sp>
                  <p:nvSpPr>
                    <p:cNvPr id="36" name="Google Shape;8250;p84">
                      <a:extLst>
                        <a:ext uri="{FF2B5EF4-FFF2-40B4-BE49-F238E27FC236}">
                          <a16:creationId xmlns:a16="http://schemas.microsoft.com/office/drawing/2014/main" id="{D124071C-B787-7B28-2429-5D8B396EB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6351" y="3655851"/>
                      <a:ext cx="139989" cy="186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10" h="38848" fill="none" extrusionOk="0">
                          <a:moveTo>
                            <a:pt x="29209" y="1"/>
                          </a:moveTo>
                          <a:lnTo>
                            <a:pt x="17922" y="1"/>
                          </a:lnTo>
                          <a:cubicBezTo>
                            <a:pt x="14829" y="1"/>
                            <a:pt x="14209" y="3466"/>
                            <a:pt x="14209" y="3466"/>
                          </a:cubicBezTo>
                          <a:lnTo>
                            <a:pt x="14209" y="26448"/>
                          </a:lnTo>
                          <a:lnTo>
                            <a:pt x="0" y="26448"/>
                          </a:lnTo>
                          <a:lnTo>
                            <a:pt x="0" y="38848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" name="Google Shape;8251;p84">
                      <a:extLst>
                        <a:ext uri="{FF2B5EF4-FFF2-40B4-BE49-F238E27FC236}">
                          <a16:creationId xmlns:a16="http://schemas.microsoft.com/office/drawing/2014/main" id="{271391F5-77F6-D545-0906-C06926288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1054" y="3829092"/>
                      <a:ext cx="26646" cy="25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50" extrusionOk="0">
                          <a:moveTo>
                            <a:pt x="2886" y="0"/>
                          </a:moveTo>
                          <a:cubicBezTo>
                            <a:pt x="1806" y="0"/>
                            <a:pt x="828" y="653"/>
                            <a:pt x="416" y="1653"/>
                          </a:cubicBezTo>
                          <a:cubicBezTo>
                            <a:pt x="0" y="2652"/>
                            <a:pt x="230" y="3801"/>
                            <a:pt x="996" y="4567"/>
                          </a:cubicBezTo>
                          <a:cubicBezTo>
                            <a:pt x="1507" y="5078"/>
                            <a:pt x="2192" y="5350"/>
                            <a:pt x="2890" y="5350"/>
                          </a:cubicBezTo>
                          <a:cubicBezTo>
                            <a:pt x="3234" y="5350"/>
                            <a:pt x="3581" y="5283"/>
                            <a:pt x="3911" y="5147"/>
                          </a:cubicBezTo>
                          <a:cubicBezTo>
                            <a:pt x="4910" y="4731"/>
                            <a:pt x="5560" y="3757"/>
                            <a:pt x="5560" y="2678"/>
                          </a:cubicBezTo>
                          <a:cubicBezTo>
                            <a:pt x="5560" y="1200"/>
                            <a:pt x="4363" y="0"/>
                            <a:pt x="2886" y="0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7" name="Google Shape;8252;p84">
                <a:extLst>
                  <a:ext uri="{FF2B5EF4-FFF2-40B4-BE49-F238E27FC236}">
                    <a16:creationId xmlns:a16="http://schemas.microsoft.com/office/drawing/2014/main" id="{A81A28A0-899E-C865-9E10-3474C44DAF83}"/>
                  </a:ext>
                </a:extLst>
              </p:cNvPr>
              <p:cNvGrpSpPr/>
              <p:nvPr/>
            </p:nvGrpSpPr>
            <p:grpSpPr>
              <a:xfrm>
                <a:off x="724986" y="3800594"/>
                <a:ext cx="532950" cy="302090"/>
                <a:chOff x="724986" y="3800594"/>
                <a:chExt cx="532950" cy="302090"/>
              </a:xfrm>
            </p:grpSpPr>
            <p:grpSp>
              <p:nvGrpSpPr>
                <p:cNvPr id="18" name="Google Shape;8253;p84">
                  <a:extLst>
                    <a:ext uri="{FF2B5EF4-FFF2-40B4-BE49-F238E27FC236}">
                      <a16:creationId xmlns:a16="http://schemas.microsoft.com/office/drawing/2014/main" id="{18651819-C191-6C26-E1A3-498893264826}"/>
                    </a:ext>
                  </a:extLst>
                </p:cNvPr>
                <p:cNvGrpSpPr/>
                <p:nvPr/>
              </p:nvGrpSpPr>
              <p:grpSpPr>
                <a:xfrm>
                  <a:off x="724986" y="4044367"/>
                  <a:ext cx="181314" cy="25626"/>
                  <a:chOff x="724986" y="4044367"/>
                  <a:chExt cx="181314" cy="25626"/>
                </a:xfrm>
              </p:grpSpPr>
              <p:sp>
                <p:nvSpPr>
                  <p:cNvPr id="30" name="Google Shape;8254;p84">
                    <a:extLst>
                      <a:ext uri="{FF2B5EF4-FFF2-40B4-BE49-F238E27FC236}">
                        <a16:creationId xmlns:a16="http://schemas.microsoft.com/office/drawing/2014/main" id="{2E8A89EF-6752-E310-EF50-1A8E2A31A91D}"/>
                      </a:ext>
                    </a:extLst>
                  </p:cNvPr>
                  <p:cNvSpPr/>
                  <p:nvPr/>
                </p:nvSpPr>
                <p:spPr>
                  <a:xfrm>
                    <a:off x="746695" y="4059966"/>
                    <a:ext cx="15960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3" h="1" fill="none" extrusionOk="0">
                        <a:moveTo>
                          <a:pt x="1" y="1"/>
                        </a:moveTo>
                        <a:lnTo>
                          <a:pt x="33303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8255;p84">
                    <a:extLst>
                      <a:ext uri="{FF2B5EF4-FFF2-40B4-BE49-F238E27FC236}">
                        <a16:creationId xmlns:a16="http://schemas.microsoft.com/office/drawing/2014/main" id="{08CDA49E-B9CF-F720-FBF7-0117AAAB98A3}"/>
                      </a:ext>
                    </a:extLst>
                  </p:cNvPr>
                  <p:cNvSpPr/>
                  <p:nvPr/>
                </p:nvSpPr>
                <p:spPr>
                  <a:xfrm>
                    <a:off x="724986" y="4044367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3758"/>
                          <a:pt x="653" y="4732"/>
                          <a:pt x="1653" y="5147"/>
                        </a:cubicBezTo>
                        <a:cubicBezTo>
                          <a:pt x="1983" y="5284"/>
                          <a:pt x="2329" y="5350"/>
                          <a:pt x="2673" y="5350"/>
                        </a:cubicBezTo>
                        <a:cubicBezTo>
                          <a:pt x="3369" y="5350"/>
                          <a:pt x="4054" y="5078"/>
                          <a:pt x="4567" y="4567"/>
                        </a:cubicBezTo>
                        <a:cubicBezTo>
                          <a:pt x="5330" y="3801"/>
                          <a:pt x="5559" y="2649"/>
                          <a:pt x="5147" y="1653"/>
                        </a:cubicBezTo>
                        <a:cubicBezTo>
                          <a:pt x="4731" y="653"/>
                          <a:pt x="3757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" name="Google Shape;8256;p84">
                  <a:extLst>
                    <a:ext uri="{FF2B5EF4-FFF2-40B4-BE49-F238E27FC236}">
                      <a16:creationId xmlns:a16="http://schemas.microsoft.com/office/drawing/2014/main" id="{F75CB05C-BFEA-E7D2-769F-728C8C938669}"/>
                    </a:ext>
                  </a:extLst>
                </p:cNvPr>
                <p:cNvGrpSpPr/>
                <p:nvPr/>
              </p:nvGrpSpPr>
              <p:grpSpPr>
                <a:xfrm>
                  <a:off x="906290" y="3800594"/>
                  <a:ext cx="351646" cy="302090"/>
                  <a:chOff x="906290" y="3800594"/>
                  <a:chExt cx="351646" cy="302090"/>
                </a:xfrm>
              </p:grpSpPr>
              <p:grpSp>
                <p:nvGrpSpPr>
                  <p:cNvPr id="23" name="Google Shape;8257;p84">
                    <a:extLst>
                      <a:ext uri="{FF2B5EF4-FFF2-40B4-BE49-F238E27FC236}">
                        <a16:creationId xmlns:a16="http://schemas.microsoft.com/office/drawing/2014/main" id="{1A42125E-B71C-E4AD-4B2D-B836A0C17A4C}"/>
                      </a:ext>
                    </a:extLst>
                  </p:cNvPr>
                  <p:cNvGrpSpPr/>
                  <p:nvPr/>
                </p:nvGrpSpPr>
                <p:grpSpPr>
                  <a:xfrm>
                    <a:off x="1084172" y="3842857"/>
                    <a:ext cx="173764" cy="217131"/>
                    <a:chOff x="1084172" y="3842857"/>
                    <a:chExt cx="173764" cy="217131"/>
                  </a:xfrm>
                </p:grpSpPr>
                <p:grpSp>
                  <p:nvGrpSpPr>
                    <p:cNvPr id="26" name="Google Shape;8258;p84">
                      <a:extLst>
                        <a:ext uri="{FF2B5EF4-FFF2-40B4-BE49-F238E27FC236}">
                          <a16:creationId xmlns:a16="http://schemas.microsoft.com/office/drawing/2014/main" id="{1DD54A9B-BEC2-8F22-4447-D284981686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56862" y="3936509"/>
                      <a:ext cx="101073" cy="25622"/>
                      <a:chOff x="1156862" y="3936509"/>
                      <a:chExt cx="101073" cy="25622"/>
                    </a:xfrm>
                  </p:grpSpPr>
                  <p:sp>
                    <p:nvSpPr>
                      <p:cNvPr id="28" name="Google Shape;8259;p84">
                        <a:extLst>
                          <a:ext uri="{FF2B5EF4-FFF2-40B4-BE49-F238E27FC236}">
                            <a16:creationId xmlns:a16="http://schemas.microsoft.com/office/drawing/2014/main" id="{FA2E747F-90EA-392A-F281-F0149F28C3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862" y="3936509"/>
                        <a:ext cx="26651" cy="256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1" h="5349" extrusionOk="0">
                            <a:moveTo>
                              <a:pt x="2886" y="1"/>
                            </a:moveTo>
                            <a:cubicBezTo>
                              <a:pt x="1803" y="1"/>
                              <a:pt x="829" y="650"/>
                              <a:pt x="413" y="1649"/>
                            </a:cubicBezTo>
                            <a:cubicBezTo>
                              <a:pt x="1" y="2649"/>
                              <a:pt x="227" y="3798"/>
                              <a:pt x="993" y="4564"/>
                            </a:cubicBezTo>
                            <a:cubicBezTo>
                              <a:pt x="1505" y="5076"/>
                              <a:pt x="2189" y="5349"/>
                              <a:pt x="2884" y="5349"/>
                            </a:cubicBezTo>
                            <a:cubicBezTo>
                              <a:pt x="3229" y="5349"/>
                              <a:pt x="3576" y="5282"/>
                              <a:pt x="3908" y="5144"/>
                            </a:cubicBezTo>
                            <a:cubicBezTo>
                              <a:pt x="4907" y="4732"/>
                              <a:pt x="5560" y="3758"/>
                              <a:pt x="5560" y="2674"/>
                            </a:cubicBezTo>
                            <a:cubicBezTo>
                              <a:pt x="5560" y="1197"/>
                              <a:pt x="4364" y="1"/>
                              <a:pt x="2886" y="1"/>
                            </a:cubicBezTo>
                            <a:close/>
                          </a:path>
                        </a:pathLst>
                      </a:custGeom>
                      <a:solidFill>
                        <a:srgbClr val="CFD9E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" name="Google Shape;8260;p84">
                        <a:extLst>
                          <a:ext uri="{FF2B5EF4-FFF2-40B4-BE49-F238E27FC236}">
                            <a16:creationId xmlns:a16="http://schemas.microsoft.com/office/drawing/2014/main" id="{83C62C9B-410C-9B84-ED55-24791FBD77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3592" y="3951414"/>
                        <a:ext cx="84343" cy="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99" h="1" fill="none" extrusionOk="0">
                            <a:moveTo>
                              <a:pt x="17598" y="0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rgbClr val="CFD9E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" name="Google Shape;8261;p84">
                      <a:extLst>
                        <a:ext uri="{FF2B5EF4-FFF2-40B4-BE49-F238E27FC236}">
                          <a16:creationId xmlns:a16="http://schemas.microsoft.com/office/drawing/2014/main" id="{AC7CC991-97CE-3EE2-807A-6F553CAE5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4172" y="3842857"/>
                      <a:ext cx="86476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44" h="45330" fill="none" extrusionOk="0">
                          <a:moveTo>
                            <a:pt x="0" y="45330"/>
                          </a:moveTo>
                          <a:lnTo>
                            <a:pt x="12418" y="45330"/>
                          </a:lnTo>
                          <a:cubicBezTo>
                            <a:pt x="15150" y="45330"/>
                            <a:pt x="18043" y="42619"/>
                            <a:pt x="18043" y="35634"/>
                          </a:cubicBezTo>
                          <a:lnTo>
                            <a:pt x="18043" y="9697"/>
                          </a:lnTo>
                          <a:cubicBezTo>
                            <a:pt x="18043" y="2711"/>
                            <a:pt x="15150" y="1"/>
                            <a:pt x="12418" y="1"/>
                          </a:cubicBezTo>
                          <a:lnTo>
                            <a:pt x="1715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4" name="Google Shape;8262;p84">
                    <a:extLst>
                      <a:ext uri="{FF2B5EF4-FFF2-40B4-BE49-F238E27FC236}">
                        <a16:creationId xmlns:a16="http://schemas.microsoft.com/office/drawing/2014/main" id="{82A567D9-E554-66E4-3BB8-1A9E2E3D1382}"/>
                      </a:ext>
                    </a:extLst>
                  </p:cNvPr>
                  <p:cNvSpPr/>
                  <p:nvPr/>
                </p:nvSpPr>
                <p:spPr>
                  <a:xfrm>
                    <a:off x="906290" y="3999967"/>
                    <a:ext cx="177893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47" y="1"/>
                        </a:moveTo>
                        <a:cubicBezTo>
                          <a:pt x="2215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5" y="21443"/>
                          <a:pt x="4947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8" y="18766"/>
                          <a:pt x="37118" y="15461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8263;p84">
                    <a:extLst>
                      <a:ext uri="{FF2B5EF4-FFF2-40B4-BE49-F238E27FC236}">
                        <a16:creationId xmlns:a16="http://schemas.microsoft.com/office/drawing/2014/main" id="{A4F66BE3-A00F-B515-270D-BCBCE4172E3D}"/>
                      </a:ext>
                    </a:extLst>
                  </p:cNvPr>
                  <p:cNvSpPr/>
                  <p:nvPr/>
                </p:nvSpPr>
                <p:spPr>
                  <a:xfrm>
                    <a:off x="914509" y="3800594"/>
                    <a:ext cx="177888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7" extrusionOk="0">
                        <a:moveTo>
                          <a:pt x="4951" y="0"/>
                        </a:moveTo>
                        <a:cubicBezTo>
                          <a:pt x="2218" y="0"/>
                          <a:pt x="0" y="2678"/>
                          <a:pt x="0" y="5983"/>
                        </a:cubicBezTo>
                        <a:lnTo>
                          <a:pt x="0" y="15460"/>
                        </a:lnTo>
                        <a:cubicBezTo>
                          <a:pt x="0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0" y="21446"/>
                          <a:pt x="37118" y="18765"/>
                          <a:pt x="37118" y="15460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0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rgbClr val="E6EBEF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" name="Google Shape;8264;p84">
                  <a:extLst>
                    <a:ext uri="{FF2B5EF4-FFF2-40B4-BE49-F238E27FC236}">
                      <a16:creationId xmlns:a16="http://schemas.microsoft.com/office/drawing/2014/main" id="{83D23B56-62F8-19E9-93B5-42B246398810}"/>
                    </a:ext>
                  </a:extLst>
                </p:cNvPr>
                <p:cNvGrpSpPr/>
                <p:nvPr/>
              </p:nvGrpSpPr>
              <p:grpSpPr>
                <a:xfrm>
                  <a:off x="724986" y="3830189"/>
                  <a:ext cx="189533" cy="25626"/>
                  <a:chOff x="724986" y="3830189"/>
                  <a:chExt cx="189533" cy="25626"/>
                </a:xfrm>
              </p:grpSpPr>
              <p:sp>
                <p:nvSpPr>
                  <p:cNvPr id="21" name="Google Shape;8265;p84">
                    <a:extLst>
                      <a:ext uri="{FF2B5EF4-FFF2-40B4-BE49-F238E27FC236}">
                        <a16:creationId xmlns:a16="http://schemas.microsoft.com/office/drawing/2014/main" id="{F3E7D052-27BE-D6D1-5906-6CF0A0326E65}"/>
                      </a:ext>
                    </a:extLst>
                  </p:cNvPr>
                  <p:cNvSpPr/>
                  <p:nvPr/>
                </p:nvSpPr>
                <p:spPr>
                  <a:xfrm>
                    <a:off x="724986" y="3830189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1"/>
                        </a:moveTo>
                        <a:cubicBezTo>
                          <a:pt x="1197" y="1"/>
                          <a:pt x="0" y="1197"/>
                          <a:pt x="0" y="2675"/>
                        </a:cubicBezTo>
                        <a:cubicBezTo>
                          <a:pt x="0" y="3758"/>
                          <a:pt x="653" y="4732"/>
                          <a:pt x="1653" y="5144"/>
                        </a:cubicBezTo>
                        <a:cubicBezTo>
                          <a:pt x="1984" y="5282"/>
                          <a:pt x="2331" y="5349"/>
                          <a:pt x="2676" y="5349"/>
                        </a:cubicBezTo>
                        <a:cubicBezTo>
                          <a:pt x="3371" y="5349"/>
                          <a:pt x="4055" y="5077"/>
                          <a:pt x="4567" y="4564"/>
                        </a:cubicBezTo>
                        <a:cubicBezTo>
                          <a:pt x="5330" y="3802"/>
                          <a:pt x="5559" y="2649"/>
                          <a:pt x="5147" y="1650"/>
                        </a:cubicBezTo>
                        <a:cubicBezTo>
                          <a:pt x="4731" y="650"/>
                          <a:pt x="3757" y="1"/>
                          <a:pt x="2674" y="1"/>
                        </a:cubicBezTo>
                        <a:close/>
                      </a:path>
                    </a:pathLst>
                  </a:custGeom>
                  <a:solidFill>
                    <a:srgbClr val="E6EB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8266;p84">
                    <a:extLst>
                      <a:ext uri="{FF2B5EF4-FFF2-40B4-BE49-F238E27FC236}">
                        <a16:creationId xmlns:a16="http://schemas.microsoft.com/office/drawing/2014/main" id="{FC38BC16-A419-0414-34CC-B9D0A9F66169}"/>
                      </a:ext>
                    </a:extLst>
                  </p:cNvPr>
                  <p:cNvSpPr/>
                  <p:nvPr/>
                </p:nvSpPr>
                <p:spPr>
                  <a:xfrm>
                    <a:off x="746695" y="3842838"/>
                    <a:ext cx="16782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8" h="1" fill="none" extrusionOk="0">
                        <a:moveTo>
                          <a:pt x="35017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055" name="ZoneTexte 1054">
            <a:extLst>
              <a:ext uri="{FF2B5EF4-FFF2-40B4-BE49-F238E27FC236}">
                <a16:creationId xmlns:a16="http://schemas.microsoft.com/office/drawing/2014/main" id="{95FE4AAA-8856-E2B7-3481-B77B951EAAEA}"/>
              </a:ext>
            </a:extLst>
          </p:cNvPr>
          <p:cNvSpPr txBox="1"/>
          <p:nvPr/>
        </p:nvSpPr>
        <p:spPr>
          <a:xfrm>
            <a:off x="3344788" y="1128878"/>
            <a:ext cx="718007" cy="45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1150" name="Google Shape;1088;p38">
            <a:extLst>
              <a:ext uri="{FF2B5EF4-FFF2-40B4-BE49-F238E27FC236}">
                <a16:creationId xmlns:a16="http://schemas.microsoft.com/office/drawing/2014/main" id="{D5630E01-A7DA-30C9-6BBC-B25382B9E036}"/>
              </a:ext>
            </a:extLst>
          </p:cNvPr>
          <p:cNvSpPr txBox="1">
            <a:spLocks/>
          </p:cNvSpPr>
          <p:nvPr/>
        </p:nvSpPr>
        <p:spPr>
          <a:xfrm>
            <a:off x="3249851" y="1187403"/>
            <a:ext cx="887266" cy="33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400">
                <a:solidFill>
                  <a:srgbClr val="000000"/>
                </a:solidFill>
              </a:rPr>
              <a:t>KNN</a:t>
            </a:r>
          </a:p>
        </p:txBody>
      </p:sp>
      <p:sp>
        <p:nvSpPr>
          <p:cNvPr id="1151" name="Google Shape;1088;p38">
            <a:extLst>
              <a:ext uri="{FF2B5EF4-FFF2-40B4-BE49-F238E27FC236}">
                <a16:creationId xmlns:a16="http://schemas.microsoft.com/office/drawing/2014/main" id="{1DAE82A5-751F-E7C0-08AF-CE13F0130F3B}"/>
              </a:ext>
            </a:extLst>
          </p:cNvPr>
          <p:cNvSpPr txBox="1">
            <a:spLocks/>
          </p:cNvSpPr>
          <p:nvPr/>
        </p:nvSpPr>
        <p:spPr>
          <a:xfrm>
            <a:off x="2914434" y="2052916"/>
            <a:ext cx="887266" cy="33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400">
                <a:solidFill>
                  <a:srgbClr val="000000"/>
                </a:solidFill>
              </a:rPr>
              <a:t>SVM</a:t>
            </a:r>
          </a:p>
        </p:txBody>
      </p:sp>
      <p:sp>
        <p:nvSpPr>
          <p:cNvPr id="1152" name="Google Shape;1088;p38">
            <a:extLst>
              <a:ext uri="{FF2B5EF4-FFF2-40B4-BE49-F238E27FC236}">
                <a16:creationId xmlns:a16="http://schemas.microsoft.com/office/drawing/2014/main" id="{D707C859-4005-B9F3-361C-050BA4C7D1D1}"/>
              </a:ext>
            </a:extLst>
          </p:cNvPr>
          <p:cNvSpPr txBox="1">
            <a:spLocks/>
          </p:cNvSpPr>
          <p:nvPr/>
        </p:nvSpPr>
        <p:spPr>
          <a:xfrm>
            <a:off x="2859844" y="2927093"/>
            <a:ext cx="996880" cy="33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400" err="1">
                <a:solidFill>
                  <a:srgbClr val="000000"/>
                </a:solidFill>
              </a:rPr>
              <a:t>Regression</a:t>
            </a:r>
            <a:endParaRPr lang="fr-FR" sz="1400">
              <a:solidFill>
                <a:srgbClr val="000000"/>
              </a:solidFill>
            </a:endParaRPr>
          </a:p>
        </p:txBody>
      </p:sp>
      <p:sp>
        <p:nvSpPr>
          <p:cNvPr id="1153" name="Google Shape;1088;p38">
            <a:extLst>
              <a:ext uri="{FF2B5EF4-FFF2-40B4-BE49-F238E27FC236}">
                <a16:creationId xmlns:a16="http://schemas.microsoft.com/office/drawing/2014/main" id="{5A8FB7D8-52FE-EA3B-48A1-01320B3309BE}"/>
              </a:ext>
            </a:extLst>
          </p:cNvPr>
          <p:cNvSpPr txBox="1">
            <a:spLocks/>
          </p:cNvSpPr>
          <p:nvPr/>
        </p:nvSpPr>
        <p:spPr>
          <a:xfrm>
            <a:off x="3245306" y="3774187"/>
            <a:ext cx="887266" cy="33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400" err="1">
                <a:solidFill>
                  <a:schemeClr val="accent6"/>
                </a:solidFill>
              </a:rPr>
              <a:t>Random</a:t>
            </a:r>
            <a:r>
              <a:rPr lang="fr-FR" sz="1400">
                <a:solidFill>
                  <a:schemeClr val="accent6"/>
                </a:solidFill>
              </a:rPr>
              <a:t> Forest</a:t>
            </a:r>
          </a:p>
        </p:txBody>
      </p:sp>
      <p:sp>
        <p:nvSpPr>
          <p:cNvPr id="1154" name="Google Shape;1088;p38">
            <a:extLst>
              <a:ext uri="{FF2B5EF4-FFF2-40B4-BE49-F238E27FC236}">
                <a16:creationId xmlns:a16="http://schemas.microsoft.com/office/drawing/2014/main" id="{E05DAE8D-AB40-8289-6603-1165D1FAB416}"/>
              </a:ext>
            </a:extLst>
          </p:cNvPr>
          <p:cNvSpPr txBox="1">
            <a:spLocks/>
          </p:cNvSpPr>
          <p:nvPr/>
        </p:nvSpPr>
        <p:spPr>
          <a:xfrm>
            <a:off x="6203706" y="1178566"/>
            <a:ext cx="887266" cy="33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400">
                <a:solidFill>
                  <a:schemeClr val="accent6"/>
                </a:solidFill>
              </a:rPr>
              <a:t>Gradient </a:t>
            </a:r>
            <a:r>
              <a:rPr lang="fr-FR" sz="1400" err="1">
                <a:solidFill>
                  <a:schemeClr val="accent6"/>
                </a:solidFill>
              </a:rPr>
              <a:t>Boosting</a:t>
            </a:r>
            <a:endParaRPr lang="fr-FR" sz="1400">
              <a:solidFill>
                <a:schemeClr val="accent6"/>
              </a:solidFill>
            </a:endParaRPr>
          </a:p>
        </p:txBody>
      </p:sp>
      <p:sp>
        <p:nvSpPr>
          <p:cNvPr id="1155" name="Google Shape;1088;p38">
            <a:extLst>
              <a:ext uri="{FF2B5EF4-FFF2-40B4-BE49-F238E27FC236}">
                <a16:creationId xmlns:a16="http://schemas.microsoft.com/office/drawing/2014/main" id="{6B234C81-47FC-D344-DD81-656722F7E262}"/>
              </a:ext>
            </a:extLst>
          </p:cNvPr>
          <p:cNvSpPr txBox="1">
            <a:spLocks/>
          </p:cNvSpPr>
          <p:nvPr/>
        </p:nvSpPr>
        <p:spPr>
          <a:xfrm>
            <a:off x="6571291" y="2052915"/>
            <a:ext cx="887266" cy="33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400">
                <a:solidFill>
                  <a:srgbClr val="000000"/>
                </a:solidFill>
              </a:rPr>
              <a:t>ACP</a:t>
            </a:r>
          </a:p>
        </p:txBody>
      </p:sp>
      <p:sp>
        <p:nvSpPr>
          <p:cNvPr id="1156" name="Google Shape;1088;p38">
            <a:extLst>
              <a:ext uri="{FF2B5EF4-FFF2-40B4-BE49-F238E27FC236}">
                <a16:creationId xmlns:a16="http://schemas.microsoft.com/office/drawing/2014/main" id="{0E6F31D5-A89D-3EB0-A0CE-1C0F188CCE03}"/>
              </a:ext>
            </a:extLst>
          </p:cNvPr>
          <p:cNvSpPr txBox="1">
            <a:spLocks/>
          </p:cNvSpPr>
          <p:nvPr/>
        </p:nvSpPr>
        <p:spPr>
          <a:xfrm>
            <a:off x="6594661" y="2930270"/>
            <a:ext cx="887266" cy="33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400">
                <a:solidFill>
                  <a:srgbClr val="000000"/>
                </a:solidFill>
              </a:rPr>
              <a:t>Neurones</a:t>
            </a:r>
          </a:p>
        </p:txBody>
      </p:sp>
      <p:sp>
        <p:nvSpPr>
          <p:cNvPr id="1157" name="Google Shape;1088;p38">
            <a:extLst>
              <a:ext uri="{FF2B5EF4-FFF2-40B4-BE49-F238E27FC236}">
                <a16:creationId xmlns:a16="http://schemas.microsoft.com/office/drawing/2014/main" id="{7DBC1BA0-C859-0350-A6A6-734649F6F31B}"/>
              </a:ext>
            </a:extLst>
          </p:cNvPr>
          <p:cNvSpPr txBox="1">
            <a:spLocks/>
          </p:cNvSpPr>
          <p:nvPr/>
        </p:nvSpPr>
        <p:spPr>
          <a:xfrm>
            <a:off x="6197656" y="3773897"/>
            <a:ext cx="887266" cy="33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400">
                <a:solidFill>
                  <a:srgbClr val="000000"/>
                </a:solidFill>
              </a:rPr>
              <a:t>SVD</a:t>
            </a:r>
          </a:p>
        </p:txBody>
      </p:sp>
    </p:spTree>
    <p:extLst>
      <p:ext uri="{BB962C8B-B14F-4D97-AF65-F5344CB8AC3E}">
        <p14:creationId xmlns:p14="http://schemas.microsoft.com/office/powerpoint/2010/main" val="232132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2539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Récapitulatif</a:t>
            </a:r>
            <a:r>
              <a:rPr lang="en"/>
              <a:t> et </a:t>
            </a:r>
            <a:r>
              <a:rPr lang="en" err="1"/>
              <a:t>interprétation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253925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 IDEES</a:t>
            </a:r>
            <a:endParaRPr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 DU PROBLEME</a:t>
            </a:r>
            <a:endParaRPr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2019369" cy="973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CH"/>
              <a:t>Comment prédire des consommations à partir des données antérieures ?</a:t>
            </a:r>
            <a:endParaRPr lang="en-US"/>
          </a:p>
          <a:p>
            <a:pPr marL="0" indent="0" algn="just"/>
            <a:endParaRPr lang="en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920455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Comment </a:t>
            </a:r>
            <a:r>
              <a:rPr lang="en" err="1"/>
              <a:t>déterminer</a:t>
            </a:r>
            <a:r>
              <a:rPr lang="en"/>
              <a:t> le </a:t>
            </a:r>
            <a:r>
              <a:rPr lang="en" err="1"/>
              <a:t>modèle</a:t>
            </a:r>
            <a:r>
              <a:rPr lang="en"/>
              <a:t> </a:t>
            </a:r>
            <a:r>
              <a:rPr lang="en" err="1"/>
              <a:t>adéquat</a:t>
            </a:r>
            <a:r>
              <a:rPr lang="en"/>
              <a:t> ?</a:t>
            </a:r>
            <a:endParaRPr lang="fr-FR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Sommaire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4" name="Google Shape;1084;p3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3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7" name="Google Shape;1087;p3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Processus</a:t>
            </a:r>
            <a:endParaRPr/>
          </a:p>
        </p:txBody>
      </p:sp>
      <p:cxnSp>
        <p:nvCxnSpPr>
          <p:cNvPr id="1089" name="Google Shape;1089;p3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0" name="Google Shape;1090;p3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1091" name="Google Shape;1091;p3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53208E0-394D-0CD5-9459-E4305C27EBCB}"/>
              </a:ext>
            </a:extLst>
          </p:cNvPr>
          <p:cNvGrpSpPr/>
          <p:nvPr/>
        </p:nvGrpSpPr>
        <p:grpSpPr>
          <a:xfrm>
            <a:off x="3401092" y="2731350"/>
            <a:ext cx="373500" cy="700300"/>
            <a:chOff x="3401092" y="2731350"/>
            <a:chExt cx="373500" cy="700300"/>
          </a:xfrm>
        </p:grpSpPr>
        <p:cxnSp>
          <p:nvCxnSpPr>
            <p:cNvPr id="1085" name="Google Shape;1085;p38"/>
            <p:cNvCxnSpPr/>
            <p:nvPr/>
          </p:nvCxnSpPr>
          <p:spPr>
            <a:xfrm>
              <a:off x="3587838" y="2976550"/>
              <a:ext cx="0" cy="4551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8"/>
            <p:cNvGrpSpPr/>
            <p:nvPr/>
          </p:nvGrpSpPr>
          <p:grpSpPr>
            <a:xfrm>
              <a:off x="3401092" y="2731350"/>
              <a:ext cx="373500" cy="373500"/>
              <a:chOff x="3212675" y="1912500"/>
              <a:chExt cx="373500" cy="373500"/>
            </a:xfrm>
          </p:grpSpPr>
          <p:sp>
            <p:nvSpPr>
              <p:cNvPr id="1094" name="Google Shape;1094;p38"/>
              <p:cNvSpPr/>
              <p:nvPr/>
            </p:nvSpPr>
            <p:spPr>
              <a:xfrm>
                <a:off x="330401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3212675" y="1912500"/>
                <a:ext cx="373500" cy="373500"/>
              </a:xfrm>
              <a:prstGeom prst="donut">
                <a:avLst>
                  <a:gd name="adj" fmla="val 1019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6" name="Google Shape;1096;p3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1097" name="Google Shape;1097;p3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2" name="Google Shape;1102;p38"/>
          <p:cNvSpPr txBox="1">
            <a:spLocks noGrp="1"/>
          </p:cNvSpPr>
          <p:nvPr>
            <p:ph type="ctrTitle" idx="4294967295"/>
          </p:nvPr>
        </p:nvSpPr>
        <p:spPr>
          <a:xfrm>
            <a:off x="610450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/>
              <a:t>Compréhension</a:t>
            </a:r>
            <a:endParaRPr sz="1800" b="1"/>
          </a:p>
        </p:txBody>
      </p:sp>
      <p:sp>
        <p:nvSpPr>
          <p:cNvPr id="1103" name="Google Shape;1103;p38"/>
          <p:cNvSpPr txBox="1">
            <a:spLocks noGrp="1"/>
          </p:cNvSpPr>
          <p:nvPr>
            <p:ph type="subTitle" idx="4294967295"/>
          </p:nvPr>
        </p:nvSpPr>
        <p:spPr>
          <a:xfrm>
            <a:off x="610438" y="148995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err="1"/>
              <a:t>Comprendre</a:t>
            </a:r>
            <a:r>
              <a:rPr lang="en" sz="1400"/>
              <a:t> les </a:t>
            </a:r>
            <a:r>
              <a:rPr lang="en" sz="1400" err="1"/>
              <a:t>données</a:t>
            </a:r>
            <a:r>
              <a:rPr lang="en" sz="1400"/>
              <a:t> pour </a:t>
            </a:r>
            <a:r>
              <a:rPr lang="en" sz="1400" err="1"/>
              <a:t>mieux</a:t>
            </a:r>
            <a:r>
              <a:rPr lang="en" sz="1400"/>
              <a:t> les </a:t>
            </a:r>
            <a:r>
              <a:rPr lang="en" sz="1400" err="1"/>
              <a:t>analyser</a:t>
            </a:r>
            <a:endParaRPr sz="1400"/>
          </a:p>
        </p:txBody>
      </p: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Test</a:t>
            </a:r>
            <a:endParaRPr sz="1800" b="1"/>
          </a:p>
        </p:txBody>
      </p:sp>
      <p:sp>
        <p:nvSpPr>
          <p:cNvPr id="1105" name="Google Shape;1105;p38"/>
          <p:cNvSpPr txBox="1">
            <a:spLocks noGrp="1"/>
          </p:cNvSpPr>
          <p:nvPr>
            <p:ph type="subTitle" idx="4294967295"/>
          </p:nvPr>
        </p:nvSpPr>
        <p:spPr>
          <a:xfrm>
            <a:off x="6720378" y="366058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Tester les </a:t>
            </a:r>
            <a:r>
              <a:rPr lang="en" sz="1400" err="1"/>
              <a:t>modèles</a:t>
            </a:r>
            <a:r>
              <a:rPr lang="en" sz="1400"/>
              <a:t> et </a:t>
            </a:r>
            <a:r>
              <a:rPr lang="en" sz="1400" err="1"/>
              <a:t>prédire</a:t>
            </a:r>
            <a:r>
              <a:rPr lang="en" sz="1400"/>
              <a:t> les </a:t>
            </a:r>
            <a:r>
              <a:rPr lang="en" sz="1400" err="1"/>
              <a:t>données</a:t>
            </a:r>
            <a:endParaRPr sz="1400"/>
          </a:p>
        </p:txBody>
      </p:sp>
      <p:sp>
        <p:nvSpPr>
          <p:cNvPr id="1106" name="Google Shape;1106;p38"/>
          <p:cNvSpPr txBox="1">
            <a:spLocks noGrp="1"/>
          </p:cNvSpPr>
          <p:nvPr>
            <p:ph type="ctrTitle" idx="4294967295"/>
          </p:nvPr>
        </p:nvSpPr>
        <p:spPr>
          <a:xfrm>
            <a:off x="2647200" y="3163299"/>
            <a:ext cx="1881300" cy="7029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/>
              <a:t>Détermination</a:t>
            </a:r>
            <a:r>
              <a:rPr lang="en" sz="1800" b="1"/>
              <a:t>, exploration</a:t>
            </a:r>
            <a:endParaRPr sz="1800" b="1"/>
          </a:p>
        </p:txBody>
      </p:sp>
      <p:sp>
        <p:nvSpPr>
          <p:cNvPr id="1107" name="Google Shape;1107;p38"/>
          <p:cNvSpPr txBox="1">
            <a:spLocks noGrp="1"/>
          </p:cNvSpPr>
          <p:nvPr>
            <p:ph type="subTitle" idx="4294967295"/>
          </p:nvPr>
        </p:nvSpPr>
        <p:spPr>
          <a:xfrm>
            <a:off x="2532864" y="3660597"/>
            <a:ext cx="2109900" cy="1071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err="1"/>
              <a:t>Déterminer</a:t>
            </a:r>
            <a:r>
              <a:rPr lang="en" sz="1400"/>
              <a:t> les variables </a:t>
            </a:r>
            <a:r>
              <a:rPr lang="en" sz="1400" err="1"/>
              <a:t>explicatives</a:t>
            </a:r>
            <a:r>
              <a:rPr lang="en" sz="1400"/>
              <a:t> et essayer </a:t>
            </a:r>
            <a:r>
              <a:rPr lang="en" sz="1400" err="1"/>
              <a:t>différents</a:t>
            </a:r>
            <a:r>
              <a:rPr lang="en" sz="1400"/>
              <a:t> </a:t>
            </a:r>
            <a:r>
              <a:rPr lang="en" sz="1400" err="1"/>
              <a:t>modèles</a:t>
            </a:r>
            <a:endParaRPr sz="1400"/>
          </a:p>
        </p:txBody>
      </p:sp>
      <p:sp>
        <p:nvSpPr>
          <p:cNvPr id="1108" name="Google Shape;1108;p38"/>
          <p:cNvSpPr txBox="1">
            <a:spLocks noGrp="1"/>
          </p:cNvSpPr>
          <p:nvPr>
            <p:ph type="ctrTitle" idx="4294967295"/>
          </p:nvPr>
        </p:nvSpPr>
        <p:spPr>
          <a:xfrm>
            <a:off x="4683963" y="1977263"/>
            <a:ext cx="18813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/>
              <a:t>Création</a:t>
            </a:r>
            <a:endParaRPr sz="1800" b="1"/>
          </a:p>
        </p:txBody>
      </p:sp>
      <p:sp>
        <p:nvSpPr>
          <p:cNvPr id="1109" name="Google Shape;1109;p38"/>
          <p:cNvSpPr txBox="1">
            <a:spLocks noGrp="1"/>
          </p:cNvSpPr>
          <p:nvPr>
            <p:ph type="subTitle" idx="4294967295"/>
          </p:nvPr>
        </p:nvSpPr>
        <p:spPr>
          <a:xfrm>
            <a:off x="4569650" y="1489967"/>
            <a:ext cx="21099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err="1"/>
              <a:t>Créer</a:t>
            </a:r>
            <a:r>
              <a:rPr lang="en" sz="1400"/>
              <a:t> les </a:t>
            </a:r>
            <a:r>
              <a:rPr lang="en" sz="1400" err="1"/>
              <a:t>modèles</a:t>
            </a:r>
            <a:r>
              <a:rPr lang="en" sz="1400"/>
              <a:t> de r</a:t>
            </a:r>
            <a:r>
              <a:rPr lang="fr-FR" sz="1400" err="1"/>
              <a:t>é</a:t>
            </a:r>
            <a:r>
              <a:rPr lang="en" sz="1400" err="1"/>
              <a:t>gression</a:t>
            </a:r>
            <a:r>
              <a:rPr lang="en" sz="1400"/>
              <a:t> et les entrainer</a:t>
            </a:r>
            <a:endParaRPr sz="1400"/>
          </a:p>
        </p:txBody>
      </p:sp>
      <p:sp>
        <p:nvSpPr>
          <p:cNvPr id="1110" name="Google Shape;1110;p38"/>
          <p:cNvSpPr txBox="1">
            <a:spLocks noGrp="1"/>
          </p:cNvSpPr>
          <p:nvPr>
            <p:ph type="ctrTitle" idx="4294967295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JOUR 01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JOUR 02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112" name="Google Shape;1112;p38"/>
          <p:cNvSpPr txBox="1">
            <a:spLocks noGrp="1"/>
          </p:cNvSpPr>
          <p:nvPr>
            <p:ph type="ctrTitle" idx="4294967295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accent1"/>
                </a:solidFill>
              </a:rPr>
              <a:t>JOUR 02</a:t>
            </a:r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6874681" y="2113408"/>
            <a:ext cx="1540572" cy="427800"/>
          </a:xfrm>
          <a:prstGeom prst="rect">
            <a:avLst/>
          </a:prstGeom>
          <a:ln w="28575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accent3"/>
                </a:solidFill>
              </a:rPr>
              <a:t>JOUR 03/04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0D364E-955A-2EB2-ECDF-53EC519847EF}"/>
              </a:ext>
            </a:extLst>
          </p:cNvPr>
          <p:cNvSpPr txBox="1"/>
          <p:nvPr/>
        </p:nvSpPr>
        <p:spPr>
          <a:xfrm>
            <a:off x="4458586" y="412543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582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7" name="Google Shape;1087;p38"/>
          <p:cNvCxnSpPr>
            <a:cxnSpLocks/>
          </p:cNvCxnSpPr>
          <p:nvPr/>
        </p:nvCxnSpPr>
        <p:spPr>
          <a:xfrm>
            <a:off x="1080000" y="2365200"/>
            <a:ext cx="0" cy="828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grpSp>
        <p:nvGrpSpPr>
          <p:cNvPr id="1099" name="Google Shape;1099;p38"/>
          <p:cNvGrpSpPr/>
          <p:nvPr/>
        </p:nvGrpSpPr>
        <p:grpSpPr>
          <a:xfrm>
            <a:off x="414000" y="1497600"/>
            <a:ext cx="1319081" cy="1319081"/>
            <a:chOff x="7457825" y="1912500"/>
            <a:chExt cx="373500" cy="373500"/>
          </a:xfrm>
        </p:grpSpPr>
        <p:sp>
          <p:nvSpPr>
            <p:cNvPr id="1100" name="Google Shape;1100;p3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name="adj" fmla="val 1019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4" name="Google Shape;1104;p38"/>
          <p:cNvSpPr txBox="1">
            <a:spLocks noGrp="1"/>
          </p:cNvSpPr>
          <p:nvPr>
            <p:ph type="ctrTitle" idx="4294967295"/>
          </p:nvPr>
        </p:nvSpPr>
        <p:spPr>
          <a:xfrm>
            <a:off x="562356" y="3353760"/>
            <a:ext cx="1025568" cy="4119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Test</a:t>
            </a:r>
            <a:endParaRPr sz="2400" b="1"/>
          </a:p>
        </p:txBody>
      </p:sp>
      <p:sp>
        <p:nvSpPr>
          <p:cNvPr id="1113" name="Google Shape;1113;p38"/>
          <p:cNvSpPr txBox="1">
            <a:spLocks noGrp="1"/>
          </p:cNvSpPr>
          <p:nvPr>
            <p:ph type="ctrTitle" idx="4294967295"/>
          </p:nvPr>
        </p:nvSpPr>
        <p:spPr>
          <a:xfrm>
            <a:off x="298800" y="1051200"/>
            <a:ext cx="1548000" cy="427800"/>
          </a:xfrm>
          <a:prstGeom prst="rect">
            <a:avLst/>
          </a:prstGeom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accent3"/>
                </a:solidFill>
              </a:rPr>
              <a:t>JOUR 03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0D364E-955A-2EB2-ECDF-53EC519847EF}"/>
              </a:ext>
            </a:extLst>
          </p:cNvPr>
          <p:cNvSpPr txBox="1"/>
          <p:nvPr/>
        </p:nvSpPr>
        <p:spPr>
          <a:xfrm>
            <a:off x="4458586" y="412543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5" name="Google Shape;1106;p38">
            <a:extLst>
              <a:ext uri="{FF2B5EF4-FFF2-40B4-BE49-F238E27FC236}">
                <a16:creationId xmlns:a16="http://schemas.microsoft.com/office/drawing/2014/main" id="{AD9E606F-0943-716C-3962-43951D7D6EE5}"/>
              </a:ext>
            </a:extLst>
          </p:cNvPr>
          <p:cNvSpPr txBox="1">
            <a:spLocks/>
          </p:cNvSpPr>
          <p:nvPr/>
        </p:nvSpPr>
        <p:spPr>
          <a:xfrm>
            <a:off x="3127455" y="2819500"/>
            <a:ext cx="4438997" cy="148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/>
              <a:t>On normalise ensuite toutes les données avec un </a:t>
            </a:r>
            <a:r>
              <a:rPr lang="fr-FR" sz="2400" err="1"/>
              <a:t>MinMax</a:t>
            </a:r>
            <a:endParaRPr lang="fr-FR" sz="2400"/>
          </a:p>
        </p:txBody>
      </p:sp>
      <p:sp>
        <p:nvSpPr>
          <p:cNvPr id="6" name="Google Shape;1106;p38">
            <a:extLst>
              <a:ext uri="{FF2B5EF4-FFF2-40B4-BE49-F238E27FC236}">
                <a16:creationId xmlns:a16="http://schemas.microsoft.com/office/drawing/2014/main" id="{5F8B1B09-82D0-D78F-0526-69B083BC31FD}"/>
              </a:ext>
            </a:extLst>
          </p:cNvPr>
          <p:cNvSpPr txBox="1">
            <a:spLocks/>
          </p:cNvSpPr>
          <p:nvPr/>
        </p:nvSpPr>
        <p:spPr>
          <a:xfrm>
            <a:off x="3058875" y="1188820"/>
            <a:ext cx="4438997" cy="148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/>
              <a:t>On complète le deuxième </a:t>
            </a:r>
            <a:r>
              <a:rPr lang="fr-FR" sz="2400" err="1"/>
              <a:t>database</a:t>
            </a:r>
            <a:r>
              <a:rPr lang="fr-FR" sz="2400"/>
              <a:t> en moyennant les deux valeurs les plus proches et on le merge avec le premier</a:t>
            </a:r>
          </a:p>
        </p:txBody>
      </p:sp>
    </p:spTree>
    <p:extLst>
      <p:ext uri="{BB962C8B-B14F-4D97-AF65-F5344CB8AC3E}">
        <p14:creationId xmlns:p14="http://schemas.microsoft.com/office/powerpoint/2010/main" val="261814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53208E0-394D-0CD5-9459-E4305C27EBCB}"/>
              </a:ext>
            </a:extLst>
          </p:cNvPr>
          <p:cNvGrpSpPr/>
          <p:nvPr/>
        </p:nvGrpSpPr>
        <p:grpSpPr>
          <a:xfrm>
            <a:off x="412258" y="1497688"/>
            <a:ext cx="1319764" cy="1699167"/>
            <a:chOff x="3401092" y="2731350"/>
            <a:chExt cx="373500" cy="480873"/>
          </a:xfrm>
        </p:grpSpPr>
        <p:cxnSp>
          <p:nvCxnSpPr>
            <p:cNvPr id="1085" name="Google Shape;1085;p38"/>
            <p:cNvCxnSpPr>
              <a:cxnSpLocks/>
            </p:cNvCxnSpPr>
            <p:nvPr/>
          </p:nvCxnSpPr>
          <p:spPr>
            <a:xfrm flipH="1">
              <a:off x="3587830" y="2976550"/>
              <a:ext cx="8" cy="235673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8"/>
            <p:cNvGrpSpPr/>
            <p:nvPr/>
          </p:nvGrpSpPr>
          <p:grpSpPr>
            <a:xfrm>
              <a:off x="3401092" y="2731350"/>
              <a:ext cx="373500" cy="373500"/>
              <a:chOff x="3212675" y="1912500"/>
              <a:chExt cx="373500" cy="373500"/>
            </a:xfrm>
          </p:grpSpPr>
          <p:sp>
            <p:nvSpPr>
              <p:cNvPr id="1094" name="Google Shape;1094;p38"/>
              <p:cNvSpPr/>
              <p:nvPr/>
            </p:nvSpPr>
            <p:spPr>
              <a:xfrm>
                <a:off x="330401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3212675" y="1912500"/>
                <a:ext cx="373500" cy="373500"/>
              </a:xfrm>
              <a:prstGeom prst="donut">
                <a:avLst>
                  <a:gd name="adj" fmla="val 10193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7451" y="1048622"/>
            <a:ext cx="1549378" cy="427800"/>
          </a:xfrm>
          <a:prstGeom prst="rect">
            <a:avLst/>
          </a:prstGeom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accent3"/>
                </a:solidFill>
              </a:rPr>
              <a:t>JOUR 03</a:t>
            </a:r>
          </a:p>
        </p:txBody>
      </p:sp>
      <p:sp>
        <p:nvSpPr>
          <p:cNvPr id="3" name="Google Shape;1106;p38">
            <a:extLst>
              <a:ext uri="{FF2B5EF4-FFF2-40B4-BE49-F238E27FC236}">
                <a16:creationId xmlns:a16="http://schemas.microsoft.com/office/drawing/2014/main" id="{19997848-82FD-F06E-29D1-CD6C92A945DA}"/>
              </a:ext>
            </a:extLst>
          </p:cNvPr>
          <p:cNvSpPr txBox="1">
            <a:spLocks/>
          </p:cNvSpPr>
          <p:nvPr/>
        </p:nvSpPr>
        <p:spPr>
          <a:xfrm>
            <a:off x="6601687" y="3419999"/>
            <a:ext cx="2265893" cy="5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endParaRPr lang="fr-FR" sz="1800" b="1"/>
          </a:p>
        </p:txBody>
      </p:sp>
      <p:sp>
        <p:nvSpPr>
          <p:cNvPr id="4" name="Google Shape;1106;p38">
            <a:extLst>
              <a:ext uri="{FF2B5EF4-FFF2-40B4-BE49-F238E27FC236}">
                <a16:creationId xmlns:a16="http://schemas.microsoft.com/office/drawing/2014/main" id="{26CED180-5C31-D620-D701-949B0A867C96}"/>
              </a:ext>
            </a:extLst>
          </p:cNvPr>
          <p:cNvSpPr txBox="1">
            <a:spLocks/>
          </p:cNvSpPr>
          <p:nvPr/>
        </p:nvSpPr>
        <p:spPr>
          <a:xfrm>
            <a:off x="2245079" y="4559254"/>
            <a:ext cx="4279194" cy="44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endParaRPr lang="fr-FR" sz="1400"/>
          </a:p>
        </p:txBody>
      </p:sp>
      <p:sp>
        <p:nvSpPr>
          <p:cNvPr id="11" name="Google Shape;1106;p38">
            <a:extLst>
              <a:ext uri="{FF2B5EF4-FFF2-40B4-BE49-F238E27FC236}">
                <a16:creationId xmlns:a16="http://schemas.microsoft.com/office/drawing/2014/main" id="{F37D7138-3F90-EB3D-C318-C602468E2C24}"/>
              </a:ext>
            </a:extLst>
          </p:cNvPr>
          <p:cNvSpPr txBox="1">
            <a:spLocks/>
          </p:cNvSpPr>
          <p:nvPr/>
        </p:nvSpPr>
        <p:spPr>
          <a:xfrm>
            <a:off x="2265893" y="2175387"/>
            <a:ext cx="3146513" cy="163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/>
              <a:t>Pour forcer le modèle à prendre en compte le jour de la semaine on les code en binaire</a:t>
            </a:r>
          </a:p>
        </p:txBody>
      </p:sp>
      <p:pic>
        <p:nvPicPr>
          <p:cNvPr id="6" name="Image 5" descr="Une image contenant texte, Appareils électroniques, calculatrice, clavier&#10;&#10;Description générée automatiquement">
            <a:extLst>
              <a:ext uri="{FF2B5EF4-FFF2-40B4-BE49-F238E27FC236}">
                <a16:creationId xmlns:a16="http://schemas.microsoft.com/office/drawing/2014/main" id="{5B340852-3E56-A5EA-9040-25E2CA3D9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258" y="1226868"/>
            <a:ext cx="3146484" cy="3378264"/>
          </a:xfrm>
          <a:prstGeom prst="rect">
            <a:avLst/>
          </a:prstGeom>
        </p:spPr>
      </p:pic>
      <p:sp>
        <p:nvSpPr>
          <p:cNvPr id="7" name="Google Shape;1104;p38">
            <a:extLst>
              <a:ext uri="{FF2B5EF4-FFF2-40B4-BE49-F238E27FC236}">
                <a16:creationId xmlns:a16="http://schemas.microsoft.com/office/drawing/2014/main" id="{14ADA5F6-A8AB-B6CD-6FC2-4D9B9DEAA0A1}"/>
              </a:ext>
            </a:extLst>
          </p:cNvPr>
          <p:cNvSpPr txBox="1">
            <a:spLocks/>
          </p:cNvSpPr>
          <p:nvPr/>
        </p:nvSpPr>
        <p:spPr>
          <a:xfrm>
            <a:off x="562356" y="3353760"/>
            <a:ext cx="1025568" cy="41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 b="1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591714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12216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Pre-processing : choix des variables</a:t>
            </a:r>
            <a:endParaRPr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53208E0-394D-0CD5-9459-E4305C27EBCB}"/>
              </a:ext>
            </a:extLst>
          </p:cNvPr>
          <p:cNvGrpSpPr/>
          <p:nvPr/>
        </p:nvGrpSpPr>
        <p:grpSpPr>
          <a:xfrm>
            <a:off x="412258" y="1497688"/>
            <a:ext cx="1319764" cy="1699167"/>
            <a:chOff x="3401092" y="2731350"/>
            <a:chExt cx="373500" cy="480873"/>
          </a:xfrm>
        </p:grpSpPr>
        <p:cxnSp>
          <p:nvCxnSpPr>
            <p:cNvPr id="1085" name="Google Shape;1085;p38"/>
            <p:cNvCxnSpPr>
              <a:cxnSpLocks/>
            </p:cNvCxnSpPr>
            <p:nvPr/>
          </p:nvCxnSpPr>
          <p:spPr>
            <a:xfrm flipH="1">
              <a:off x="3587830" y="2976550"/>
              <a:ext cx="8" cy="235673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8"/>
            <p:cNvGrpSpPr/>
            <p:nvPr/>
          </p:nvGrpSpPr>
          <p:grpSpPr>
            <a:xfrm>
              <a:off x="3401092" y="2731350"/>
              <a:ext cx="373500" cy="373500"/>
              <a:chOff x="3212675" y="1912500"/>
              <a:chExt cx="373500" cy="373500"/>
            </a:xfrm>
          </p:grpSpPr>
          <p:sp>
            <p:nvSpPr>
              <p:cNvPr id="1094" name="Google Shape;1094;p38"/>
              <p:cNvSpPr/>
              <p:nvPr/>
            </p:nvSpPr>
            <p:spPr>
              <a:xfrm>
                <a:off x="330401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3212675" y="1912500"/>
                <a:ext cx="373500" cy="373500"/>
              </a:xfrm>
              <a:prstGeom prst="donut">
                <a:avLst>
                  <a:gd name="adj" fmla="val 10193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7451" y="1048622"/>
            <a:ext cx="1549378" cy="427800"/>
          </a:xfrm>
          <a:prstGeom prst="rect">
            <a:avLst/>
          </a:prstGeom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accent3"/>
                </a:solidFill>
              </a:rPr>
              <a:t>JOUR 03</a:t>
            </a:r>
          </a:p>
        </p:txBody>
      </p:sp>
      <p:sp>
        <p:nvSpPr>
          <p:cNvPr id="4" name="Google Shape;1106;p38">
            <a:extLst>
              <a:ext uri="{FF2B5EF4-FFF2-40B4-BE49-F238E27FC236}">
                <a16:creationId xmlns:a16="http://schemas.microsoft.com/office/drawing/2014/main" id="{26CED180-5C31-D620-D701-949B0A867C96}"/>
              </a:ext>
            </a:extLst>
          </p:cNvPr>
          <p:cNvSpPr txBox="1">
            <a:spLocks/>
          </p:cNvSpPr>
          <p:nvPr/>
        </p:nvSpPr>
        <p:spPr>
          <a:xfrm>
            <a:off x="2245079" y="4559254"/>
            <a:ext cx="4279194" cy="44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endParaRPr lang="fr-FR" sz="1400"/>
          </a:p>
        </p:txBody>
      </p:sp>
      <p:sp>
        <p:nvSpPr>
          <p:cNvPr id="11" name="Google Shape;1106;p38">
            <a:extLst>
              <a:ext uri="{FF2B5EF4-FFF2-40B4-BE49-F238E27FC236}">
                <a16:creationId xmlns:a16="http://schemas.microsoft.com/office/drawing/2014/main" id="{F37D7138-3F90-EB3D-C318-C602468E2C24}"/>
              </a:ext>
            </a:extLst>
          </p:cNvPr>
          <p:cNvSpPr txBox="1">
            <a:spLocks/>
          </p:cNvSpPr>
          <p:nvPr/>
        </p:nvSpPr>
        <p:spPr>
          <a:xfrm>
            <a:off x="2263347" y="1049338"/>
            <a:ext cx="5745065" cy="148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/>
              <a:t>On réduit la taille du </a:t>
            </a:r>
            <a:r>
              <a:rPr lang="fr-FR" sz="2400" err="1"/>
              <a:t>dataset</a:t>
            </a:r>
            <a:r>
              <a:rPr lang="fr-FR" sz="2400"/>
              <a:t> en supprimant :</a:t>
            </a:r>
          </a:p>
          <a:p>
            <a:pPr marL="342900" indent="-342900" algn="ctr">
              <a:buFont typeface="Arial"/>
              <a:buChar char="•"/>
            </a:pPr>
            <a:r>
              <a:rPr lang="fr-FR" sz="2400"/>
              <a:t>Les variables avec peu de variance</a:t>
            </a:r>
          </a:p>
          <a:p>
            <a:pPr marL="342900" indent="-342900" algn="ctr">
              <a:buFont typeface="Arial"/>
              <a:buChar char="•"/>
            </a:pPr>
            <a:r>
              <a:rPr lang="fr-FR" sz="2400"/>
              <a:t>Les variables corrélées entre elles</a:t>
            </a:r>
          </a:p>
        </p:txBody>
      </p:sp>
      <p:sp>
        <p:nvSpPr>
          <p:cNvPr id="6" name="Google Shape;1106;p38">
            <a:extLst>
              <a:ext uri="{FF2B5EF4-FFF2-40B4-BE49-F238E27FC236}">
                <a16:creationId xmlns:a16="http://schemas.microsoft.com/office/drawing/2014/main" id="{2D84A7FC-9E01-4838-CF27-990144AC5F37}"/>
              </a:ext>
            </a:extLst>
          </p:cNvPr>
          <p:cNvSpPr txBox="1">
            <a:spLocks/>
          </p:cNvSpPr>
          <p:nvPr/>
        </p:nvSpPr>
        <p:spPr>
          <a:xfrm>
            <a:off x="2243535" y="2451418"/>
            <a:ext cx="5543897" cy="164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/>
              <a:t>On utilise ensuite la méthode </a:t>
            </a:r>
            <a:r>
              <a:rPr lang="fr-FR" sz="2400" err="1"/>
              <a:t>SelectKBest</a:t>
            </a:r>
            <a:r>
              <a:rPr lang="fr-FR" sz="2400"/>
              <a:t>. </a:t>
            </a:r>
            <a:endParaRPr lang="fr-FR"/>
          </a:p>
          <a:p>
            <a:pPr algn="ctr"/>
            <a:r>
              <a:rPr lang="fr-FR" sz="2400"/>
              <a:t>Comme nous avons une série temporelle les données au temps t-n sont importantes</a:t>
            </a:r>
          </a:p>
        </p:txBody>
      </p:sp>
      <p:sp>
        <p:nvSpPr>
          <p:cNvPr id="5" name="Google Shape;1104;p38">
            <a:extLst>
              <a:ext uri="{FF2B5EF4-FFF2-40B4-BE49-F238E27FC236}">
                <a16:creationId xmlns:a16="http://schemas.microsoft.com/office/drawing/2014/main" id="{1710159F-13DA-C426-521C-7F49C4FDF99B}"/>
              </a:ext>
            </a:extLst>
          </p:cNvPr>
          <p:cNvSpPr txBox="1">
            <a:spLocks/>
          </p:cNvSpPr>
          <p:nvPr/>
        </p:nvSpPr>
        <p:spPr>
          <a:xfrm>
            <a:off x="562356" y="3353760"/>
            <a:ext cx="1025568" cy="41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 b="1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77288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12216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Choix du modèle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53208E0-394D-0CD5-9459-E4305C27EBCB}"/>
              </a:ext>
            </a:extLst>
          </p:cNvPr>
          <p:cNvGrpSpPr/>
          <p:nvPr/>
        </p:nvGrpSpPr>
        <p:grpSpPr>
          <a:xfrm>
            <a:off x="412258" y="1497688"/>
            <a:ext cx="1319764" cy="1699167"/>
            <a:chOff x="3401092" y="2731350"/>
            <a:chExt cx="373500" cy="480873"/>
          </a:xfrm>
        </p:grpSpPr>
        <p:cxnSp>
          <p:nvCxnSpPr>
            <p:cNvPr id="1085" name="Google Shape;1085;p38"/>
            <p:cNvCxnSpPr>
              <a:cxnSpLocks/>
            </p:cNvCxnSpPr>
            <p:nvPr/>
          </p:nvCxnSpPr>
          <p:spPr>
            <a:xfrm flipH="1">
              <a:off x="3587830" y="2976550"/>
              <a:ext cx="8" cy="235673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8"/>
            <p:cNvGrpSpPr/>
            <p:nvPr/>
          </p:nvGrpSpPr>
          <p:grpSpPr>
            <a:xfrm>
              <a:off x="3401092" y="2731350"/>
              <a:ext cx="373500" cy="373500"/>
              <a:chOff x="3212675" y="1912500"/>
              <a:chExt cx="373500" cy="373500"/>
            </a:xfrm>
          </p:grpSpPr>
          <p:sp>
            <p:nvSpPr>
              <p:cNvPr id="1094" name="Google Shape;1094;p38"/>
              <p:cNvSpPr/>
              <p:nvPr/>
            </p:nvSpPr>
            <p:spPr>
              <a:xfrm>
                <a:off x="330401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3212675" y="1912500"/>
                <a:ext cx="373500" cy="373500"/>
              </a:xfrm>
              <a:prstGeom prst="donut">
                <a:avLst>
                  <a:gd name="adj" fmla="val 10193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7451" y="1048622"/>
            <a:ext cx="1549378" cy="427800"/>
          </a:xfrm>
          <a:prstGeom prst="rect">
            <a:avLst/>
          </a:prstGeom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accent3"/>
                </a:solidFill>
              </a:rPr>
              <a:t>JOUR 03</a:t>
            </a:r>
          </a:p>
        </p:txBody>
      </p:sp>
      <p:sp>
        <p:nvSpPr>
          <p:cNvPr id="3" name="Google Shape;1106;p38">
            <a:extLst>
              <a:ext uri="{FF2B5EF4-FFF2-40B4-BE49-F238E27FC236}">
                <a16:creationId xmlns:a16="http://schemas.microsoft.com/office/drawing/2014/main" id="{19997848-82FD-F06E-29D1-CD6C92A945DA}"/>
              </a:ext>
            </a:extLst>
          </p:cNvPr>
          <p:cNvSpPr txBox="1">
            <a:spLocks/>
          </p:cNvSpPr>
          <p:nvPr/>
        </p:nvSpPr>
        <p:spPr>
          <a:xfrm>
            <a:off x="6601687" y="3419999"/>
            <a:ext cx="2265893" cy="55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endParaRPr lang="fr-FR" sz="1800" b="1"/>
          </a:p>
        </p:txBody>
      </p:sp>
      <p:sp>
        <p:nvSpPr>
          <p:cNvPr id="4" name="Google Shape;1106;p38">
            <a:extLst>
              <a:ext uri="{FF2B5EF4-FFF2-40B4-BE49-F238E27FC236}">
                <a16:creationId xmlns:a16="http://schemas.microsoft.com/office/drawing/2014/main" id="{26CED180-5C31-D620-D701-949B0A867C96}"/>
              </a:ext>
            </a:extLst>
          </p:cNvPr>
          <p:cNvSpPr txBox="1">
            <a:spLocks/>
          </p:cNvSpPr>
          <p:nvPr/>
        </p:nvSpPr>
        <p:spPr>
          <a:xfrm>
            <a:off x="2245079" y="4559254"/>
            <a:ext cx="4279194" cy="44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endParaRPr lang="fr-FR" sz="140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48A98205-2907-4CA6-8D78-69DE6E86B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192" y="1346564"/>
            <a:ext cx="3904488" cy="3137696"/>
          </a:xfrm>
          <a:prstGeom prst="rect">
            <a:avLst/>
          </a:prstGeom>
        </p:spPr>
      </p:pic>
      <p:sp>
        <p:nvSpPr>
          <p:cNvPr id="9" name="Google Shape;1106;p38">
            <a:extLst>
              <a:ext uri="{FF2B5EF4-FFF2-40B4-BE49-F238E27FC236}">
                <a16:creationId xmlns:a16="http://schemas.microsoft.com/office/drawing/2014/main" id="{2C741F03-DE94-62FF-78FC-20C9E79A552A}"/>
              </a:ext>
            </a:extLst>
          </p:cNvPr>
          <p:cNvSpPr txBox="1">
            <a:spLocks/>
          </p:cNvSpPr>
          <p:nvPr/>
        </p:nvSpPr>
        <p:spPr>
          <a:xfrm>
            <a:off x="5775960" y="2129563"/>
            <a:ext cx="3920837" cy="2064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endParaRPr lang="fr-FR" sz="2400"/>
          </a:p>
          <a:p>
            <a:pPr marL="342900" indent="-342900">
              <a:buFont typeface="Arial"/>
              <a:buChar char="•"/>
            </a:pPr>
            <a:r>
              <a:rPr lang="fr-FR" sz="2400"/>
              <a:t>Linéaire</a:t>
            </a:r>
          </a:p>
          <a:p>
            <a:pPr marL="342900" indent="-342900">
              <a:buFont typeface="Arial"/>
              <a:buChar char="•"/>
            </a:pPr>
            <a:r>
              <a:rPr lang="fr-FR" sz="2400"/>
              <a:t>Polynomiale (degré =2)</a:t>
            </a:r>
          </a:p>
          <a:p>
            <a:pPr marL="342900" indent="-342900">
              <a:buFont typeface="Arial"/>
              <a:buChar char="•"/>
            </a:pPr>
            <a:r>
              <a:rPr lang="fr-FR" sz="2400" err="1"/>
              <a:t>Random</a:t>
            </a:r>
            <a:r>
              <a:rPr lang="fr-FR" sz="2400"/>
              <a:t> </a:t>
            </a:r>
            <a:r>
              <a:rPr lang="fr-FR" sz="2400" err="1"/>
              <a:t>forest</a:t>
            </a:r>
            <a:endParaRPr lang="fr-FR" sz="2400"/>
          </a:p>
          <a:p>
            <a:pPr marL="342900" indent="-342900">
              <a:buFont typeface="Arial"/>
              <a:buChar char="•"/>
            </a:pPr>
            <a:r>
              <a:rPr lang="fr-FR" sz="2400"/>
              <a:t>Gradient </a:t>
            </a:r>
            <a:r>
              <a:rPr lang="fr-FR" sz="2400" err="1"/>
              <a:t>boosting</a:t>
            </a:r>
            <a:endParaRPr lang="fr-FR" sz="2400"/>
          </a:p>
        </p:txBody>
      </p:sp>
      <p:sp>
        <p:nvSpPr>
          <p:cNvPr id="7" name="Google Shape;1104;p38">
            <a:extLst>
              <a:ext uri="{FF2B5EF4-FFF2-40B4-BE49-F238E27FC236}">
                <a16:creationId xmlns:a16="http://schemas.microsoft.com/office/drawing/2014/main" id="{C950AA40-6C83-904C-60C1-8C64AAEB745E}"/>
              </a:ext>
            </a:extLst>
          </p:cNvPr>
          <p:cNvSpPr txBox="1">
            <a:spLocks/>
          </p:cNvSpPr>
          <p:nvPr/>
        </p:nvSpPr>
        <p:spPr>
          <a:xfrm>
            <a:off x="562356" y="3353760"/>
            <a:ext cx="1025568" cy="41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 b="1"/>
              <a:t>Test</a:t>
            </a:r>
          </a:p>
        </p:txBody>
      </p:sp>
      <p:sp>
        <p:nvSpPr>
          <p:cNvPr id="10" name="Google Shape;1106;p38">
            <a:extLst>
              <a:ext uri="{FF2B5EF4-FFF2-40B4-BE49-F238E27FC236}">
                <a16:creationId xmlns:a16="http://schemas.microsoft.com/office/drawing/2014/main" id="{30698B65-45AF-6252-70DD-20D6D13A57A7}"/>
              </a:ext>
            </a:extLst>
          </p:cNvPr>
          <p:cNvSpPr txBox="1">
            <a:spLocks/>
          </p:cNvSpPr>
          <p:nvPr/>
        </p:nvSpPr>
        <p:spPr>
          <a:xfrm>
            <a:off x="5775961" y="1742286"/>
            <a:ext cx="3368040" cy="53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/>
              <a:t>On teste 4 modèles</a:t>
            </a:r>
          </a:p>
        </p:txBody>
      </p:sp>
    </p:spTree>
    <p:extLst>
      <p:ext uri="{BB962C8B-B14F-4D97-AF65-F5344CB8AC3E}">
        <p14:creationId xmlns:p14="http://schemas.microsoft.com/office/powerpoint/2010/main" val="3588352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12216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Test du </a:t>
            </a:r>
            <a:r>
              <a:rPr lang="en" err="1"/>
              <a:t>modèle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53208E0-394D-0CD5-9459-E4305C27EBCB}"/>
              </a:ext>
            </a:extLst>
          </p:cNvPr>
          <p:cNvGrpSpPr/>
          <p:nvPr/>
        </p:nvGrpSpPr>
        <p:grpSpPr>
          <a:xfrm>
            <a:off x="412258" y="1497688"/>
            <a:ext cx="1319764" cy="1699167"/>
            <a:chOff x="3401092" y="2731350"/>
            <a:chExt cx="373500" cy="480873"/>
          </a:xfrm>
        </p:grpSpPr>
        <p:cxnSp>
          <p:nvCxnSpPr>
            <p:cNvPr id="1085" name="Google Shape;1085;p38"/>
            <p:cNvCxnSpPr>
              <a:cxnSpLocks/>
            </p:cNvCxnSpPr>
            <p:nvPr/>
          </p:nvCxnSpPr>
          <p:spPr>
            <a:xfrm flipH="1">
              <a:off x="3587830" y="2976550"/>
              <a:ext cx="8" cy="235673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8"/>
            <p:cNvGrpSpPr/>
            <p:nvPr/>
          </p:nvGrpSpPr>
          <p:grpSpPr>
            <a:xfrm>
              <a:off x="3401092" y="2731350"/>
              <a:ext cx="373500" cy="373500"/>
              <a:chOff x="3212675" y="1912500"/>
              <a:chExt cx="373500" cy="373500"/>
            </a:xfrm>
          </p:grpSpPr>
          <p:sp>
            <p:nvSpPr>
              <p:cNvPr id="1094" name="Google Shape;1094;p38"/>
              <p:cNvSpPr/>
              <p:nvPr/>
            </p:nvSpPr>
            <p:spPr>
              <a:xfrm>
                <a:off x="330401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3212675" y="1912500"/>
                <a:ext cx="373500" cy="373500"/>
              </a:xfrm>
              <a:prstGeom prst="donut">
                <a:avLst>
                  <a:gd name="adj" fmla="val 10193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7451" y="1048622"/>
            <a:ext cx="1549378" cy="427800"/>
          </a:xfrm>
          <a:prstGeom prst="rect">
            <a:avLst/>
          </a:prstGeom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accent3"/>
                </a:solidFill>
              </a:rPr>
              <a:t>JOUR 04</a:t>
            </a:r>
          </a:p>
        </p:txBody>
      </p:sp>
      <p:sp>
        <p:nvSpPr>
          <p:cNvPr id="4" name="Google Shape;1106;p38">
            <a:extLst>
              <a:ext uri="{FF2B5EF4-FFF2-40B4-BE49-F238E27FC236}">
                <a16:creationId xmlns:a16="http://schemas.microsoft.com/office/drawing/2014/main" id="{26CED180-5C31-D620-D701-949B0A867C96}"/>
              </a:ext>
            </a:extLst>
          </p:cNvPr>
          <p:cNvSpPr txBox="1">
            <a:spLocks/>
          </p:cNvSpPr>
          <p:nvPr/>
        </p:nvSpPr>
        <p:spPr>
          <a:xfrm>
            <a:off x="2245079" y="4559254"/>
            <a:ext cx="4279194" cy="44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endParaRPr lang="fr-FR" sz="1400"/>
          </a:p>
        </p:txBody>
      </p:sp>
      <p:sp>
        <p:nvSpPr>
          <p:cNvPr id="11" name="Google Shape;1106;p38">
            <a:extLst>
              <a:ext uri="{FF2B5EF4-FFF2-40B4-BE49-F238E27FC236}">
                <a16:creationId xmlns:a16="http://schemas.microsoft.com/office/drawing/2014/main" id="{F37D7138-3F90-EB3D-C318-C602468E2C24}"/>
              </a:ext>
            </a:extLst>
          </p:cNvPr>
          <p:cNvSpPr txBox="1">
            <a:spLocks/>
          </p:cNvSpPr>
          <p:nvPr/>
        </p:nvSpPr>
        <p:spPr>
          <a:xfrm>
            <a:off x="2350215" y="714058"/>
            <a:ext cx="5543897" cy="55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/>
              <a:t>Résultats sur le </a:t>
            </a:r>
            <a:r>
              <a:rPr lang="fr-FR" sz="2400" err="1"/>
              <a:t>dataset</a:t>
            </a:r>
            <a:r>
              <a:rPr lang="fr-FR" sz="2400"/>
              <a:t> test</a:t>
            </a:r>
            <a:endParaRPr lang="fr-FR"/>
          </a:p>
        </p:txBody>
      </p:sp>
      <p:pic>
        <p:nvPicPr>
          <p:cNvPr id="6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0E7C2936-9AD6-B252-6363-FBCDC7C1E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2071166"/>
            <a:ext cx="2804160" cy="1001168"/>
          </a:xfrm>
          <a:prstGeom prst="rect">
            <a:avLst/>
          </a:prstGeom>
        </p:spPr>
      </p:pic>
      <p:pic>
        <p:nvPicPr>
          <p:cNvPr id="7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5C62C5E8-D94C-CE2C-A8CD-F20F5D85E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496" y="2040619"/>
            <a:ext cx="2743200" cy="998253"/>
          </a:xfrm>
          <a:prstGeom prst="rect">
            <a:avLst/>
          </a:prstGeom>
        </p:spPr>
      </p:pic>
      <p:pic>
        <p:nvPicPr>
          <p:cNvPr id="8" name="Image 9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388DAABE-4B8D-E8F3-4B95-4A48AFD09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376" y="3633672"/>
            <a:ext cx="2842260" cy="994260"/>
          </a:xfrm>
          <a:prstGeom prst="rect">
            <a:avLst/>
          </a:prstGeom>
        </p:spPr>
      </p:pic>
      <p:sp>
        <p:nvSpPr>
          <p:cNvPr id="10" name="Google Shape;1106;p38">
            <a:extLst>
              <a:ext uri="{FF2B5EF4-FFF2-40B4-BE49-F238E27FC236}">
                <a16:creationId xmlns:a16="http://schemas.microsoft.com/office/drawing/2014/main" id="{C4CADB1E-7883-E68E-72A7-48E2B11C4820}"/>
              </a:ext>
            </a:extLst>
          </p:cNvPr>
          <p:cNvSpPr txBox="1">
            <a:spLocks/>
          </p:cNvSpPr>
          <p:nvPr/>
        </p:nvSpPr>
        <p:spPr>
          <a:xfrm>
            <a:off x="910035" y="1430338"/>
            <a:ext cx="5543897" cy="55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/>
              <a:t>Linéaire</a:t>
            </a:r>
          </a:p>
        </p:txBody>
      </p:sp>
      <p:sp>
        <p:nvSpPr>
          <p:cNvPr id="12" name="Google Shape;1106;p38">
            <a:extLst>
              <a:ext uri="{FF2B5EF4-FFF2-40B4-BE49-F238E27FC236}">
                <a16:creationId xmlns:a16="http://schemas.microsoft.com/office/drawing/2014/main" id="{206CBCE2-E575-E814-3A36-EE1F50168358}"/>
              </a:ext>
            </a:extLst>
          </p:cNvPr>
          <p:cNvSpPr txBox="1">
            <a:spLocks/>
          </p:cNvSpPr>
          <p:nvPr/>
        </p:nvSpPr>
        <p:spPr>
          <a:xfrm>
            <a:off x="5468319" y="1425766"/>
            <a:ext cx="3555077" cy="55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/>
              <a:t>Polynomial (degré = 2)</a:t>
            </a:r>
            <a:endParaRPr lang="fr-FR"/>
          </a:p>
        </p:txBody>
      </p:sp>
      <p:sp>
        <p:nvSpPr>
          <p:cNvPr id="13" name="Google Shape;1106;p38">
            <a:extLst>
              <a:ext uri="{FF2B5EF4-FFF2-40B4-BE49-F238E27FC236}">
                <a16:creationId xmlns:a16="http://schemas.microsoft.com/office/drawing/2014/main" id="{A7DC056A-7924-29EA-9BC8-00B181038FB0}"/>
              </a:ext>
            </a:extLst>
          </p:cNvPr>
          <p:cNvSpPr txBox="1">
            <a:spLocks/>
          </p:cNvSpPr>
          <p:nvPr/>
        </p:nvSpPr>
        <p:spPr>
          <a:xfrm>
            <a:off x="2580339" y="3071686"/>
            <a:ext cx="2169761" cy="55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 err="1"/>
              <a:t>Random</a:t>
            </a:r>
            <a:r>
              <a:rPr lang="fr-FR" sz="2400"/>
              <a:t> </a:t>
            </a:r>
            <a:r>
              <a:rPr lang="fr-FR" sz="2400" err="1"/>
              <a:t>forest</a:t>
            </a:r>
          </a:p>
        </p:txBody>
      </p:sp>
      <p:pic>
        <p:nvPicPr>
          <p:cNvPr id="14" name="Image 14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36F74ABD-1161-1F91-A057-2B58D645A6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1680" y="3624550"/>
            <a:ext cx="2842260" cy="1003359"/>
          </a:xfrm>
          <a:prstGeom prst="rect">
            <a:avLst/>
          </a:prstGeom>
        </p:spPr>
      </p:pic>
      <p:sp>
        <p:nvSpPr>
          <p:cNvPr id="15" name="Google Shape;1106;p38">
            <a:extLst>
              <a:ext uri="{FF2B5EF4-FFF2-40B4-BE49-F238E27FC236}">
                <a16:creationId xmlns:a16="http://schemas.microsoft.com/office/drawing/2014/main" id="{F4290A4F-4D9A-FF4F-6C26-7A3E184C5DE8}"/>
              </a:ext>
            </a:extLst>
          </p:cNvPr>
          <p:cNvSpPr txBox="1">
            <a:spLocks/>
          </p:cNvSpPr>
          <p:nvPr/>
        </p:nvSpPr>
        <p:spPr>
          <a:xfrm>
            <a:off x="4468575" y="3053398"/>
            <a:ext cx="5543897" cy="55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 err="1"/>
              <a:t>Grandient</a:t>
            </a:r>
            <a:r>
              <a:rPr lang="fr-FR" sz="2400"/>
              <a:t> </a:t>
            </a:r>
            <a:r>
              <a:rPr lang="fr-FR" sz="2400" err="1"/>
              <a:t>boosting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4F9C23-294D-DE34-3855-E4C0BEAC3E5D}"/>
              </a:ext>
            </a:extLst>
          </p:cNvPr>
          <p:cNvSpPr txBox="1"/>
          <p:nvPr/>
        </p:nvSpPr>
        <p:spPr>
          <a:xfrm rot="-5400000">
            <a:off x="2050542" y="2164207"/>
            <a:ext cx="50063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600">
                <a:solidFill>
                  <a:srgbClr val="171717"/>
                </a:solidFill>
              </a:rPr>
              <a:t>(kWh)</a:t>
            </a:r>
            <a:endParaRPr lang="fr-FR" sz="60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344C7A-F879-E739-DC82-12978721F1A0}"/>
              </a:ext>
            </a:extLst>
          </p:cNvPr>
          <p:cNvSpPr txBox="1"/>
          <p:nvPr/>
        </p:nvSpPr>
        <p:spPr>
          <a:xfrm rot="-5400000">
            <a:off x="2068830" y="3718686"/>
            <a:ext cx="50063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600">
                <a:solidFill>
                  <a:srgbClr val="171717"/>
                </a:solidFill>
              </a:rPr>
              <a:t>(kWh)</a:t>
            </a:r>
            <a:endParaRPr lang="fr-FR" sz="6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F2AC5D0-A364-F696-E07E-0DC70219B853}"/>
              </a:ext>
            </a:extLst>
          </p:cNvPr>
          <p:cNvSpPr txBox="1"/>
          <p:nvPr/>
        </p:nvSpPr>
        <p:spPr>
          <a:xfrm rot="-5400000">
            <a:off x="5648706" y="3700397"/>
            <a:ext cx="50063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600">
                <a:solidFill>
                  <a:srgbClr val="171717"/>
                </a:solidFill>
              </a:rPr>
              <a:t>(kWh)</a:t>
            </a:r>
            <a:endParaRPr lang="fr-FR" sz="60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9415727-D0C8-5579-6274-EB5DC76C29C2}"/>
              </a:ext>
            </a:extLst>
          </p:cNvPr>
          <p:cNvSpPr txBox="1"/>
          <p:nvPr/>
        </p:nvSpPr>
        <p:spPr>
          <a:xfrm rot="-5400000">
            <a:off x="5698998" y="2150489"/>
            <a:ext cx="50063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600">
                <a:solidFill>
                  <a:srgbClr val="171717"/>
                </a:solidFill>
              </a:rPr>
              <a:t>(kWh)</a:t>
            </a:r>
            <a:endParaRPr lang="fr-FR" sz="600"/>
          </a:p>
        </p:txBody>
      </p:sp>
      <p:sp>
        <p:nvSpPr>
          <p:cNvPr id="18" name="Google Shape;1104;p38">
            <a:extLst>
              <a:ext uri="{FF2B5EF4-FFF2-40B4-BE49-F238E27FC236}">
                <a16:creationId xmlns:a16="http://schemas.microsoft.com/office/drawing/2014/main" id="{CE03A1E3-C973-83CE-BE55-295A2FCA2D33}"/>
              </a:ext>
            </a:extLst>
          </p:cNvPr>
          <p:cNvSpPr txBox="1">
            <a:spLocks/>
          </p:cNvSpPr>
          <p:nvPr/>
        </p:nvSpPr>
        <p:spPr>
          <a:xfrm>
            <a:off x="562356" y="3353760"/>
            <a:ext cx="1025568" cy="41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 b="1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808053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12216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Test du </a:t>
            </a:r>
            <a:r>
              <a:rPr lang="en" err="1"/>
              <a:t>modèle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53208E0-394D-0CD5-9459-E4305C27EBCB}"/>
              </a:ext>
            </a:extLst>
          </p:cNvPr>
          <p:cNvGrpSpPr/>
          <p:nvPr/>
        </p:nvGrpSpPr>
        <p:grpSpPr>
          <a:xfrm>
            <a:off x="412258" y="1497688"/>
            <a:ext cx="1319764" cy="1699167"/>
            <a:chOff x="3401092" y="2731350"/>
            <a:chExt cx="373500" cy="480873"/>
          </a:xfrm>
        </p:grpSpPr>
        <p:cxnSp>
          <p:nvCxnSpPr>
            <p:cNvPr id="1085" name="Google Shape;1085;p38"/>
            <p:cNvCxnSpPr>
              <a:cxnSpLocks/>
            </p:cNvCxnSpPr>
            <p:nvPr/>
          </p:nvCxnSpPr>
          <p:spPr>
            <a:xfrm flipH="1">
              <a:off x="3587830" y="2976550"/>
              <a:ext cx="8" cy="235673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8"/>
            <p:cNvGrpSpPr/>
            <p:nvPr/>
          </p:nvGrpSpPr>
          <p:grpSpPr>
            <a:xfrm>
              <a:off x="3401092" y="2731350"/>
              <a:ext cx="373500" cy="373500"/>
              <a:chOff x="3212675" y="1912500"/>
              <a:chExt cx="373500" cy="373500"/>
            </a:xfrm>
          </p:grpSpPr>
          <p:sp>
            <p:nvSpPr>
              <p:cNvPr id="1094" name="Google Shape;1094;p38"/>
              <p:cNvSpPr/>
              <p:nvPr/>
            </p:nvSpPr>
            <p:spPr>
              <a:xfrm>
                <a:off x="330401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3212675" y="1912500"/>
                <a:ext cx="373500" cy="373500"/>
              </a:xfrm>
              <a:prstGeom prst="donut">
                <a:avLst>
                  <a:gd name="adj" fmla="val 10193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7451" y="1048622"/>
            <a:ext cx="1549378" cy="427800"/>
          </a:xfrm>
          <a:prstGeom prst="rect">
            <a:avLst/>
          </a:prstGeom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accent3"/>
                </a:solidFill>
              </a:rPr>
              <a:t>JOUR 04</a:t>
            </a:r>
          </a:p>
        </p:txBody>
      </p:sp>
      <p:sp>
        <p:nvSpPr>
          <p:cNvPr id="10" name="Google Shape;1106;p38">
            <a:extLst>
              <a:ext uri="{FF2B5EF4-FFF2-40B4-BE49-F238E27FC236}">
                <a16:creationId xmlns:a16="http://schemas.microsoft.com/office/drawing/2014/main" id="{C4CADB1E-7883-E68E-72A7-48E2B11C4820}"/>
              </a:ext>
            </a:extLst>
          </p:cNvPr>
          <p:cNvSpPr txBox="1">
            <a:spLocks/>
          </p:cNvSpPr>
          <p:nvPr/>
        </p:nvSpPr>
        <p:spPr>
          <a:xfrm>
            <a:off x="3044214" y="1255983"/>
            <a:ext cx="1250233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/>
              <a:t>Linéaire</a:t>
            </a:r>
          </a:p>
        </p:txBody>
      </p:sp>
      <p:grpSp>
        <p:nvGrpSpPr>
          <p:cNvPr id="56" name="Google Shape;1301;p45">
            <a:extLst>
              <a:ext uri="{FF2B5EF4-FFF2-40B4-BE49-F238E27FC236}">
                <a16:creationId xmlns:a16="http://schemas.microsoft.com/office/drawing/2014/main" id="{EBC02AE8-3677-0BFA-1114-21450269A892}"/>
              </a:ext>
            </a:extLst>
          </p:cNvPr>
          <p:cNvGrpSpPr/>
          <p:nvPr/>
        </p:nvGrpSpPr>
        <p:grpSpPr>
          <a:xfrm>
            <a:off x="2849634" y="1863123"/>
            <a:ext cx="1751366" cy="974273"/>
            <a:chOff x="4811600" y="2231525"/>
            <a:chExt cx="890600" cy="495450"/>
          </a:xfrm>
        </p:grpSpPr>
        <p:sp>
          <p:nvSpPr>
            <p:cNvPr id="57" name="Google Shape;1302;p45">
              <a:extLst>
                <a:ext uri="{FF2B5EF4-FFF2-40B4-BE49-F238E27FC236}">
                  <a16:creationId xmlns:a16="http://schemas.microsoft.com/office/drawing/2014/main" id="{54E3BAF4-2AC9-F59D-DB4E-4D95512F3CC8}"/>
                </a:ext>
              </a:extLst>
            </p:cNvPr>
            <p:cNvSpPr/>
            <p:nvPr/>
          </p:nvSpPr>
          <p:spPr>
            <a:xfrm>
              <a:off x="5604200" y="2591000"/>
              <a:ext cx="90750" cy="31025"/>
            </a:xfrm>
            <a:custGeom>
              <a:avLst/>
              <a:gdLst/>
              <a:ahLst/>
              <a:cxnLst/>
              <a:rect l="l" t="t" r="r" b="b"/>
              <a:pathLst>
                <a:path w="3630" h="1241" extrusionOk="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03;p45">
              <a:extLst>
                <a:ext uri="{FF2B5EF4-FFF2-40B4-BE49-F238E27FC236}">
                  <a16:creationId xmlns:a16="http://schemas.microsoft.com/office/drawing/2014/main" id="{2E66D66C-E3A3-AADD-B6F3-D3E8883F96B7}"/>
                </a:ext>
              </a:extLst>
            </p:cNvPr>
            <p:cNvSpPr/>
            <p:nvPr/>
          </p:nvSpPr>
          <p:spPr>
            <a:xfrm>
              <a:off x="4820100" y="2573450"/>
              <a:ext cx="90450" cy="34100"/>
            </a:xfrm>
            <a:custGeom>
              <a:avLst/>
              <a:gdLst/>
              <a:ahLst/>
              <a:cxnLst/>
              <a:rect l="l" t="t" r="r" b="b"/>
              <a:pathLst>
                <a:path w="3618" h="1364" extrusionOk="0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04;p45">
              <a:extLst>
                <a:ext uri="{FF2B5EF4-FFF2-40B4-BE49-F238E27FC236}">
                  <a16:creationId xmlns:a16="http://schemas.microsoft.com/office/drawing/2014/main" id="{9DF0E7CB-8ACA-DCEB-647E-BE2B8C21CFE9}"/>
                </a:ext>
              </a:extLst>
            </p:cNvPr>
            <p:cNvSpPr/>
            <p:nvPr/>
          </p:nvSpPr>
          <p:spPr>
            <a:xfrm>
              <a:off x="5584675" y="2508700"/>
              <a:ext cx="87900" cy="45000"/>
            </a:xfrm>
            <a:custGeom>
              <a:avLst/>
              <a:gdLst/>
              <a:ahLst/>
              <a:cxnLst/>
              <a:rect l="l" t="t" r="r" b="b"/>
              <a:pathLst>
                <a:path w="3516" h="1800" extrusionOk="0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05;p45">
              <a:extLst>
                <a:ext uri="{FF2B5EF4-FFF2-40B4-BE49-F238E27FC236}">
                  <a16:creationId xmlns:a16="http://schemas.microsoft.com/office/drawing/2014/main" id="{A7C6D2E3-0E32-B7D7-B0F8-F4510A3AD467}"/>
                </a:ext>
              </a:extLst>
            </p:cNvPr>
            <p:cNvSpPr/>
            <p:nvPr/>
          </p:nvSpPr>
          <p:spPr>
            <a:xfrm>
              <a:off x="4845925" y="2492075"/>
              <a:ext cx="86975" cy="47975"/>
            </a:xfrm>
            <a:custGeom>
              <a:avLst/>
              <a:gdLst/>
              <a:ahLst/>
              <a:cxnLst/>
              <a:rect l="l" t="t" r="r" b="b"/>
              <a:pathLst>
                <a:path w="3479" h="1919" extrusionOk="0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06;p45">
              <a:extLst>
                <a:ext uri="{FF2B5EF4-FFF2-40B4-BE49-F238E27FC236}">
                  <a16:creationId xmlns:a16="http://schemas.microsoft.com/office/drawing/2014/main" id="{64622222-0EC4-BC2B-EEC9-C931170B536F}"/>
                </a:ext>
              </a:extLst>
            </p:cNvPr>
            <p:cNvSpPr/>
            <p:nvPr/>
          </p:nvSpPr>
          <p:spPr>
            <a:xfrm>
              <a:off x="5552225" y="2432700"/>
              <a:ext cx="81925" cy="57850"/>
            </a:xfrm>
            <a:custGeom>
              <a:avLst/>
              <a:gdLst/>
              <a:ahLst/>
              <a:cxnLst/>
              <a:rect l="l" t="t" r="r" b="b"/>
              <a:pathLst>
                <a:path w="3277" h="2314" extrusionOk="0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07;p45">
              <a:extLst>
                <a:ext uri="{FF2B5EF4-FFF2-40B4-BE49-F238E27FC236}">
                  <a16:creationId xmlns:a16="http://schemas.microsoft.com/office/drawing/2014/main" id="{A23CF934-7539-CE7D-1DC5-6B66452DE979}"/>
                </a:ext>
              </a:extLst>
            </p:cNvPr>
            <p:cNvSpPr/>
            <p:nvPr/>
          </p:nvSpPr>
          <p:spPr>
            <a:xfrm>
              <a:off x="4887825" y="2417825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08;p45">
              <a:extLst>
                <a:ext uri="{FF2B5EF4-FFF2-40B4-BE49-F238E27FC236}">
                  <a16:creationId xmlns:a16="http://schemas.microsoft.com/office/drawing/2014/main" id="{FFCD52B3-B902-3EA9-F0FC-F10E8FA9A755}"/>
                </a:ext>
              </a:extLst>
            </p:cNvPr>
            <p:cNvSpPr/>
            <p:nvPr/>
          </p:nvSpPr>
          <p:spPr>
            <a:xfrm>
              <a:off x="5508425" y="2365875"/>
              <a:ext cx="72800" cy="68850"/>
            </a:xfrm>
            <a:custGeom>
              <a:avLst/>
              <a:gdLst/>
              <a:ahLst/>
              <a:cxnLst/>
              <a:rect l="l" t="t" r="r" b="b"/>
              <a:pathLst>
                <a:path w="2912" h="2754" extrusionOk="0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4" name="Google Shape;1309;p45">
              <a:extLst>
                <a:ext uri="{FF2B5EF4-FFF2-40B4-BE49-F238E27FC236}">
                  <a16:creationId xmlns:a16="http://schemas.microsoft.com/office/drawing/2014/main" id="{72A8384F-4778-77B3-0FAE-AD24D55AE9C6}"/>
                </a:ext>
              </a:extLst>
            </p:cNvPr>
            <p:cNvSpPr/>
            <p:nvPr/>
          </p:nvSpPr>
          <p:spPr>
            <a:xfrm>
              <a:off x="4943275" y="2353000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310;p45">
              <a:extLst>
                <a:ext uri="{FF2B5EF4-FFF2-40B4-BE49-F238E27FC236}">
                  <a16:creationId xmlns:a16="http://schemas.microsoft.com/office/drawing/2014/main" id="{E93FDC2F-2C5F-8912-2093-2BE16CC514EE}"/>
                </a:ext>
              </a:extLst>
            </p:cNvPr>
            <p:cNvSpPr/>
            <p:nvPr/>
          </p:nvSpPr>
          <p:spPr>
            <a:xfrm>
              <a:off x="5454250" y="2310450"/>
              <a:ext cx="62400" cy="77925"/>
            </a:xfrm>
            <a:custGeom>
              <a:avLst/>
              <a:gdLst/>
              <a:ahLst/>
              <a:cxnLst/>
              <a:rect l="l" t="t" r="r" b="b"/>
              <a:pathLst>
                <a:path w="2496" h="3117" extrusionOk="0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6" name="Google Shape;1311;p45">
              <a:extLst>
                <a:ext uri="{FF2B5EF4-FFF2-40B4-BE49-F238E27FC236}">
                  <a16:creationId xmlns:a16="http://schemas.microsoft.com/office/drawing/2014/main" id="{02FFF190-46D9-5A6C-A0FE-07BD2A676705}"/>
                </a:ext>
              </a:extLst>
            </p:cNvPr>
            <p:cNvSpPr/>
            <p:nvPr/>
          </p:nvSpPr>
          <p:spPr>
            <a:xfrm>
              <a:off x="5010075" y="2300475"/>
              <a:ext cx="60175" cy="79300"/>
            </a:xfrm>
            <a:custGeom>
              <a:avLst/>
              <a:gdLst/>
              <a:ahLst/>
              <a:cxnLst/>
              <a:rect l="l" t="t" r="r" b="b"/>
              <a:pathLst>
                <a:path w="2407" h="3172" extrusionOk="0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7" name="Google Shape;1312;p45">
              <a:extLst>
                <a:ext uri="{FF2B5EF4-FFF2-40B4-BE49-F238E27FC236}">
                  <a16:creationId xmlns:a16="http://schemas.microsoft.com/office/drawing/2014/main" id="{8563F479-7CF5-BA4C-B2D8-D0C853F5A3CE}"/>
                </a:ext>
              </a:extLst>
            </p:cNvPr>
            <p:cNvSpPr/>
            <p:nvPr/>
          </p:nvSpPr>
          <p:spPr>
            <a:xfrm>
              <a:off x="5392175" y="2268775"/>
              <a:ext cx="49800" cy="84550"/>
            </a:xfrm>
            <a:custGeom>
              <a:avLst/>
              <a:gdLst/>
              <a:ahLst/>
              <a:cxnLst/>
              <a:rect l="l" t="t" r="r" b="b"/>
              <a:pathLst>
                <a:path w="1992" h="3382" extrusionOk="0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8" name="Google Shape;1313;p45">
              <a:extLst>
                <a:ext uri="{FF2B5EF4-FFF2-40B4-BE49-F238E27FC236}">
                  <a16:creationId xmlns:a16="http://schemas.microsoft.com/office/drawing/2014/main" id="{715EB570-E205-1086-7467-351DEA72D9D2}"/>
                </a:ext>
              </a:extLst>
            </p:cNvPr>
            <p:cNvSpPr/>
            <p:nvPr/>
          </p:nvSpPr>
          <p:spPr>
            <a:xfrm>
              <a:off x="5085975" y="2261900"/>
              <a:ext cx="47275" cy="85675"/>
            </a:xfrm>
            <a:custGeom>
              <a:avLst/>
              <a:gdLst/>
              <a:ahLst/>
              <a:cxnLst/>
              <a:rect l="l" t="t" r="r" b="b"/>
              <a:pathLst>
                <a:path w="1891" h="3427" extrusionOk="0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9" name="Google Shape;1314;p45">
              <a:extLst>
                <a:ext uri="{FF2B5EF4-FFF2-40B4-BE49-F238E27FC236}">
                  <a16:creationId xmlns:a16="http://schemas.microsoft.com/office/drawing/2014/main" id="{8A2AB49A-109C-C5E1-9ECB-AE62F7B545C3}"/>
                </a:ext>
              </a:extLst>
            </p:cNvPr>
            <p:cNvSpPr/>
            <p:nvPr/>
          </p:nvSpPr>
          <p:spPr>
            <a:xfrm>
              <a:off x="5324775" y="2242575"/>
              <a:ext cx="35625" cy="88725"/>
            </a:xfrm>
            <a:custGeom>
              <a:avLst/>
              <a:gdLst/>
              <a:ahLst/>
              <a:cxnLst/>
              <a:rect l="l" t="t" r="r" b="b"/>
              <a:pathLst>
                <a:path w="1425" h="3549" extrusionOk="0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0" name="Google Shape;1315;p45">
              <a:extLst>
                <a:ext uri="{FF2B5EF4-FFF2-40B4-BE49-F238E27FC236}">
                  <a16:creationId xmlns:a16="http://schemas.microsoft.com/office/drawing/2014/main" id="{29A342BF-A802-448B-1347-1C835BF0A809}"/>
                </a:ext>
              </a:extLst>
            </p:cNvPr>
            <p:cNvSpPr/>
            <p:nvPr/>
          </p:nvSpPr>
          <p:spPr>
            <a:xfrm>
              <a:off x="5168825" y="2239225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1" name="Google Shape;1316;p45">
              <a:extLst>
                <a:ext uri="{FF2B5EF4-FFF2-40B4-BE49-F238E27FC236}">
                  <a16:creationId xmlns:a16="http://schemas.microsoft.com/office/drawing/2014/main" id="{43C78834-697F-3971-4C28-A3DA4E707ED0}"/>
                </a:ext>
              </a:extLst>
            </p:cNvPr>
            <p:cNvSpPr/>
            <p:nvPr/>
          </p:nvSpPr>
          <p:spPr>
            <a:xfrm>
              <a:off x="5252000" y="2231525"/>
              <a:ext cx="19875" cy="90125"/>
            </a:xfrm>
            <a:custGeom>
              <a:avLst/>
              <a:gdLst/>
              <a:ahLst/>
              <a:cxnLst/>
              <a:rect l="l" t="t" r="r" b="b"/>
              <a:pathLst>
                <a:path w="795" h="3605" extrusionOk="0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2" name="Google Shape;1317;p45">
              <a:extLst>
                <a:ext uri="{FF2B5EF4-FFF2-40B4-BE49-F238E27FC236}">
                  <a16:creationId xmlns:a16="http://schemas.microsoft.com/office/drawing/2014/main" id="{337EAAAC-6D27-2ADF-1238-4BCDD570D717}"/>
                </a:ext>
              </a:extLst>
            </p:cNvPr>
            <p:cNvSpPr/>
            <p:nvPr/>
          </p:nvSpPr>
          <p:spPr>
            <a:xfrm>
              <a:off x="5218300" y="2653400"/>
              <a:ext cx="95775" cy="73575"/>
            </a:xfrm>
            <a:custGeom>
              <a:avLst/>
              <a:gdLst/>
              <a:ahLst/>
              <a:cxnLst/>
              <a:rect l="l" t="t" r="r" b="b"/>
              <a:pathLst>
                <a:path w="3831" h="2943" extrusionOk="0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318;p45">
              <a:extLst>
                <a:ext uri="{FF2B5EF4-FFF2-40B4-BE49-F238E27FC236}">
                  <a16:creationId xmlns:a16="http://schemas.microsoft.com/office/drawing/2014/main" id="{97B5E5AB-8DA6-8A6D-38B1-96B38DE13697}"/>
                </a:ext>
              </a:extLst>
            </p:cNvPr>
            <p:cNvSpPr/>
            <p:nvPr/>
          </p:nvSpPr>
          <p:spPr>
            <a:xfrm rot="3000000">
              <a:off x="5229145" y="2434604"/>
              <a:ext cx="158180" cy="217842"/>
            </a:xfrm>
            <a:custGeom>
              <a:avLst/>
              <a:gdLst/>
              <a:ahLst/>
              <a:cxnLst/>
              <a:rect l="l" t="t" r="r" b="b"/>
              <a:pathLst>
                <a:path w="6327" h="8714" extrusionOk="0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319;p45">
              <a:extLst>
                <a:ext uri="{FF2B5EF4-FFF2-40B4-BE49-F238E27FC236}">
                  <a16:creationId xmlns:a16="http://schemas.microsoft.com/office/drawing/2014/main" id="{AE3D0007-2806-F384-397D-B5111B6DA293}"/>
                </a:ext>
              </a:extLst>
            </p:cNvPr>
            <p:cNvSpPr/>
            <p:nvPr/>
          </p:nvSpPr>
          <p:spPr>
            <a:xfrm>
              <a:off x="5612075" y="2674425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320;p45">
              <a:extLst>
                <a:ext uri="{FF2B5EF4-FFF2-40B4-BE49-F238E27FC236}">
                  <a16:creationId xmlns:a16="http://schemas.microsoft.com/office/drawing/2014/main" id="{19F77D44-F12E-0257-F13F-CBCE2B07E6CF}"/>
                </a:ext>
              </a:extLst>
            </p:cNvPr>
            <p:cNvSpPr/>
            <p:nvPr/>
          </p:nvSpPr>
          <p:spPr>
            <a:xfrm>
              <a:off x="4811600" y="2666250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9" name="Google Shape;1322;p45">
            <a:extLst>
              <a:ext uri="{FF2B5EF4-FFF2-40B4-BE49-F238E27FC236}">
                <a16:creationId xmlns:a16="http://schemas.microsoft.com/office/drawing/2014/main" id="{2856F525-8138-9A08-3E8B-E602A34358B9}"/>
              </a:ext>
            </a:extLst>
          </p:cNvPr>
          <p:cNvSpPr txBox="1">
            <a:spLocks/>
          </p:cNvSpPr>
          <p:nvPr/>
        </p:nvSpPr>
        <p:spPr>
          <a:xfrm>
            <a:off x="2780557" y="1473229"/>
            <a:ext cx="1881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600">
                <a:solidFill>
                  <a:schemeClr val="accent1"/>
                </a:solidFill>
              </a:rPr>
              <a:t>0,63</a:t>
            </a:r>
          </a:p>
        </p:txBody>
      </p:sp>
      <p:sp>
        <p:nvSpPr>
          <p:cNvPr id="1061" name="Google Shape;1106;p38">
            <a:extLst>
              <a:ext uri="{FF2B5EF4-FFF2-40B4-BE49-F238E27FC236}">
                <a16:creationId xmlns:a16="http://schemas.microsoft.com/office/drawing/2014/main" id="{7A683F19-4D33-8A8D-3EA3-4B54F2E2C0DD}"/>
              </a:ext>
            </a:extLst>
          </p:cNvPr>
          <p:cNvSpPr txBox="1">
            <a:spLocks/>
          </p:cNvSpPr>
          <p:nvPr/>
        </p:nvSpPr>
        <p:spPr>
          <a:xfrm>
            <a:off x="2529550" y="3159990"/>
            <a:ext cx="2132307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 err="1"/>
              <a:t>Random</a:t>
            </a:r>
            <a:r>
              <a:rPr lang="fr-FR" sz="2400"/>
              <a:t> </a:t>
            </a:r>
            <a:r>
              <a:rPr lang="fr-FR" sz="2400" err="1"/>
              <a:t>forest</a:t>
            </a:r>
            <a:endParaRPr lang="fr-FR" sz="2400"/>
          </a:p>
        </p:txBody>
      </p:sp>
      <p:grpSp>
        <p:nvGrpSpPr>
          <p:cNvPr id="1062" name="Google Shape;1301;p45">
            <a:extLst>
              <a:ext uri="{FF2B5EF4-FFF2-40B4-BE49-F238E27FC236}">
                <a16:creationId xmlns:a16="http://schemas.microsoft.com/office/drawing/2014/main" id="{9D77135E-3EA6-D631-527A-D265E10EB105}"/>
              </a:ext>
            </a:extLst>
          </p:cNvPr>
          <p:cNvGrpSpPr/>
          <p:nvPr/>
        </p:nvGrpSpPr>
        <p:grpSpPr>
          <a:xfrm>
            <a:off x="2791376" y="3767131"/>
            <a:ext cx="1751366" cy="997656"/>
            <a:chOff x="4811600" y="2231525"/>
            <a:chExt cx="890600" cy="507341"/>
          </a:xfrm>
        </p:grpSpPr>
        <p:sp>
          <p:nvSpPr>
            <p:cNvPr id="1063" name="Google Shape;1302;p45">
              <a:extLst>
                <a:ext uri="{FF2B5EF4-FFF2-40B4-BE49-F238E27FC236}">
                  <a16:creationId xmlns:a16="http://schemas.microsoft.com/office/drawing/2014/main" id="{8D5EC0D5-17FB-656A-8061-052C6C683155}"/>
                </a:ext>
              </a:extLst>
            </p:cNvPr>
            <p:cNvSpPr/>
            <p:nvPr/>
          </p:nvSpPr>
          <p:spPr>
            <a:xfrm>
              <a:off x="5604200" y="2591000"/>
              <a:ext cx="90750" cy="31025"/>
            </a:xfrm>
            <a:custGeom>
              <a:avLst/>
              <a:gdLst/>
              <a:ahLst/>
              <a:cxnLst/>
              <a:rect l="l" t="t" r="r" b="b"/>
              <a:pathLst>
                <a:path w="3630" h="1241" extrusionOk="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303;p45">
              <a:extLst>
                <a:ext uri="{FF2B5EF4-FFF2-40B4-BE49-F238E27FC236}">
                  <a16:creationId xmlns:a16="http://schemas.microsoft.com/office/drawing/2014/main" id="{A9CEC8E0-9BCD-01D1-C440-166B30EBBEE3}"/>
                </a:ext>
              </a:extLst>
            </p:cNvPr>
            <p:cNvSpPr/>
            <p:nvPr/>
          </p:nvSpPr>
          <p:spPr>
            <a:xfrm>
              <a:off x="4820100" y="2573450"/>
              <a:ext cx="90450" cy="34100"/>
            </a:xfrm>
            <a:custGeom>
              <a:avLst/>
              <a:gdLst/>
              <a:ahLst/>
              <a:cxnLst/>
              <a:rect l="l" t="t" r="r" b="b"/>
              <a:pathLst>
                <a:path w="3618" h="1364" extrusionOk="0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304;p45">
              <a:extLst>
                <a:ext uri="{FF2B5EF4-FFF2-40B4-BE49-F238E27FC236}">
                  <a16:creationId xmlns:a16="http://schemas.microsoft.com/office/drawing/2014/main" id="{E9996BE8-D306-B841-E08A-A9A96FEE520A}"/>
                </a:ext>
              </a:extLst>
            </p:cNvPr>
            <p:cNvSpPr/>
            <p:nvPr/>
          </p:nvSpPr>
          <p:spPr>
            <a:xfrm>
              <a:off x="5584675" y="2508700"/>
              <a:ext cx="87900" cy="45000"/>
            </a:xfrm>
            <a:custGeom>
              <a:avLst/>
              <a:gdLst/>
              <a:ahLst/>
              <a:cxnLst/>
              <a:rect l="l" t="t" r="r" b="b"/>
              <a:pathLst>
                <a:path w="3516" h="1800" extrusionOk="0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305;p45">
              <a:extLst>
                <a:ext uri="{FF2B5EF4-FFF2-40B4-BE49-F238E27FC236}">
                  <a16:creationId xmlns:a16="http://schemas.microsoft.com/office/drawing/2014/main" id="{9EC0256D-0F9F-6C7F-A687-55C65A4A5809}"/>
                </a:ext>
              </a:extLst>
            </p:cNvPr>
            <p:cNvSpPr/>
            <p:nvPr/>
          </p:nvSpPr>
          <p:spPr>
            <a:xfrm>
              <a:off x="4845925" y="2492075"/>
              <a:ext cx="86975" cy="47975"/>
            </a:xfrm>
            <a:custGeom>
              <a:avLst/>
              <a:gdLst/>
              <a:ahLst/>
              <a:cxnLst/>
              <a:rect l="l" t="t" r="r" b="b"/>
              <a:pathLst>
                <a:path w="3479" h="1919" extrusionOk="0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306;p45">
              <a:extLst>
                <a:ext uri="{FF2B5EF4-FFF2-40B4-BE49-F238E27FC236}">
                  <a16:creationId xmlns:a16="http://schemas.microsoft.com/office/drawing/2014/main" id="{831A67E0-0CE9-DA54-861A-2C0E49D0376A}"/>
                </a:ext>
              </a:extLst>
            </p:cNvPr>
            <p:cNvSpPr/>
            <p:nvPr/>
          </p:nvSpPr>
          <p:spPr>
            <a:xfrm>
              <a:off x="5552225" y="2432700"/>
              <a:ext cx="81925" cy="57850"/>
            </a:xfrm>
            <a:custGeom>
              <a:avLst/>
              <a:gdLst/>
              <a:ahLst/>
              <a:cxnLst/>
              <a:rect l="l" t="t" r="r" b="b"/>
              <a:pathLst>
                <a:path w="3277" h="2314" extrusionOk="0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307;p45">
              <a:extLst>
                <a:ext uri="{FF2B5EF4-FFF2-40B4-BE49-F238E27FC236}">
                  <a16:creationId xmlns:a16="http://schemas.microsoft.com/office/drawing/2014/main" id="{BA141EDE-7625-972D-7645-6D017C6603B2}"/>
                </a:ext>
              </a:extLst>
            </p:cNvPr>
            <p:cNvSpPr/>
            <p:nvPr/>
          </p:nvSpPr>
          <p:spPr>
            <a:xfrm>
              <a:off x="4887825" y="2417825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308;p45">
              <a:extLst>
                <a:ext uri="{FF2B5EF4-FFF2-40B4-BE49-F238E27FC236}">
                  <a16:creationId xmlns:a16="http://schemas.microsoft.com/office/drawing/2014/main" id="{F8793445-2C8E-B652-7BF1-81EEEE3E00B8}"/>
                </a:ext>
              </a:extLst>
            </p:cNvPr>
            <p:cNvSpPr/>
            <p:nvPr/>
          </p:nvSpPr>
          <p:spPr>
            <a:xfrm>
              <a:off x="5508425" y="2365875"/>
              <a:ext cx="72800" cy="68850"/>
            </a:xfrm>
            <a:custGeom>
              <a:avLst/>
              <a:gdLst/>
              <a:ahLst/>
              <a:cxnLst/>
              <a:rect l="l" t="t" r="r" b="b"/>
              <a:pathLst>
                <a:path w="2912" h="2754" extrusionOk="0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0" name="Google Shape;1309;p45">
              <a:extLst>
                <a:ext uri="{FF2B5EF4-FFF2-40B4-BE49-F238E27FC236}">
                  <a16:creationId xmlns:a16="http://schemas.microsoft.com/office/drawing/2014/main" id="{31C7E42F-9855-8F83-532A-AF297119B482}"/>
                </a:ext>
              </a:extLst>
            </p:cNvPr>
            <p:cNvSpPr/>
            <p:nvPr/>
          </p:nvSpPr>
          <p:spPr>
            <a:xfrm>
              <a:off x="4943275" y="2353000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310;p45">
              <a:extLst>
                <a:ext uri="{FF2B5EF4-FFF2-40B4-BE49-F238E27FC236}">
                  <a16:creationId xmlns:a16="http://schemas.microsoft.com/office/drawing/2014/main" id="{6A571E16-F4DC-B5CA-F12A-9B7A8CEE5126}"/>
                </a:ext>
              </a:extLst>
            </p:cNvPr>
            <p:cNvSpPr/>
            <p:nvPr/>
          </p:nvSpPr>
          <p:spPr>
            <a:xfrm>
              <a:off x="5454250" y="2310450"/>
              <a:ext cx="62400" cy="77925"/>
            </a:xfrm>
            <a:custGeom>
              <a:avLst/>
              <a:gdLst/>
              <a:ahLst/>
              <a:cxnLst/>
              <a:rect l="l" t="t" r="r" b="b"/>
              <a:pathLst>
                <a:path w="2496" h="3117" extrusionOk="0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2" name="Google Shape;1311;p45">
              <a:extLst>
                <a:ext uri="{FF2B5EF4-FFF2-40B4-BE49-F238E27FC236}">
                  <a16:creationId xmlns:a16="http://schemas.microsoft.com/office/drawing/2014/main" id="{76AE58CD-C750-44F7-DEF6-AD253EE80A61}"/>
                </a:ext>
              </a:extLst>
            </p:cNvPr>
            <p:cNvSpPr/>
            <p:nvPr/>
          </p:nvSpPr>
          <p:spPr>
            <a:xfrm>
              <a:off x="5010075" y="2300475"/>
              <a:ext cx="60175" cy="79300"/>
            </a:xfrm>
            <a:custGeom>
              <a:avLst/>
              <a:gdLst/>
              <a:ahLst/>
              <a:cxnLst/>
              <a:rect l="l" t="t" r="r" b="b"/>
              <a:pathLst>
                <a:path w="2407" h="3172" extrusionOk="0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3" name="Google Shape;1312;p45">
              <a:extLst>
                <a:ext uri="{FF2B5EF4-FFF2-40B4-BE49-F238E27FC236}">
                  <a16:creationId xmlns:a16="http://schemas.microsoft.com/office/drawing/2014/main" id="{58E4B35F-4CED-9B33-F9C1-A7A91C698FAC}"/>
                </a:ext>
              </a:extLst>
            </p:cNvPr>
            <p:cNvSpPr/>
            <p:nvPr/>
          </p:nvSpPr>
          <p:spPr>
            <a:xfrm>
              <a:off x="5392175" y="2268775"/>
              <a:ext cx="49800" cy="84550"/>
            </a:xfrm>
            <a:custGeom>
              <a:avLst/>
              <a:gdLst/>
              <a:ahLst/>
              <a:cxnLst/>
              <a:rect l="l" t="t" r="r" b="b"/>
              <a:pathLst>
                <a:path w="1992" h="3382" extrusionOk="0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4" name="Google Shape;1313;p45">
              <a:extLst>
                <a:ext uri="{FF2B5EF4-FFF2-40B4-BE49-F238E27FC236}">
                  <a16:creationId xmlns:a16="http://schemas.microsoft.com/office/drawing/2014/main" id="{23AA2207-7EA3-BCA2-7E6B-C280FA7A125E}"/>
                </a:ext>
              </a:extLst>
            </p:cNvPr>
            <p:cNvSpPr/>
            <p:nvPr/>
          </p:nvSpPr>
          <p:spPr>
            <a:xfrm>
              <a:off x="5085975" y="2261900"/>
              <a:ext cx="47275" cy="85675"/>
            </a:xfrm>
            <a:custGeom>
              <a:avLst/>
              <a:gdLst/>
              <a:ahLst/>
              <a:cxnLst/>
              <a:rect l="l" t="t" r="r" b="b"/>
              <a:pathLst>
                <a:path w="1891" h="3427" extrusionOk="0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5" name="Google Shape;1314;p45">
              <a:extLst>
                <a:ext uri="{FF2B5EF4-FFF2-40B4-BE49-F238E27FC236}">
                  <a16:creationId xmlns:a16="http://schemas.microsoft.com/office/drawing/2014/main" id="{9121F86F-C164-3A9C-400C-D1CEACAE38B1}"/>
                </a:ext>
              </a:extLst>
            </p:cNvPr>
            <p:cNvSpPr/>
            <p:nvPr/>
          </p:nvSpPr>
          <p:spPr>
            <a:xfrm>
              <a:off x="5324775" y="2242575"/>
              <a:ext cx="35625" cy="88725"/>
            </a:xfrm>
            <a:custGeom>
              <a:avLst/>
              <a:gdLst/>
              <a:ahLst/>
              <a:cxnLst/>
              <a:rect l="l" t="t" r="r" b="b"/>
              <a:pathLst>
                <a:path w="1425" h="3549" extrusionOk="0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6" name="Google Shape;1315;p45">
              <a:extLst>
                <a:ext uri="{FF2B5EF4-FFF2-40B4-BE49-F238E27FC236}">
                  <a16:creationId xmlns:a16="http://schemas.microsoft.com/office/drawing/2014/main" id="{C6192347-7C7C-FF80-E2D9-8A6125D0FFA2}"/>
                </a:ext>
              </a:extLst>
            </p:cNvPr>
            <p:cNvSpPr/>
            <p:nvPr/>
          </p:nvSpPr>
          <p:spPr>
            <a:xfrm>
              <a:off x="5168825" y="2239225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7" name="Google Shape;1316;p45">
              <a:extLst>
                <a:ext uri="{FF2B5EF4-FFF2-40B4-BE49-F238E27FC236}">
                  <a16:creationId xmlns:a16="http://schemas.microsoft.com/office/drawing/2014/main" id="{32C99DC1-A3C7-884C-D7C1-1AC2F47CD648}"/>
                </a:ext>
              </a:extLst>
            </p:cNvPr>
            <p:cNvSpPr/>
            <p:nvPr/>
          </p:nvSpPr>
          <p:spPr>
            <a:xfrm>
              <a:off x="5252000" y="2231525"/>
              <a:ext cx="19875" cy="90125"/>
            </a:xfrm>
            <a:custGeom>
              <a:avLst/>
              <a:gdLst/>
              <a:ahLst/>
              <a:cxnLst/>
              <a:rect l="l" t="t" r="r" b="b"/>
              <a:pathLst>
                <a:path w="795" h="3605" extrusionOk="0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8" name="Google Shape;1317;p45">
              <a:extLst>
                <a:ext uri="{FF2B5EF4-FFF2-40B4-BE49-F238E27FC236}">
                  <a16:creationId xmlns:a16="http://schemas.microsoft.com/office/drawing/2014/main" id="{6B99A2A9-53AB-3463-27B5-C2CA85424BB1}"/>
                </a:ext>
              </a:extLst>
            </p:cNvPr>
            <p:cNvSpPr/>
            <p:nvPr/>
          </p:nvSpPr>
          <p:spPr>
            <a:xfrm>
              <a:off x="5218300" y="2653400"/>
              <a:ext cx="95775" cy="73575"/>
            </a:xfrm>
            <a:custGeom>
              <a:avLst/>
              <a:gdLst/>
              <a:ahLst/>
              <a:cxnLst/>
              <a:rect l="l" t="t" r="r" b="b"/>
              <a:pathLst>
                <a:path w="3831" h="2943" extrusionOk="0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318;p45">
              <a:extLst>
                <a:ext uri="{FF2B5EF4-FFF2-40B4-BE49-F238E27FC236}">
                  <a16:creationId xmlns:a16="http://schemas.microsoft.com/office/drawing/2014/main" id="{C70276D2-5638-C2AD-3255-2A4F41FC707C}"/>
                </a:ext>
              </a:extLst>
            </p:cNvPr>
            <p:cNvSpPr/>
            <p:nvPr/>
          </p:nvSpPr>
          <p:spPr>
            <a:xfrm rot="6840000">
              <a:off x="5338417" y="2550855"/>
              <a:ext cx="158180" cy="217842"/>
            </a:xfrm>
            <a:custGeom>
              <a:avLst/>
              <a:gdLst/>
              <a:ahLst/>
              <a:cxnLst/>
              <a:rect l="l" t="t" r="r" b="b"/>
              <a:pathLst>
                <a:path w="6327" h="8714" extrusionOk="0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319;p45">
              <a:extLst>
                <a:ext uri="{FF2B5EF4-FFF2-40B4-BE49-F238E27FC236}">
                  <a16:creationId xmlns:a16="http://schemas.microsoft.com/office/drawing/2014/main" id="{4026335A-12CF-BBBF-C786-19E89B86D8FC}"/>
                </a:ext>
              </a:extLst>
            </p:cNvPr>
            <p:cNvSpPr/>
            <p:nvPr/>
          </p:nvSpPr>
          <p:spPr>
            <a:xfrm>
              <a:off x="5612075" y="2674425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320;p45">
              <a:extLst>
                <a:ext uri="{FF2B5EF4-FFF2-40B4-BE49-F238E27FC236}">
                  <a16:creationId xmlns:a16="http://schemas.microsoft.com/office/drawing/2014/main" id="{5D88B5FB-346B-AC37-7FCC-F20BBE5515EE}"/>
                </a:ext>
              </a:extLst>
            </p:cNvPr>
            <p:cNvSpPr/>
            <p:nvPr/>
          </p:nvSpPr>
          <p:spPr>
            <a:xfrm>
              <a:off x="4811600" y="2666250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322;p45">
            <a:extLst>
              <a:ext uri="{FF2B5EF4-FFF2-40B4-BE49-F238E27FC236}">
                <a16:creationId xmlns:a16="http://schemas.microsoft.com/office/drawing/2014/main" id="{B3A01490-55E3-C0FD-3B54-966E9B656FC4}"/>
              </a:ext>
            </a:extLst>
          </p:cNvPr>
          <p:cNvSpPr txBox="1">
            <a:spLocks/>
          </p:cNvSpPr>
          <p:nvPr/>
        </p:nvSpPr>
        <p:spPr>
          <a:xfrm>
            <a:off x="2722299" y="3377236"/>
            <a:ext cx="1881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600">
                <a:solidFill>
                  <a:schemeClr val="accent1"/>
                </a:solidFill>
              </a:rPr>
              <a:t>0,93</a:t>
            </a:r>
          </a:p>
        </p:txBody>
      </p:sp>
      <p:sp>
        <p:nvSpPr>
          <p:cNvPr id="1083" name="Google Shape;1106;p38">
            <a:extLst>
              <a:ext uri="{FF2B5EF4-FFF2-40B4-BE49-F238E27FC236}">
                <a16:creationId xmlns:a16="http://schemas.microsoft.com/office/drawing/2014/main" id="{B080D816-63B7-7923-949C-B73B5F1FBA00}"/>
              </a:ext>
            </a:extLst>
          </p:cNvPr>
          <p:cNvSpPr txBox="1">
            <a:spLocks/>
          </p:cNvSpPr>
          <p:nvPr/>
        </p:nvSpPr>
        <p:spPr>
          <a:xfrm>
            <a:off x="5595585" y="1268764"/>
            <a:ext cx="3482503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/>
              <a:t>Polynomial (degré = 2)</a:t>
            </a:r>
            <a:endParaRPr lang="fr-FR" sz="1200"/>
          </a:p>
        </p:txBody>
      </p:sp>
      <p:grpSp>
        <p:nvGrpSpPr>
          <p:cNvPr id="1084" name="Google Shape;1301;p45">
            <a:extLst>
              <a:ext uri="{FF2B5EF4-FFF2-40B4-BE49-F238E27FC236}">
                <a16:creationId xmlns:a16="http://schemas.microsoft.com/office/drawing/2014/main" id="{8F1E8AFA-6EE9-9B7D-D4F4-3F2C0407ABA7}"/>
              </a:ext>
            </a:extLst>
          </p:cNvPr>
          <p:cNvGrpSpPr/>
          <p:nvPr/>
        </p:nvGrpSpPr>
        <p:grpSpPr>
          <a:xfrm>
            <a:off x="6345526" y="1875904"/>
            <a:ext cx="1751366" cy="974273"/>
            <a:chOff x="4811600" y="2231525"/>
            <a:chExt cx="890600" cy="495450"/>
          </a:xfrm>
        </p:grpSpPr>
        <p:sp>
          <p:nvSpPr>
            <p:cNvPr id="1086" name="Google Shape;1302;p45">
              <a:extLst>
                <a:ext uri="{FF2B5EF4-FFF2-40B4-BE49-F238E27FC236}">
                  <a16:creationId xmlns:a16="http://schemas.microsoft.com/office/drawing/2014/main" id="{2603B0DB-20EB-7A5C-61E8-E3756248F8E8}"/>
                </a:ext>
              </a:extLst>
            </p:cNvPr>
            <p:cNvSpPr/>
            <p:nvPr/>
          </p:nvSpPr>
          <p:spPr>
            <a:xfrm>
              <a:off x="5604200" y="2591000"/>
              <a:ext cx="90750" cy="31025"/>
            </a:xfrm>
            <a:custGeom>
              <a:avLst/>
              <a:gdLst/>
              <a:ahLst/>
              <a:cxnLst/>
              <a:rect l="l" t="t" r="r" b="b"/>
              <a:pathLst>
                <a:path w="3630" h="1241" extrusionOk="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303;p45">
              <a:extLst>
                <a:ext uri="{FF2B5EF4-FFF2-40B4-BE49-F238E27FC236}">
                  <a16:creationId xmlns:a16="http://schemas.microsoft.com/office/drawing/2014/main" id="{47006026-FE8B-CD28-03A3-866AD6D1F01E}"/>
                </a:ext>
              </a:extLst>
            </p:cNvPr>
            <p:cNvSpPr/>
            <p:nvPr/>
          </p:nvSpPr>
          <p:spPr>
            <a:xfrm>
              <a:off x="4820100" y="2573450"/>
              <a:ext cx="90450" cy="34100"/>
            </a:xfrm>
            <a:custGeom>
              <a:avLst/>
              <a:gdLst/>
              <a:ahLst/>
              <a:cxnLst/>
              <a:rect l="l" t="t" r="r" b="b"/>
              <a:pathLst>
                <a:path w="3618" h="1364" extrusionOk="0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304;p45">
              <a:extLst>
                <a:ext uri="{FF2B5EF4-FFF2-40B4-BE49-F238E27FC236}">
                  <a16:creationId xmlns:a16="http://schemas.microsoft.com/office/drawing/2014/main" id="{2D1E8C37-406D-1555-B69B-2418A88F711A}"/>
                </a:ext>
              </a:extLst>
            </p:cNvPr>
            <p:cNvSpPr/>
            <p:nvPr/>
          </p:nvSpPr>
          <p:spPr>
            <a:xfrm>
              <a:off x="5584675" y="2508700"/>
              <a:ext cx="87900" cy="45000"/>
            </a:xfrm>
            <a:custGeom>
              <a:avLst/>
              <a:gdLst/>
              <a:ahLst/>
              <a:cxnLst/>
              <a:rect l="l" t="t" r="r" b="b"/>
              <a:pathLst>
                <a:path w="3516" h="1800" extrusionOk="0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305;p45">
              <a:extLst>
                <a:ext uri="{FF2B5EF4-FFF2-40B4-BE49-F238E27FC236}">
                  <a16:creationId xmlns:a16="http://schemas.microsoft.com/office/drawing/2014/main" id="{4BD5542D-08DA-8FD7-ED14-F3C0A25C1475}"/>
                </a:ext>
              </a:extLst>
            </p:cNvPr>
            <p:cNvSpPr/>
            <p:nvPr/>
          </p:nvSpPr>
          <p:spPr>
            <a:xfrm>
              <a:off x="4845925" y="2492075"/>
              <a:ext cx="86975" cy="47975"/>
            </a:xfrm>
            <a:custGeom>
              <a:avLst/>
              <a:gdLst/>
              <a:ahLst/>
              <a:cxnLst/>
              <a:rect l="l" t="t" r="r" b="b"/>
              <a:pathLst>
                <a:path w="3479" h="1919" extrusionOk="0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306;p45">
              <a:extLst>
                <a:ext uri="{FF2B5EF4-FFF2-40B4-BE49-F238E27FC236}">
                  <a16:creationId xmlns:a16="http://schemas.microsoft.com/office/drawing/2014/main" id="{707A227F-2B94-D147-9DE5-2E16677F4F89}"/>
                </a:ext>
              </a:extLst>
            </p:cNvPr>
            <p:cNvSpPr/>
            <p:nvPr/>
          </p:nvSpPr>
          <p:spPr>
            <a:xfrm>
              <a:off x="5552225" y="2432700"/>
              <a:ext cx="81925" cy="57850"/>
            </a:xfrm>
            <a:custGeom>
              <a:avLst/>
              <a:gdLst/>
              <a:ahLst/>
              <a:cxnLst/>
              <a:rect l="l" t="t" r="r" b="b"/>
              <a:pathLst>
                <a:path w="3277" h="2314" extrusionOk="0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307;p45">
              <a:extLst>
                <a:ext uri="{FF2B5EF4-FFF2-40B4-BE49-F238E27FC236}">
                  <a16:creationId xmlns:a16="http://schemas.microsoft.com/office/drawing/2014/main" id="{9721692E-4F1A-4821-A1EF-CC9EC5637763}"/>
                </a:ext>
              </a:extLst>
            </p:cNvPr>
            <p:cNvSpPr/>
            <p:nvPr/>
          </p:nvSpPr>
          <p:spPr>
            <a:xfrm>
              <a:off x="4887825" y="2417825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308;p45">
              <a:extLst>
                <a:ext uri="{FF2B5EF4-FFF2-40B4-BE49-F238E27FC236}">
                  <a16:creationId xmlns:a16="http://schemas.microsoft.com/office/drawing/2014/main" id="{2B447049-28C0-CCDE-B028-BB01357009FC}"/>
                </a:ext>
              </a:extLst>
            </p:cNvPr>
            <p:cNvSpPr/>
            <p:nvPr/>
          </p:nvSpPr>
          <p:spPr>
            <a:xfrm>
              <a:off x="5508425" y="2365875"/>
              <a:ext cx="72800" cy="68850"/>
            </a:xfrm>
            <a:custGeom>
              <a:avLst/>
              <a:gdLst/>
              <a:ahLst/>
              <a:cxnLst/>
              <a:rect l="l" t="t" r="r" b="b"/>
              <a:pathLst>
                <a:path w="2912" h="2754" extrusionOk="0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7" name="Google Shape;1309;p45">
              <a:extLst>
                <a:ext uri="{FF2B5EF4-FFF2-40B4-BE49-F238E27FC236}">
                  <a16:creationId xmlns:a16="http://schemas.microsoft.com/office/drawing/2014/main" id="{F2F82FE7-8275-4169-1EF1-44A4B5DA3A3D}"/>
                </a:ext>
              </a:extLst>
            </p:cNvPr>
            <p:cNvSpPr/>
            <p:nvPr/>
          </p:nvSpPr>
          <p:spPr>
            <a:xfrm>
              <a:off x="4943275" y="2353000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310;p45">
              <a:extLst>
                <a:ext uri="{FF2B5EF4-FFF2-40B4-BE49-F238E27FC236}">
                  <a16:creationId xmlns:a16="http://schemas.microsoft.com/office/drawing/2014/main" id="{3A3C794A-A4A0-45C3-8059-2C1EAA316FEA}"/>
                </a:ext>
              </a:extLst>
            </p:cNvPr>
            <p:cNvSpPr/>
            <p:nvPr/>
          </p:nvSpPr>
          <p:spPr>
            <a:xfrm>
              <a:off x="5454250" y="2310450"/>
              <a:ext cx="62400" cy="77925"/>
            </a:xfrm>
            <a:custGeom>
              <a:avLst/>
              <a:gdLst/>
              <a:ahLst/>
              <a:cxnLst/>
              <a:rect l="l" t="t" r="r" b="b"/>
              <a:pathLst>
                <a:path w="2496" h="3117" extrusionOk="0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9" name="Google Shape;1311;p45">
              <a:extLst>
                <a:ext uri="{FF2B5EF4-FFF2-40B4-BE49-F238E27FC236}">
                  <a16:creationId xmlns:a16="http://schemas.microsoft.com/office/drawing/2014/main" id="{13248A3B-8F0A-8E6E-50B6-C215C5DB6AB9}"/>
                </a:ext>
              </a:extLst>
            </p:cNvPr>
            <p:cNvSpPr/>
            <p:nvPr/>
          </p:nvSpPr>
          <p:spPr>
            <a:xfrm>
              <a:off x="5010075" y="2300475"/>
              <a:ext cx="60175" cy="79300"/>
            </a:xfrm>
            <a:custGeom>
              <a:avLst/>
              <a:gdLst/>
              <a:ahLst/>
              <a:cxnLst/>
              <a:rect l="l" t="t" r="r" b="b"/>
              <a:pathLst>
                <a:path w="2407" h="3172" extrusionOk="0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0" name="Google Shape;1312;p45">
              <a:extLst>
                <a:ext uri="{FF2B5EF4-FFF2-40B4-BE49-F238E27FC236}">
                  <a16:creationId xmlns:a16="http://schemas.microsoft.com/office/drawing/2014/main" id="{D421EB49-87F5-D023-4D5E-7E21847B651A}"/>
                </a:ext>
              </a:extLst>
            </p:cNvPr>
            <p:cNvSpPr/>
            <p:nvPr/>
          </p:nvSpPr>
          <p:spPr>
            <a:xfrm>
              <a:off x="5392175" y="2268775"/>
              <a:ext cx="49800" cy="84550"/>
            </a:xfrm>
            <a:custGeom>
              <a:avLst/>
              <a:gdLst/>
              <a:ahLst/>
              <a:cxnLst/>
              <a:rect l="l" t="t" r="r" b="b"/>
              <a:pathLst>
                <a:path w="1992" h="3382" extrusionOk="0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1" name="Google Shape;1313;p45">
              <a:extLst>
                <a:ext uri="{FF2B5EF4-FFF2-40B4-BE49-F238E27FC236}">
                  <a16:creationId xmlns:a16="http://schemas.microsoft.com/office/drawing/2014/main" id="{3FE9287D-87A2-CF42-6EF0-1B65B27D18CE}"/>
                </a:ext>
              </a:extLst>
            </p:cNvPr>
            <p:cNvSpPr/>
            <p:nvPr/>
          </p:nvSpPr>
          <p:spPr>
            <a:xfrm>
              <a:off x="5085975" y="2261900"/>
              <a:ext cx="47275" cy="85675"/>
            </a:xfrm>
            <a:custGeom>
              <a:avLst/>
              <a:gdLst/>
              <a:ahLst/>
              <a:cxnLst/>
              <a:rect l="l" t="t" r="r" b="b"/>
              <a:pathLst>
                <a:path w="1891" h="3427" extrusionOk="0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2" name="Google Shape;1314;p45">
              <a:extLst>
                <a:ext uri="{FF2B5EF4-FFF2-40B4-BE49-F238E27FC236}">
                  <a16:creationId xmlns:a16="http://schemas.microsoft.com/office/drawing/2014/main" id="{C3B82E0D-14D4-7183-9FF6-4A6825195BD9}"/>
                </a:ext>
              </a:extLst>
            </p:cNvPr>
            <p:cNvSpPr/>
            <p:nvPr/>
          </p:nvSpPr>
          <p:spPr>
            <a:xfrm>
              <a:off x="5324775" y="2242575"/>
              <a:ext cx="35625" cy="88725"/>
            </a:xfrm>
            <a:custGeom>
              <a:avLst/>
              <a:gdLst/>
              <a:ahLst/>
              <a:cxnLst/>
              <a:rect l="l" t="t" r="r" b="b"/>
              <a:pathLst>
                <a:path w="1425" h="3549" extrusionOk="0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3" name="Google Shape;1315;p45">
              <a:extLst>
                <a:ext uri="{FF2B5EF4-FFF2-40B4-BE49-F238E27FC236}">
                  <a16:creationId xmlns:a16="http://schemas.microsoft.com/office/drawing/2014/main" id="{D55B0B20-C8FB-3802-68B1-2EB32745DAAE}"/>
                </a:ext>
              </a:extLst>
            </p:cNvPr>
            <p:cNvSpPr/>
            <p:nvPr/>
          </p:nvSpPr>
          <p:spPr>
            <a:xfrm>
              <a:off x="5168825" y="2239225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4" name="Google Shape;1316;p45">
              <a:extLst>
                <a:ext uri="{FF2B5EF4-FFF2-40B4-BE49-F238E27FC236}">
                  <a16:creationId xmlns:a16="http://schemas.microsoft.com/office/drawing/2014/main" id="{9F510DEF-0310-3EFB-6DAA-001D72A4965A}"/>
                </a:ext>
              </a:extLst>
            </p:cNvPr>
            <p:cNvSpPr/>
            <p:nvPr/>
          </p:nvSpPr>
          <p:spPr>
            <a:xfrm>
              <a:off x="5252000" y="2231525"/>
              <a:ext cx="19875" cy="90125"/>
            </a:xfrm>
            <a:custGeom>
              <a:avLst/>
              <a:gdLst/>
              <a:ahLst/>
              <a:cxnLst/>
              <a:rect l="l" t="t" r="r" b="b"/>
              <a:pathLst>
                <a:path w="795" h="3605" extrusionOk="0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5" name="Google Shape;1317;p45">
              <a:extLst>
                <a:ext uri="{FF2B5EF4-FFF2-40B4-BE49-F238E27FC236}">
                  <a16:creationId xmlns:a16="http://schemas.microsoft.com/office/drawing/2014/main" id="{8AD1F2A6-F44C-CBFE-B0CD-90504CC66EFA}"/>
                </a:ext>
              </a:extLst>
            </p:cNvPr>
            <p:cNvSpPr/>
            <p:nvPr/>
          </p:nvSpPr>
          <p:spPr>
            <a:xfrm>
              <a:off x="5218300" y="2653400"/>
              <a:ext cx="95775" cy="73575"/>
            </a:xfrm>
            <a:custGeom>
              <a:avLst/>
              <a:gdLst/>
              <a:ahLst/>
              <a:cxnLst/>
              <a:rect l="l" t="t" r="r" b="b"/>
              <a:pathLst>
                <a:path w="3831" h="2943" extrusionOk="0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318;p45">
              <a:extLst>
                <a:ext uri="{FF2B5EF4-FFF2-40B4-BE49-F238E27FC236}">
                  <a16:creationId xmlns:a16="http://schemas.microsoft.com/office/drawing/2014/main" id="{444972ED-D4F7-0F13-A1DE-FEDD89182357}"/>
                </a:ext>
              </a:extLst>
            </p:cNvPr>
            <p:cNvSpPr/>
            <p:nvPr/>
          </p:nvSpPr>
          <p:spPr>
            <a:xfrm rot="4020000">
              <a:off x="5261694" y="2457854"/>
              <a:ext cx="158180" cy="217842"/>
            </a:xfrm>
            <a:custGeom>
              <a:avLst/>
              <a:gdLst/>
              <a:ahLst/>
              <a:cxnLst/>
              <a:rect l="l" t="t" r="r" b="b"/>
              <a:pathLst>
                <a:path w="6327" h="8714" extrusionOk="0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319;p45">
              <a:extLst>
                <a:ext uri="{FF2B5EF4-FFF2-40B4-BE49-F238E27FC236}">
                  <a16:creationId xmlns:a16="http://schemas.microsoft.com/office/drawing/2014/main" id="{CE26D119-B071-B431-3219-9DE78FE3369A}"/>
                </a:ext>
              </a:extLst>
            </p:cNvPr>
            <p:cNvSpPr/>
            <p:nvPr/>
          </p:nvSpPr>
          <p:spPr>
            <a:xfrm>
              <a:off x="5612075" y="2674425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320;p45">
              <a:extLst>
                <a:ext uri="{FF2B5EF4-FFF2-40B4-BE49-F238E27FC236}">
                  <a16:creationId xmlns:a16="http://schemas.microsoft.com/office/drawing/2014/main" id="{76CE6DA6-33B3-BA5E-736C-ADB6B2A9CA07}"/>
                </a:ext>
              </a:extLst>
            </p:cNvPr>
            <p:cNvSpPr/>
            <p:nvPr/>
          </p:nvSpPr>
          <p:spPr>
            <a:xfrm>
              <a:off x="4811600" y="2666250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0" name="Google Shape;1322;p45">
            <a:extLst>
              <a:ext uri="{FF2B5EF4-FFF2-40B4-BE49-F238E27FC236}">
                <a16:creationId xmlns:a16="http://schemas.microsoft.com/office/drawing/2014/main" id="{766F9A3E-74F5-BB28-2587-70AABD7AFBB9}"/>
              </a:ext>
            </a:extLst>
          </p:cNvPr>
          <p:cNvSpPr txBox="1">
            <a:spLocks/>
          </p:cNvSpPr>
          <p:nvPr/>
        </p:nvSpPr>
        <p:spPr>
          <a:xfrm>
            <a:off x="6276449" y="1486010"/>
            <a:ext cx="1881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600">
                <a:solidFill>
                  <a:schemeClr val="accent1"/>
                </a:solidFill>
              </a:rPr>
              <a:t>0,7</a:t>
            </a:r>
          </a:p>
        </p:txBody>
      </p:sp>
      <p:sp>
        <p:nvSpPr>
          <p:cNvPr id="1112" name="Google Shape;1106;p38">
            <a:extLst>
              <a:ext uri="{FF2B5EF4-FFF2-40B4-BE49-F238E27FC236}">
                <a16:creationId xmlns:a16="http://schemas.microsoft.com/office/drawing/2014/main" id="{1B69C707-BCFB-172C-6361-183B75B0B15F}"/>
              </a:ext>
            </a:extLst>
          </p:cNvPr>
          <p:cNvSpPr txBox="1">
            <a:spLocks/>
          </p:cNvSpPr>
          <p:nvPr/>
        </p:nvSpPr>
        <p:spPr>
          <a:xfrm>
            <a:off x="6079068" y="3172771"/>
            <a:ext cx="2446866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/>
              <a:t>Gradient </a:t>
            </a:r>
            <a:r>
              <a:rPr lang="fr-FR" sz="2400" err="1"/>
              <a:t>Boosting</a:t>
            </a:r>
            <a:endParaRPr lang="fr-FR" sz="2400"/>
          </a:p>
        </p:txBody>
      </p:sp>
      <p:grpSp>
        <p:nvGrpSpPr>
          <p:cNvPr id="1113" name="Google Shape;1301;p45">
            <a:extLst>
              <a:ext uri="{FF2B5EF4-FFF2-40B4-BE49-F238E27FC236}">
                <a16:creationId xmlns:a16="http://schemas.microsoft.com/office/drawing/2014/main" id="{E2EA47D0-E82E-7BAB-4BB0-845B53D73DD0}"/>
              </a:ext>
            </a:extLst>
          </p:cNvPr>
          <p:cNvGrpSpPr/>
          <p:nvPr/>
        </p:nvGrpSpPr>
        <p:grpSpPr>
          <a:xfrm>
            <a:off x="6287268" y="3779911"/>
            <a:ext cx="1751366" cy="1006800"/>
            <a:chOff x="4811600" y="2231525"/>
            <a:chExt cx="890600" cy="511991"/>
          </a:xfrm>
        </p:grpSpPr>
        <p:sp>
          <p:nvSpPr>
            <p:cNvPr id="1114" name="Google Shape;1302;p45">
              <a:extLst>
                <a:ext uri="{FF2B5EF4-FFF2-40B4-BE49-F238E27FC236}">
                  <a16:creationId xmlns:a16="http://schemas.microsoft.com/office/drawing/2014/main" id="{793E38E6-E558-A3C2-3688-97BD368D4EAE}"/>
                </a:ext>
              </a:extLst>
            </p:cNvPr>
            <p:cNvSpPr/>
            <p:nvPr/>
          </p:nvSpPr>
          <p:spPr>
            <a:xfrm>
              <a:off x="5604200" y="2591000"/>
              <a:ext cx="90750" cy="31025"/>
            </a:xfrm>
            <a:custGeom>
              <a:avLst/>
              <a:gdLst/>
              <a:ahLst/>
              <a:cxnLst/>
              <a:rect l="l" t="t" r="r" b="b"/>
              <a:pathLst>
                <a:path w="3630" h="1241" extrusionOk="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303;p45">
              <a:extLst>
                <a:ext uri="{FF2B5EF4-FFF2-40B4-BE49-F238E27FC236}">
                  <a16:creationId xmlns:a16="http://schemas.microsoft.com/office/drawing/2014/main" id="{741FC51C-B935-3252-C26E-531BBAD058B1}"/>
                </a:ext>
              </a:extLst>
            </p:cNvPr>
            <p:cNvSpPr/>
            <p:nvPr/>
          </p:nvSpPr>
          <p:spPr>
            <a:xfrm>
              <a:off x="4820100" y="2573450"/>
              <a:ext cx="90450" cy="34100"/>
            </a:xfrm>
            <a:custGeom>
              <a:avLst/>
              <a:gdLst/>
              <a:ahLst/>
              <a:cxnLst/>
              <a:rect l="l" t="t" r="r" b="b"/>
              <a:pathLst>
                <a:path w="3618" h="1364" extrusionOk="0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304;p45">
              <a:extLst>
                <a:ext uri="{FF2B5EF4-FFF2-40B4-BE49-F238E27FC236}">
                  <a16:creationId xmlns:a16="http://schemas.microsoft.com/office/drawing/2014/main" id="{B5D832FE-30C1-DBFB-2ED2-0CDDACEBC872}"/>
                </a:ext>
              </a:extLst>
            </p:cNvPr>
            <p:cNvSpPr/>
            <p:nvPr/>
          </p:nvSpPr>
          <p:spPr>
            <a:xfrm>
              <a:off x="5584675" y="2508700"/>
              <a:ext cx="87900" cy="45000"/>
            </a:xfrm>
            <a:custGeom>
              <a:avLst/>
              <a:gdLst/>
              <a:ahLst/>
              <a:cxnLst/>
              <a:rect l="l" t="t" r="r" b="b"/>
              <a:pathLst>
                <a:path w="3516" h="1800" extrusionOk="0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305;p45">
              <a:extLst>
                <a:ext uri="{FF2B5EF4-FFF2-40B4-BE49-F238E27FC236}">
                  <a16:creationId xmlns:a16="http://schemas.microsoft.com/office/drawing/2014/main" id="{44E8E29B-05BF-E7C0-3373-117997A816C8}"/>
                </a:ext>
              </a:extLst>
            </p:cNvPr>
            <p:cNvSpPr/>
            <p:nvPr/>
          </p:nvSpPr>
          <p:spPr>
            <a:xfrm>
              <a:off x="4845925" y="2492075"/>
              <a:ext cx="86975" cy="47975"/>
            </a:xfrm>
            <a:custGeom>
              <a:avLst/>
              <a:gdLst/>
              <a:ahLst/>
              <a:cxnLst/>
              <a:rect l="l" t="t" r="r" b="b"/>
              <a:pathLst>
                <a:path w="3479" h="1919" extrusionOk="0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306;p45">
              <a:extLst>
                <a:ext uri="{FF2B5EF4-FFF2-40B4-BE49-F238E27FC236}">
                  <a16:creationId xmlns:a16="http://schemas.microsoft.com/office/drawing/2014/main" id="{A99A1D31-B119-D96E-278F-A064F4979339}"/>
                </a:ext>
              </a:extLst>
            </p:cNvPr>
            <p:cNvSpPr/>
            <p:nvPr/>
          </p:nvSpPr>
          <p:spPr>
            <a:xfrm>
              <a:off x="5552225" y="2432700"/>
              <a:ext cx="81925" cy="57850"/>
            </a:xfrm>
            <a:custGeom>
              <a:avLst/>
              <a:gdLst/>
              <a:ahLst/>
              <a:cxnLst/>
              <a:rect l="l" t="t" r="r" b="b"/>
              <a:pathLst>
                <a:path w="3277" h="2314" extrusionOk="0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307;p45">
              <a:extLst>
                <a:ext uri="{FF2B5EF4-FFF2-40B4-BE49-F238E27FC236}">
                  <a16:creationId xmlns:a16="http://schemas.microsoft.com/office/drawing/2014/main" id="{AB7933A0-2B98-B7FE-C15C-8359C9259DD0}"/>
                </a:ext>
              </a:extLst>
            </p:cNvPr>
            <p:cNvSpPr/>
            <p:nvPr/>
          </p:nvSpPr>
          <p:spPr>
            <a:xfrm>
              <a:off x="4887825" y="2417825"/>
              <a:ext cx="80050" cy="60225"/>
            </a:xfrm>
            <a:custGeom>
              <a:avLst/>
              <a:gdLst/>
              <a:ahLst/>
              <a:cxnLst/>
              <a:rect l="l" t="t" r="r" b="b"/>
              <a:pathLst>
                <a:path w="3202" h="2409" extrusionOk="0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308;p45">
              <a:extLst>
                <a:ext uri="{FF2B5EF4-FFF2-40B4-BE49-F238E27FC236}">
                  <a16:creationId xmlns:a16="http://schemas.microsoft.com/office/drawing/2014/main" id="{4A8BE9C9-6D06-FB95-DAB1-4F669D5E2A6B}"/>
                </a:ext>
              </a:extLst>
            </p:cNvPr>
            <p:cNvSpPr/>
            <p:nvPr/>
          </p:nvSpPr>
          <p:spPr>
            <a:xfrm>
              <a:off x="5508425" y="2365875"/>
              <a:ext cx="72800" cy="68850"/>
            </a:xfrm>
            <a:custGeom>
              <a:avLst/>
              <a:gdLst/>
              <a:ahLst/>
              <a:cxnLst/>
              <a:rect l="l" t="t" r="r" b="b"/>
              <a:pathLst>
                <a:path w="2912" h="2754" extrusionOk="0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1" name="Google Shape;1309;p45">
              <a:extLst>
                <a:ext uri="{FF2B5EF4-FFF2-40B4-BE49-F238E27FC236}">
                  <a16:creationId xmlns:a16="http://schemas.microsoft.com/office/drawing/2014/main" id="{282E7682-56D4-D59D-18F5-E774FE3242D5}"/>
                </a:ext>
              </a:extLst>
            </p:cNvPr>
            <p:cNvSpPr/>
            <p:nvPr/>
          </p:nvSpPr>
          <p:spPr>
            <a:xfrm>
              <a:off x="4943275" y="2353000"/>
              <a:ext cx="70600" cy="70875"/>
            </a:xfrm>
            <a:custGeom>
              <a:avLst/>
              <a:gdLst/>
              <a:ahLst/>
              <a:cxnLst/>
              <a:rect l="l" t="t" r="r" b="b"/>
              <a:pathLst>
                <a:path w="2824" h="2835" extrusionOk="0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310;p45">
              <a:extLst>
                <a:ext uri="{FF2B5EF4-FFF2-40B4-BE49-F238E27FC236}">
                  <a16:creationId xmlns:a16="http://schemas.microsoft.com/office/drawing/2014/main" id="{0517D0D9-F1F3-C9F9-DBFD-8E80F8DFBD4D}"/>
                </a:ext>
              </a:extLst>
            </p:cNvPr>
            <p:cNvSpPr/>
            <p:nvPr/>
          </p:nvSpPr>
          <p:spPr>
            <a:xfrm>
              <a:off x="5454250" y="2310450"/>
              <a:ext cx="62400" cy="77925"/>
            </a:xfrm>
            <a:custGeom>
              <a:avLst/>
              <a:gdLst/>
              <a:ahLst/>
              <a:cxnLst/>
              <a:rect l="l" t="t" r="r" b="b"/>
              <a:pathLst>
                <a:path w="2496" h="3117" extrusionOk="0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3" name="Google Shape;1311;p45">
              <a:extLst>
                <a:ext uri="{FF2B5EF4-FFF2-40B4-BE49-F238E27FC236}">
                  <a16:creationId xmlns:a16="http://schemas.microsoft.com/office/drawing/2014/main" id="{6A751A45-3E07-757D-BF4F-D9859FE63A04}"/>
                </a:ext>
              </a:extLst>
            </p:cNvPr>
            <p:cNvSpPr/>
            <p:nvPr/>
          </p:nvSpPr>
          <p:spPr>
            <a:xfrm>
              <a:off x="5010075" y="2300475"/>
              <a:ext cx="60175" cy="79300"/>
            </a:xfrm>
            <a:custGeom>
              <a:avLst/>
              <a:gdLst/>
              <a:ahLst/>
              <a:cxnLst/>
              <a:rect l="l" t="t" r="r" b="b"/>
              <a:pathLst>
                <a:path w="2407" h="3172" extrusionOk="0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4" name="Google Shape;1312;p45">
              <a:extLst>
                <a:ext uri="{FF2B5EF4-FFF2-40B4-BE49-F238E27FC236}">
                  <a16:creationId xmlns:a16="http://schemas.microsoft.com/office/drawing/2014/main" id="{3F431BBC-EDD1-4C2A-3C7B-F7899C0B1177}"/>
                </a:ext>
              </a:extLst>
            </p:cNvPr>
            <p:cNvSpPr/>
            <p:nvPr/>
          </p:nvSpPr>
          <p:spPr>
            <a:xfrm>
              <a:off x="5392175" y="2268775"/>
              <a:ext cx="49800" cy="84550"/>
            </a:xfrm>
            <a:custGeom>
              <a:avLst/>
              <a:gdLst/>
              <a:ahLst/>
              <a:cxnLst/>
              <a:rect l="l" t="t" r="r" b="b"/>
              <a:pathLst>
                <a:path w="1992" h="3382" extrusionOk="0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5" name="Google Shape;1313;p45">
              <a:extLst>
                <a:ext uri="{FF2B5EF4-FFF2-40B4-BE49-F238E27FC236}">
                  <a16:creationId xmlns:a16="http://schemas.microsoft.com/office/drawing/2014/main" id="{59DE1A46-5631-09A5-670C-5150027828A5}"/>
                </a:ext>
              </a:extLst>
            </p:cNvPr>
            <p:cNvSpPr/>
            <p:nvPr/>
          </p:nvSpPr>
          <p:spPr>
            <a:xfrm>
              <a:off x="5085975" y="2261900"/>
              <a:ext cx="47275" cy="85675"/>
            </a:xfrm>
            <a:custGeom>
              <a:avLst/>
              <a:gdLst/>
              <a:ahLst/>
              <a:cxnLst/>
              <a:rect l="l" t="t" r="r" b="b"/>
              <a:pathLst>
                <a:path w="1891" h="3427" extrusionOk="0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6" name="Google Shape;1314;p45">
              <a:extLst>
                <a:ext uri="{FF2B5EF4-FFF2-40B4-BE49-F238E27FC236}">
                  <a16:creationId xmlns:a16="http://schemas.microsoft.com/office/drawing/2014/main" id="{065E4031-FACB-CFA5-CBFE-5C832E727A4B}"/>
                </a:ext>
              </a:extLst>
            </p:cNvPr>
            <p:cNvSpPr/>
            <p:nvPr/>
          </p:nvSpPr>
          <p:spPr>
            <a:xfrm>
              <a:off x="5324775" y="2242575"/>
              <a:ext cx="35625" cy="88725"/>
            </a:xfrm>
            <a:custGeom>
              <a:avLst/>
              <a:gdLst/>
              <a:ahLst/>
              <a:cxnLst/>
              <a:rect l="l" t="t" r="r" b="b"/>
              <a:pathLst>
                <a:path w="1425" h="3549" extrusionOk="0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7" name="Google Shape;1315;p45">
              <a:extLst>
                <a:ext uri="{FF2B5EF4-FFF2-40B4-BE49-F238E27FC236}">
                  <a16:creationId xmlns:a16="http://schemas.microsoft.com/office/drawing/2014/main" id="{95E43B0D-8CF3-46AB-CFCA-5C6A03503D27}"/>
                </a:ext>
              </a:extLst>
            </p:cNvPr>
            <p:cNvSpPr/>
            <p:nvPr/>
          </p:nvSpPr>
          <p:spPr>
            <a:xfrm>
              <a:off x="5168825" y="2239225"/>
              <a:ext cx="32475" cy="89225"/>
            </a:xfrm>
            <a:custGeom>
              <a:avLst/>
              <a:gdLst/>
              <a:ahLst/>
              <a:cxnLst/>
              <a:rect l="l" t="t" r="r" b="b"/>
              <a:pathLst>
                <a:path w="1299" h="3569" extrusionOk="0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8" name="Google Shape;1316;p45">
              <a:extLst>
                <a:ext uri="{FF2B5EF4-FFF2-40B4-BE49-F238E27FC236}">
                  <a16:creationId xmlns:a16="http://schemas.microsoft.com/office/drawing/2014/main" id="{5C26DB27-2B8D-F464-DAA4-187E4864E2A7}"/>
                </a:ext>
              </a:extLst>
            </p:cNvPr>
            <p:cNvSpPr/>
            <p:nvPr/>
          </p:nvSpPr>
          <p:spPr>
            <a:xfrm>
              <a:off x="5252000" y="2231525"/>
              <a:ext cx="19875" cy="90125"/>
            </a:xfrm>
            <a:custGeom>
              <a:avLst/>
              <a:gdLst/>
              <a:ahLst/>
              <a:cxnLst/>
              <a:rect l="l" t="t" r="r" b="b"/>
              <a:pathLst>
                <a:path w="795" h="3605" extrusionOk="0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9" name="Google Shape;1317;p45">
              <a:extLst>
                <a:ext uri="{FF2B5EF4-FFF2-40B4-BE49-F238E27FC236}">
                  <a16:creationId xmlns:a16="http://schemas.microsoft.com/office/drawing/2014/main" id="{0934B615-6877-39E2-0EE7-12453728F3A8}"/>
                </a:ext>
              </a:extLst>
            </p:cNvPr>
            <p:cNvSpPr/>
            <p:nvPr/>
          </p:nvSpPr>
          <p:spPr>
            <a:xfrm>
              <a:off x="5218300" y="2653400"/>
              <a:ext cx="95775" cy="73575"/>
            </a:xfrm>
            <a:custGeom>
              <a:avLst/>
              <a:gdLst/>
              <a:ahLst/>
              <a:cxnLst/>
              <a:rect l="l" t="t" r="r" b="b"/>
              <a:pathLst>
                <a:path w="3831" h="2943" extrusionOk="0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318;p45">
              <a:extLst>
                <a:ext uri="{FF2B5EF4-FFF2-40B4-BE49-F238E27FC236}">
                  <a16:creationId xmlns:a16="http://schemas.microsoft.com/office/drawing/2014/main" id="{9C3978E8-9ACA-BF2F-5ABB-3A175CA186EA}"/>
                </a:ext>
              </a:extLst>
            </p:cNvPr>
            <p:cNvSpPr/>
            <p:nvPr/>
          </p:nvSpPr>
          <p:spPr>
            <a:xfrm rot="6900000">
              <a:off x="5336092" y="2555505"/>
              <a:ext cx="158180" cy="217842"/>
            </a:xfrm>
            <a:custGeom>
              <a:avLst/>
              <a:gdLst/>
              <a:ahLst/>
              <a:cxnLst/>
              <a:rect l="l" t="t" r="r" b="b"/>
              <a:pathLst>
                <a:path w="6327" h="8714" extrusionOk="0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319;p45">
              <a:extLst>
                <a:ext uri="{FF2B5EF4-FFF2-40B4-BE49-F238E27FC236}">
                  <a16:creationId xmlns:a16="http://schemas.microsoft.com/office/drawing/2014/main" id="{06EB0C36-99E4-F72D-1BC8-57607F7F290F}"/>
                </a:ext>
              </a:extLst>
            </p:cNvPr>
            <p:cNvSpPr/>
            <p:nvPr/>
          </p:nvSpPr>
          <p:spPr>
            <a:xfrm>
              <a:off x="5612075" y="2674425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320;p45">
              <a:extLst>
                <a:ext uri="{FF2B5EF4-FFF2-40B4-BE49-F238E27FC236}">
                  <a16:creationId xmlns:a16="http://schemas.microsoft.com/office/drawing/2014/main" id="{5F973B0A-C804-02D3-96FE-5156E9A36A95}"/>
                </a:ext>
              </a:extLst>
            </p:cNvPr>
            <p:cNvSpPr/>
            <p:nvPr/>
          </p:nvSpPr>
          <p:spPr>
            <a:xfrm>
              <a:off x="4811600" y="2666250"/>
              <a:ext cx="90125" cy="19575"/>
            </a:xfrm>
            <a:custGeom>
              <a:avLst/>
              <a:gdLst/>
              <a:ahLst/>
              <a:cxnLst/>
              <a:rect l="l" t="t" r="r" b="b"/>
              <a:pathLst>
                <a:path w="3605" h="783" extrusionOk="0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322;p45">
            <a:extLst>
              <a:ext uri="{FF2B5EF4-FFF2-40B4-BE49-F238E27FC236}">
                <a16:creationId xmlns:a16="http://schemas.microsoft.com/office/drawing/2014/main" id="{61553D57-7716-C78E-027C-0502D120C935}"/>
              </a:ext>
            </a:extLst>
          </p:cNvPr>
          <p:cNvSpPr txBox="1">
            <a:spLocks/>
          </p:cNvSpPr>
          <p:nvPr/>
        </p:nvSpPr>
        <p:spPr>
          <a:xfrm>
            <a:off x="6218191" y="3390017"/>
            <a:ext cx="1881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1600">
                <a:solidFill>
                  <a:schemeClr val="accent1"/>
                </a:solidFill>
              </a:rPr>
              <a:t>0,91</a:t>
            </a:r>
          </a:p>
        </p:txBody>
      </p:sp>
      <p:sp>
        <p:nvSpPr>
          <p:cNvPr id="1134" name="Google Shape;1106;p38">
            <a:extLst>
              <a:ext uri="{FF2B5EF4-FFF2-40B4-BE49-F238E27FC236}">
                <a16:creationId xmlns:a16="http://schemas.microsoft.com/office/drawing/2014/main" id="{49BE50F0-A43B-3863-10A2-4C986141C52A}"/>
              </a:ext>
            </a:extLst>
          </p:cNvPr>
          <p:cNvSpPr txBox="1">
            <a:spLocks/>
          </p:cNvSpPr>
          <p:nvPr/>
        </p:nvSpPr>
        <p:spPr>
          <a:xfrm>
            <a:off x="4771915" y="2817699"/>
            <a:ext cx="1250233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/>
              <a:t>SCORE</a:t>
            </a:r>
          </a:p>
        </p:txBody>
      </p:sp>
      <p:sp>
        <p:nvSpPr>
          <p:cNvPr id="4" name="Google Shape;1104;p38">
            <a:extLst>
              <a:ext uri="{FF2B5EF4-FFF2-40B4-BE49-F238E27FC236}">
                <a16:creationId xmlns:a16="http://schemas.microsoft.com/office/drawing/2014/main" id="{834A0C3B-A875-0685-F7D9-1DAC8CB3DB3A}"/>
              </a:ext>
            </a:extLst>
          </p:cNvPr>
          <p:cNvSpPr txBox="1">
            <a:spLocks/>
          </p:cNvSpPr>
          <p:nvPr/>
        </p:nvSpPr>
        <p:spPr>
          <a:xfrm>
            <a:off x="562356" y="3353760"/>
            <a:ext cx="1025568" cy="41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 b="1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51000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12216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Validation du </a:t>
            </a:r>
            <a:r>
              <a:rPr lang="en" err="1"/>
              <a:t>modèle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53208E0-394D-0CD5-9459-E4305C27EBCB}"/>
              </a:ext>
            </a:extLst>
          </p:cNvPr>
          <p:cNvGrpSpPr/>
          <p:nvPr/>
        </p:nvGrpSpPr>
        <p:grpSpPr>
          <a:xfrm>
            <a:off x="412258" y="1497688"/>
            <a:ext cx="1319764" cy="1699167"/>
            <a:chOff x="3401092" y="2731350"/>
            <a:chExt cx="373500" cy="480873"/>
          </a:xfrm>
        </p:grpSpPr>
        <p:cxnSp>
          <p:nvCxnSpPr>
            <p:cNvPr id="1085" name="Google Shape;1085;p38"/>
            <p:cNvCxnSpPr>
              <a:cxnSpLocks/>
            </p:cNvCxnSpPr>
            <p:nvPr/>
          </p:nvCxnSpPr>
          <p:spPr>
            <a:xfrm flipH="1">
              <a:off x="3587830" y="2976550"/>
              <a:ext cx="8" cy="235673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8"/>
            <p:cNvGrpSpPr/>
            <p:nvPr/>
          </p:nvGrpSpPr>
          <p:grpSpPr>
            <a:xfrm>
              <a:off x="3401092" y="2731350"/>
              <a:ext cx="373500" cy="373500"/>
              <a:chOff x="3212675" y="1912500"/>
              <a:chExt cx="373500" cy="373500"/>
            </a:xfrm>
          </p:grpSpPr>
          <p:sp>
            <p:nvSpPr>
              <p:cNvPr id="1094" name="Google Shape;1094;p38"/>
              <p:cNvSpPr/>
              <p:nvPr/>
            </p:nvSpPr>
            <p:spPr>
              <a:xfrm>
                <a:off x="330401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3212675" y="1912500"/>
                <a:ext cx="373500" cy="373500"/>
              </a:xfrm>
              <a:prstGeom prst="donut">
                <a:avLst>
                  <a:gd name="adj" fmla="val 10193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7451" y="1048622"/>
            <a:ext cx="1549378" cy="427800"/>
          </a:xfrm>
          <a:prstGeom prst="rect">
            <a:avLst/>
          </a:prstGeom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accent3"/>
                </a:solidFill>
              </a:rPr>
              <a:t>JOUR 04</a:t>
            </a:r>
          </a:p>
        </p:txBody>
      </p:sp>
      <p:sp>
        <p:nvSpPr>
          <p:cNvPr id="4" name="Google Shape;1106;p38">
            <a:extLst>
              <a:ext uri="{FF2B5EF4-FFF2-40B4-BE49-F238E27FC236}">
                <a16:creationId xmlns:a16="http://schemas.microsoft.com/office/drawing/2014/main" id="{26CED180-5C31-D620-D701-949B0A867C96}"/>
              </a:ext>
            </a:extLst>
          </p:cNvPr>
          <p:cNvSpPr txBox="1">
            <a:spLocks/>
          </p:cNvSpPr>
          <p:nvPr/>
        </p:nvSpPr>
        <p:spPr>
          <a:xfrm>
            <a:off x="2245079" y="4559254"/>
            <a:ext cx="4279194" cy="44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endParaRPr lang="fr-FR" sz="1400"/>
          </a:p>
        </p:txBody>
      </p:sp>
      <p:pic>
        <p:nvPicPr>
          <p:cNvPr id="5" name="Image 4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22D63CB1-4F44-BA08-0DCE-B089C99CE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270" y="2844800"/>
            <a:ext cx="2832100" cy="2090420"/>
          </a:xfrm>
          <a:prstGeom prst="rect">
            <a:avLst/>
          </a:prstGeom>
        </p:spPr>
      </p:pic>
      <p:pic>
        <p:nvPicPr>
          <p:cNvPr id="16" name="Image 15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87F36CEB-1D2E-52C7-A09A-A52259C36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533" y="2842214"/>
            <a:ext cx="2870200" cy="2098040"/>
          </a:xfrm>
          <a:prstGeom prst="rect">
            <a:avLst/>
          </a:prstGeom>
        </p:spPr>
      </p:pic>
      <p:sp>
        <p:nvSpPr>
          <p:cNvPr id="9" name="Google Shape;1106;p38">
            <a:extLst>
              <a:ext uri="{FF2B5EF4-FFF2-40B4-BE49-F238E27FC236}">
                <a16:creationId xmlns:a16="http://schemas.microsoft.com/office/drawing/2014/main" id="{D0CA337A-F30B-F742-9925-65240D36A915}"/>
              </a:ext>
            </a:extLst>
          </p:cNvPr>
          <p:cNvSpPr txBox="1">
            <a:spLocks/>
          </p:cNvSpPr>
          <p:nvPr/>
        </p:nvSpPr>
        <p:spPr>
          <a:xfrm>
            <a:off x="2563575" y="1476058"/>
            <a:ext cx="5543897" cy="55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/>
              <a:t>Résultats sur le </a:t>
            </a:r>
            <a:r>
              <a:rPr lang="fr-FR" sz="2400" err="1"/>
              <a:t>dataset</a:t>
            </a:r>
            <a:r>
              <a:rPr lang="fr-FR" sz="2400"/>
              <a:t> validation après avoir ajusté les hyperparamètres</a:t>
            </a:r>
            <a:endParaRPr lang="fr-FR"/>
          </a:p>
        </p:txBody>
      </p:sp>
      <p:sp>
        <p:nvSpPr>
          <p:cNvPr id="18" name="Google Shape;1088;p38">
            <a:extLst>
              <a:ext uri="{FF2B5EF4-FFF2-40B4-BE49-F238E27FC236}">
                <a16:creationId xmlns:a16="http://schemas.microsoft.com/office/drawing/2014/main" id="{D04DD13D-5188-EC0A-7CE7-F2CBE03D6332}"/>
              </a:ext>
            </a:extLst>
          </p:cNvPr>
          <p:cNvSpPr txBox="1">
            <a:spLocks/>
          </p:cNvSpPr>
          <p:nvPr/>
        </p:nvSpPr>
        <p:spPr>
          <a:xfrm>
            <a:off x="2470485" y="2126175"/>
            <a:ext cx="245694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/>
              <a:t>Random forest</a:t>
            </a:r>
          </a:p>
        </p:txBody>
      </p:sp>
      <p:sp>
        <p:nvSpPr>
          <p:cNvPr id="19" name="Google Shape;1088;p38">
            <a:extLst>
              <a:ext uri="{FF2B5EF4-FFF2-40B4-BE49-F238E27FC236}">
                <a16:creationId xmlns:a16="http://schemas.microsoft.com/office/drawing/2014/main" id="{3459D085-4481-84FA-F701-EA5AA6DC9DE7}"/>
              </a:ext>
            </a:extLst>
          </p:cNvPr>
          <p:cNvSpPr txBox="1">
            <a:spLocks/>
          </p:cNvSpPr>
          <p:nvPr/>
        </p:nvSpPr>
        <p:spPr>
          <a:xfrm>
            <a:off x="5899485" y="2126174"/>
            <a:ext cx="2860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/>
              <a:t>Gradient boosting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EB2411-844B-EF92-CDAC-88C162527686}"/>
              </a:ext>
            </a:extLst>
          </p:cNvPr>
          <p:cNvSpPr txBox="1"/>
          <p:nvPr/>
        </p:nvSpPr>
        <p:spPr>
          <a:xfrm rot="-5400000">
            <a:off x="2109978" y="3430651"/>
            <a:ext cx="50063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600">
                <a:solidFill>
                  <a:srgbClr val="171717"/>
                </a:solidFill>
              </a:rPr>
              <a:t>(kWh)</a:t>
            </a:r>
            <a:endParaRPr lang="fr-FR" sz="60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007102-4E5B-3B95-B439-8516C8B534D5}"/>
              </a:ext>
            </a:extLst>
          </p:cNvPr>
          <p:cNvSpPr txBox="1"/>
          <p:nvPr/>
        </p:nvSpPr>
        <p:spPr>
          <a:xfrm rot="-5400000">
            <a:off x="5726430" y="3426078"/>
            <a:ext cx="50063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600">
                <a:solidFill>
                  <a:srgbClr val="171717"/>
                </a:solidFill>
              </a:rPr>
              <a:t>(kWh)</a:t>
            </a:r>
            <a:endParaRPr lang="fr-FR" sz="600"/>
          </a:p>
        </p:txBody>
      </p:sp>
      <p:sp>
        <p:nvSpPr>
          <p:cNvPr id="8" name="Google Shape;1104;p38">
            <a:extLst>
              <a:ext uri="{FF2B5EF4-FFF2-40B4-BE49-F238E27FC236}">
                <a16:creationId xmlns:a16="http://schemas.microsoft.com/office/drawing/2014/main" id="{F6B23B5D-19BC-2A22-47F8-A6A362862E3C}"/>
              </a:ext>
            </a:extLst>
          </p:cNvPr>
          <p:cNvSpPr txBox="1">
            <a:spLocks/>
          </p:cNvSpPr>
          <p:nvPr/>
        </p:nvSpPr>
        <p:spPr>
          <a:xfrm>
            <a:off x="562356" y="3353760"/>
            <a:ext cx="1025568" cy="41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 b="1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512931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612216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Validation du </a:t>
            </a:r>
            <a:r>
              <a:rPr lang="en" err="1"/>
              <a:t>modèle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53208E0-394D-0CD5-9459-E4305C27EBCB}"/>
              </a:ext>
            </a:extLst>
          </p:cNvPr>
          <p:cNvGrpSpPr/>
          <p:nvPr/>
        </p:nvGrpSpPr>
        <p:grpSpPr>
          <a:xfrm>
            <a:off x="412258" y="1497688"/>
            <a:ext cx="1319764" cy="1699167"/>
            <a:chOff x="3401092" y="2731350"/>
            <a:chExt cx="373500" cy="480873"/>
          </a:xfrm>
        </p:grpSpPr>
        <p:cxnSp>
          <p:nvCxnSpPr>
            <p:cNvPr id="1085" name="Google Shape;1085;p38"/>
            <p:cNvCxnSpPr>
              <a:cxnSpLocks/>
            </p:cNvCxnSpPr>
            <p:nvPr/>
          </p:nvCxnSpPr>
          <p:spPr>
            <a:xfrm flipH="1">
              <a:off x="3587830" y="2976550"/>
              <a:ext cx="8" cy="235673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93" name="Google Shape;1093;p38"/>
            <p:cNvGrpSpPr/>
            <p:nvPr/>
          </p:nvGrpSpPr>
          <p:grpSpPr>
            <a:xfrm>
              <a:off x="3401092" y="2731350"/>
              <a:ext cx="373500" cy="373500"/>
              <a:chOff x="3212675" y="1912500"/>
              <a:chExt cx="373500" cy="373500"/>
            </a:xfrm>
          </p:grpSpPr>
          <p:sp>
            <p:nvSpPr>
              <p:cNvPr id="1094" name="Google Shape;1094;p38"/>
              <p:cNvSpPr/>
              <p:nvPr/>
            </p:nvSpPr>
            <p:spPr>
              <a:xfrm>
                <a:off x="3304013" y="2003850"/>
                <a:ext cx="190800" cy="190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3212675" y="1912500"/>
                <a:ext cx="373500" cy="373500"/>
              </a:xfrm>
              <a:prstGeom prst="donut">
                <a:avLst>
                  <a:gd name="adj" fmla="val 10193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1" name="Google Shape;1111;p38"/>
          <p:cNvSpPr txBox="1">
            <a:spLocks noGrp="1"/>
          </p:cNvSpPr>
          <p:nvPr>
            <p:ph type="ctrTitle" idx="4294967295"/>
          </p:nvPr>
        </p:nvSpPr>
        <p:spPr>
          <a:xfrm>
            <a:off x="297451" y="1048622"/>
            <a:ext cx="1549378" cy="427800"/>
          </a:xfrm>
          <a:prstGeom prst="rect">
            <a:avLst/>
          </a:prstGeom>
          <a:ln w="28575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chemeClr val="accent3"/>
                </a:solidFill>
              </a:rPr>
              <a:t>JOUR 04</a:t>
            </a:r>
          </a:p>
        </p:txBody>
      </p:sp>
      <p:sp>
        <p:nvSpPr>
          <p:cNvPr id="4" name="Google Shape;1106;p38">
            <a:extLst>
              <a:ext uri="{FF2B5EF4-FFF2-40B4-BE49-F238E27FC236}">
                <a16:creationId xmlns:a16="http://schemas.microsoft.com/office/drawing/2014/main" id="{26CED180-5C31-D620-D701-949B0A867C96}"/>
              </a:ext>
            </a:extLst>
          </p:cNvPr>
          <p:cNvSpPr txBox="1">
            <a:spLocks/>
          </p:cNvSpPr>
          <p:nvPr/>
        </p:nvSpPr>
        <p:spPr>
          <a:xfrm>
            <a:off x="2245079" y="4559254"/>
            <a:ext cx="4279194" cy="44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endParaRPr lang="fr-FR" sz="1400"/>
          </a:p>
        </p:txBody>
      </p:sp>
      <p:sp>
        <p:nvSpPr>
          <p:cNvPr id="9" name="Google Shape;1106;p38">
            <a:extLst>
              <a:ext uri="{FF2B5EF4-FFF2-40B4-BE49-F238E27FC236}">
                <a16:creationId xmlns:a16="http://schemas.microsoft.com/office/drawing/2014/main" id="{D0CA337A-F30B-F742-9925-65240D36A915}"/>
              </a:ext>
            </a:extLst>
          </p:cNvPr>
          <p:cNvSpPr txBox="1">
            <a:spLocks/>
          </p:cNvSpPr>
          <p:nvPr/>
        </p:nvSpPr>
        <p:spPr>
          <a:xfrm>
            <a:off x="2624535" y="927418"/>
            <a:ext cx="5543897" cy="55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/>
              <a:t>Prédiction sur le mois de décembre 2010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13633F5-144D-272B-1AF3-DDB0C2468670}"/>
              </a:ext>
            </a:extLst>
          </p:cNvPr>
          <p:cNvSpPr txBox="1"/>
          <p:nvPr/>
        </p:nvSpPr>
        <p:spPr>
          <a:xfrm>
            <a:off x="5671566" y="4466844"/>
            <a:ext cx="120014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800">
                <a:solidFill>
                  <a:srgbClr val="171717"/>
                </a:solidFill>
              </a:rPr>
              <a:t>(</a:t>
            </a:r>
            <a:r>
              <a:rPr lang="fr-FR" sz="800" err="1">
                <a:solidFill>
                  <a:srgbClr val="171717"/>
                </a:solidFill>
              </a:rPr>
              <a:t>number</a:t>
            </a:r>
            <a:r>
              <a:rPr lang="fr-FR" sz="800">
                <a:solidFill>
                  <a:srgbClr val="171717"/>
                </a:solidFill>
              </a:rPr>
              <a:t> of </a:t>
            </a:r>
            <a:r>
              <a:rPr lang="fr-FR" sz="800" err="1">
                <a:solidFill>
                  <a:srgbClr val="171717"/>
                </a:solidFill>
              </a:rPr>
              <a:t>half-hours</a:t>
            </a:r>
            <a:r>
              <a:rPr lang="fr-FR" sz="800">
                <a:solidFill>
                  <a:srgbClr val="171717"/>
                </a:solidFill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CDD1AC-77CB-8129-37D1-CC1960958646}"/>
              </a:ext>
            </a:extLst>
          </p:cNvPr>
          <p:cNvSpPr txBox="1"/>
          <p:nvPr/>
        </p:nvSpPr>
        <p:spPr>
          <a:xfrm rot="-5400000">
            <a:off x="3216402" y="2516251"/>
            <a:ext cx="50063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800">
                <a:solidFill>
                  <a:srgbClr val="171717"/>
                </a:solidFill>
              </a:rPr>
              <a:t>(kWh)</a:t>
            </a:r>
            <a:endParaRPr lang="fr-FR"/>
          </a:p>
        </p:txBody>
      </p:sp>
      <p:grpSp>
        <p:nvGrpSpPr>
          <p:cNvPr id="52" name="Google Shape;1434;p48">
            <a:extLst>
              <a:ext uri="{FF2B5EF4-FFF2-40B4-BE49-F238E27FC236}">
                <a16:creationId xmlns:a16="http://schemas.microsoft.com/office/drawing/2014/main" id="{D620A2FA-5C22-D8D4-EFB8-0756B4916AC5}"/>
              </a:ext>
            </a:extLst>
          </p:cNvPr>
          <p:cNvGrpSpPr/>
          <p:nvPr/>
        </p:nvGrpSpPr>
        <p:grpSpPr>
          <a:xfrm>
            <a:off x="7770372" y="1582520"/>
            <a:ext cx="633186" cy="633054"/>
            <a:chOff x="238125" y="3745825"/>
            <a:chExt cx="1319000" cy="1318725"/>
          </a:xfrm>
        </p:grpSpPr>
        <p:sp>
          <p:nvSpPr>
            <p:cNvPr id="53" name="Google Shape;1435;p48">
              <a:extLst>
                <a:ext uri="{FF2B5EF4-FFF2-40B4-BE49-F238E27FC236}">
                  <a16:creationId xmlns:a16="http://schemas.microsoft.com/office/drawing/2014/main" id="{DB5F3096-CA0F-7A7E-F312-045C49FDAF1A}"/>
                </a:ext>
              </a:extLst>
            </p:cNvPr>
            <p:cNvSpPr/>
            <p:nvPr/>
          </p:nvSpPr>
          <p:spPr>
            <a:xfrm>
              <a:off x="403175" y="3947200"/>
              <a:ext cx="952350" cy="916050"/>
            </a:xfrm>
            <a:custGeom>
              <a:avLst/>
              <a:gdLst/>
              <a:ahLst/>
              <a:cxnLst/>
              <a:rect l="l" t="t" r="r" b="b"/>
              <a:pathLst>
                <a:path w="38094" h="36642" extrusionOk="0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36;p48">
              <a:extLst>
                <a:ext uri="{FF2B5EF4-FFF2-40B4-BE49-F238E27FC236}">
                  <a16:creationId xmlns:a16="http://schemas.microsoft.com/office/drawing/2014/main" id="{76147058-650F-3E3B-30D6-6A3E991DC536}"/>
                </a:ext>
              </a:extLst>
            </p:cNvPr>
            <p:cNvSpPr/>
            <p:nvPr/>
          </p:nvSpPr>
          <p:spPr>
            <a:xfrm>
              <a:off x="883275" y="4935050"/>
              <a:ext cx="28700" cy="28675"/>
            </a:xfrm>
            <a:custGeom>
              <a:avLst/>
              <a:gdLst/>
              <a:ahLst/>
              <a:cxnLst/>
              <a:rect l="l" t="t" r="r" b="b"/>
              <a:pathLst>
                <a:path w="1148" h="1147" extrusionOk="0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7;p48">
              <a:extLst>
                <a:ext uri="{FF2B5EF4-FFF2-40B4-BE49-F238E27FC236}">
                  <a16:creationId xmlns:a16="http://schemas.microsoft.com/office/drawing/2014/main" id="{990B2E28-A118-70BF-B6B4-83500D6C52C8}"/>
                </a:ext>
              </a:extLst>
            </p:cNvPr>
            <p:cNvSpPr/>
            <p:nvPr/>
          </p:nvSpPr>
          <p:spPr>
            <a:xfrm>
              <a:off x="1018725" y="4917600"/>
              <a:ext cx="31850" cy="28800"/>
            </a:xfrm>
            <a:custGeom>
              <a:avLst/>
              <a:gdLst/>
              <a:ahLst/>
              <a:cxnLst/>
              <a:rect l="l" t="t" r="r" b="b"/>
              <a:pathLst>
                <a:path w="1274" h="1152" extrusionOk="0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8;p48">
              <a:extLst>
                <a:ext uri="{FF2B5EF4-FFF2-40B4-BE49-F238E27FC236}">
                  <a16:creationId xmlns:a16="http://schemas.microsoft.com/office/drawing/2014/main" id="{86467457-D058-945F-ED14-56E06177C855}"/>
                </a:ext>
              </a:extLst>
            </p:cNvPr>
            <p:cNvSpPr/>
            <p:nvPr/>
          </p:nvSpPr>
          <p:spPr>
            <a:xfrm>
              <a:off x="711600" y="4907975"/>
              <a:ext cx="32475" cy="28975"/>
            </a:xfrm>
            <a:custGeom>
              <a:avLst/>
              <a:gdLst/>
              <a:ahLst/>
              <a:cxnLst/>
              <a:rect l="l" t="t" r="r" b="b"/>
              <a:pathLst>
                <a:path w="1299" h="1159" extrusionOk="0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9;p48">
              <a:extLst>
                <a:ext uri="{FF2B5EF4-FFF2-40B4-BE49-F238E27FC236}">
                  <a16:creationId xmlns:a16="http://schemas.microsoft.com/office/drawing/2014/main" id="{7513529C-1BF8-CFB5-A1DA-0443BA91FC74}"/>
                </a:ext>
              </a:extLst>
            </p:cNvPr>
            <p:cNvSpPr/>
            <p:nvPr/>
          </p:nvSpPr>
          <p:spPr>
            <a:xfrm>
              <a:off x="1175625" y="4848450"/>
              <a:ext cx="32775" cy="28650"/>
            </a:xfrm>
            <a:custGeom>
              <a:avLst/>
              <a:gdLst/>
              <a:ahLst/>
              <a:cxnLst/>
              <a:rect l="l" t="t" r="r" b="b"/>
              <a:pathLst>
                <a:path w="1311" h="1146" extrusionOk="0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40;p48">
              <a:extLst>
                <a:ext uri="{FF2B5EF4-FFF2-40B4-BE49-F238E27FC236}">
                  <a16:creationId xmlns:a16="http://schemas.microsoft.com/office/drawing/2014/main" id="{8D1DB93A-313A-8980-DF50-B5494DB12415}"/>
                </a:ext>
              </a:extLst>
            </p:cNvPr>
            <p:cNvSpPr/>
            <p:nvPr/>
          </p:nvSpPr>
          <p:spPr>
            <a:xfrm>
              <a:off x="558800" y="4828875"/>
              <a:ext cx="32475" cy="29000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41;p48">
              <a:extLst>
                <a:ext uri="{FF2B5EF4-FFF2-40B4-BE49-F238E27FC236}">
                  <a16:creationId xmlns:a16="http://schemas.microsoft.com/office/drawing/2014/main" id="{03283BD5-BCD7-7FF2-0E69-7DA803D32CCC}"/>
                </a:ext>
              </a:extLst>
            </p:cNvPr>
            <p:cNvSpPr/>
            <p:nvPr/>
          </p:nvSpPr>
          <p:spPr>
            <a:xfrm>
              <a:off x="1303825" y="47333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2;p48">
              <a:extLst>
                <a:ext uri="{FF2B5EF4-FFF2-40B4-BE49-F238E27FC236}">
                  <a16:creationId xmlns:a16="http://schemas.microsoft.com/office/drawing/2014/main" id="{51D28041-1667-CB80-8F68-386BD835FED8}"/>
                </a:ext>
              </a:extLst>
            </p:cNvPr>
            <p:cNvSpPr/>
            <p:nvPr/>
          </p:nvSpPr>
          <p:spPr>
            <a:xfrm>
              <a:off x="438150" y="4706450"/>
              <a:ext cx="32475" cy="28900"/>
            </a:xfrm>
            <a:custGeom>
              <a:avLst/>
              <a:gdLst/>
              <a:ahLst/>
              <a:cxnLst/>
              <a:rect l="l" t="t" r="r" b="b"/>
              <a:pathLst>
                <a:path w="1299" h="1156" extrusionOk="0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3;p48">
              <a:extLst>
                <a:ext uri="{FF2B5EF4-FFF2-40B4-BE49-F238E27FC236}">
                  <a16:creationId xmlns:a16="http://schemas.microsoft.com/office/drawing/2014/main" id="{82DBFDAA-09B3-F46D-4773-C7895B910A99}"/>
                </a:ext>
              </a:extLst>
            </p:cNvPr>
            <p:cNvSpPr/>
            <p:nvPr/>
          </p:nvSpPr>
          <p:spPr>
            <a:xfrm>
              <a:off x="1390150" y="4584700"/>
              <a:ext cx="32775" cy="28725"/>
            </a:xfrm>
            <a:custGeom>
              <a:avLst/>
              <a:gdLst/>
              <a:ahLst/>
              <a:cxnLst/>
              <a:rect l="l" t="t" r="r" b="b"/>
              <a:pathLst>
                <a:path w="1311" h="1149" extrusionOk="0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4;p48">
              <a:extLst>
                <a:ext uri="{FF2B5EF4-FFF2-40B4-BE49-F238E27FC236}">
                  <a16:creationId xmlns:a16="http://schemas.microsoft.com/office/drawing/2014/main" id="{43B1E81E-619C-77E3-D514-253DF8043D36}"/>
                </a:ext>
              </a:extLst>
            </p:cNvPr>
            <p:cNvSpPr/>
            <p:nvPr/>
          </p:nvSpPr>
          <p:spPr>
            <a:xfrm>
              <a:off x="361925" y="4552350"/>
              <a:ext cx="32150" cy="28950"/>
            </a:xfrm>
            <a:custGeom>
              <a:avLst/>
              <a:gdLst/>
              <a:ahLst/>
              <a:cxnLst/>
              <a:rect l="l" t="t" r="r" b="b"/>
              <a:pathLst>
                <a:path w="1286" h="1158" extrusionOk="0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5;p48">
              <a:extLst>
                <a:ext uri="{FF2B5EF4-FFF2-40B4-BE49-F238E27FC236}">
                  <a16:creationId xmlns:a16="http://schemas.microsoft.com/office/drawing/2014/main" id="{E4EF51C4-48D9-CA7B-D3E0-13535711328E}"/>
                </a:ext>
              </a:extLst>
            </p:cNvPr>
            <p:cNvSpPr/>
            <p:nvPr/>
          </p:nvSpPr>
          <p:spPr>
            <a:xfrm>
              <a:off x="1426700" y="4416200"/>
              <a:ext cx="29625" cy="29000"/>
            </a:xfrm>
            <a:custGeom>
              <a:avLst/>
              <a:gdLst/>
              <a:ahLst/>
              <a:cxnLst/>
              <a:rect l="l" t="t" r="r" b="b"/>
              <a:pathLst>
                <a:path w="1185" h="1160" extrusionOk="0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446;p48">
              <a:extLst>
                <a:ext uri="{FF2B5EF4-FFF2-40B4-BE49-F238E27FC236}">
                  <a16:creationId xmlns:a16="http://schemas.microsoft.com/office/drawing/2014/main" id="{DFDDAD40-5ADA-C4B8-5522-F9CAE00AC769}"/>
                </a:ext>
              </a:extLst>
            </p:cNvPr>
            <p:cNvSpPr/>
            <p:nvPr/>
          </p:nvSpPr>
          <p:spPr>
            <a:xfrm>
              <a:off x="338925" y="4382175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447;p48">
              <a:extLst>
                <a:ext uri="{FF2B5EF4-FFF2-40B4-BE49-F238E27FC236}">
                  <a16:creationId xmlns:a16="http://schemas.microsoft.com/office/drawing/2014/main" id="{6BE4930F-3F61-7EAD-0EBA-FE13BA46A055}"/>
                </a:ext>
              </a:extLst>
            </p:cNvPr>
            <p:cNvSpPr/>
            <p:nvPr/>
          </p:nvSpPr>
          <p:spPr>
            <a:xfrm>
              <a:off x="1406225" y="4245525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448;p48">
              <a:extLst>
                <a:ext uri="{FF2B5EF4-FFF2-40B4-BE49-F238E27FC236}">
                  <a16:creationId xmlns:a16="http://schemas.microsoft.com/office/drawing/2014/main" id="{ABCF27C4-C040-5F34-5164-3DF11C20E583}"/>
                </a:ext>
              </a:extLst>
            </p:cNvPr>
            <p:cNvSpPr/>
            <p:nvPr/>
          </p:nvSpPr>
          <p:spPr>
            <a:xfrm>
              <a:off x="366950" y="4212875"/>
              <a:ext cx="32175" cy="28825"/>
            </a:xfrm>
            <a:custGeom>
              <a:avLst/>
              <a:gdLst/>
              <a:ahLst/>
              <a:cxnLst/>
              <a:rect l="l" t="t" r="r" b="b"/>
              <a:pathLst>
                <a:path w="1287" h="1153" extrusionOk="0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449;p48">
              <a:extLst>
                <a:ext uri="{FF2B5EF4-FFF2-40B4-BE49-F238E27FC236}">
                  <a16:creationId xmlns:a16="http://schemas.microsoft.com/office/drawing/2014/main" id="{EE0F5C14-18CA-0AE4-F9D6-D71553ADEC8D}"/>
                </a:ext>
              </a:extLst>
            </p:cNvPr>
            <p:cNvSpPr/>
            <p:nvPr/>
          </p:nvSpPr>
          <p:spPr>
            <a:xfrm>
              <a:off x="1334075" y="4089025"/>
              <a:ext cx="32775" cy="28875"/>
            </a:xfrm>
            <a:custGeom>
              <a:avLst/>
              <a:gdLst/>
              <a:ahLst/>
              <a:cxnLst/>
              <a:rect l="l" t="t" r="r" b="b"/>
              <a:pathLst>
                <a:path w="1311" h="1155" extrusionOk="0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450;p48">
              <a:extLst>
                <a:ext uri="{FF2B5EF4-FFF2-40B4-BE49-F238E27FC236}">
                  <a16:creationId xmlns:a16="http://schemas.microsoft.com/office/drawing/2014/main" id="{BD49196D-B56B-7EB5-ADEB-ACA95138E199}"/>
                </a:ext>
              </a:extLst>
            </p:cNvPr>
            <p:cNvSpPr/>
            <p:nvPr/>
          </p:nvSpPr>
          <p:spPr>
            <a:xfrm>
              <a:off x="448225" y="4061375"/>
              <a:ext cx="32475" cy="28800"/>
            </a:xfrm>
            <a:custGeom>
              <a:avLst/>
              <a:gdLst/>
              <a:ahLst/>
              <a:cxnLst/>
              <a:rect l="l" t="t" r="r" b="b"/>
              <a:pathLst>
                <a:path w="1299" h="1152" extrusionOk="0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451;p48">
              <a:extLst>
                <a:ext uri="{FF2B5EF4-FFF2-40B4-BE49-F238E27FC236}">
                  <a16:creationId xmlns:a16="http://schemas.microsoft.com/office/drawing/2014/main" id="{96F3A446-118A-AEF5-CD48-907DB6180D30}"/>
                </a:ext>
              </a:extLst>
            </p:cNvPr>
            <p:cNvSpPr/>
            <p:nvPr/>
          </p:nvSpPr>
          <p:spPr>
            <a:xfrm>
              <a:off x="1217525" y="396280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452;p48">
              <a:extLst>
                <a:ext uri="{FF2B5EF4-FFF2-40B4-BE49-F238E27FC236}">
                  <a16:creationId xmlns:a16="http://schemas.microsoft.com/office/drawing/2014/main" id="{ABA2035C-3BCC-0918-0DFF-57780BB5F875}"/>
                </a:ext>
              </a:extLst>
            </p:cNvPr>
            <p:cNvSpPr/>
            <p:nvPr/>
          </p:nvSpPr>
          <p:spPr>
            <a:xfrm>
              <a:off x="572350" y="3942525"/>
              <a:ext cx="33100" cy="28900"/>
            </a:xfrm>
            <a:custGeom>
              <a:avLst/>
              <a:gdLst/>
              <a:ahLst/>
              <a:cxnLst/>
              <a:rect l="l" t="t" r="r" b="b"/>
              <a:pathLst>
                <a:path w="1324" h="1156" extrusionOk="0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453;p48">
              <a:extLst>
                <a:ext uri="{FF2B5EF4-FFF2-40B4-BE49-F238E27FC236}">
                  <a16:creationId xmlns:a16="http://schemas.microsoft.com/office/drawing/2014/main" id="{0F9F844E-B2DB-21AE-9F7C-8FFA13B9FBCA}"/>
                </a:ext>
              </a:extLst>
            </p:cNvPr>
            <p:cNvSpPr/>
            <p:nvPr/>
          </p:nvSpPr>
          <p:spPr>
            <a:xfrm>
              <a:off x="1067250" y="3879100"/>
              <a:ext cx="32475" cy="28675"/>
            </a:xfrm>
            <a:custGeom>
              <a:avLst/>
              <a:gdLst/>
              <a:ahLst/>
              <a:cxnLst/>
              <a:rect l="l" t="t" r="r" b="b"/>
              <a:pathLst>
                <a:path w="1299" h="1147" extrusionOk="0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454;p48">
              <a:extLst>
                <a:ext uri="{FF2B5EF4-FFF2-40B4-BE49-F238E27FC236}">
                  <a16:creationId xmlns:a16="http://schemas.microsoft.com/office/drawing/2014/main" id="{8E93C721-681D-6744-2A50-5A106A127AFB}"/>
                </a:ext>
              </a:extLst>
            </p:cNvPr>
            <p:cNvSpPr/>
            <p:nvPr/>
          </p:nvSpPr>
          <p:spPr>
            <a:xfrm>
              <a:off x="727975" y="3868450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455;p48">
              <a:extLst>
                <a:ext uri="{FF2B5EF4-FFF2-40B4-BE49-F238E27FC236}">
                  <a16:creationId xmlns:a16="http://schemas.microsoft.com/office/drawing/2014/main" id="{896586BC-66B0-944D-ABA5-53B4048071FD}"/>
                </a:ext>
              </a:extLst>
            </p:cNvPr>
            <p:cNvSpPr/>
            <p:nvPr/>
          </p:nvSpPr>
          <p:spPr>
            <a:xfrm>
              <a:off x="899975" y="3846625"/>
              <a:ext cx="29325" cy="28700"/>
            </a:xfrm>
            <a:custGeom>
              <a:avLst/>
              <a:gdLst/>
              <a:ahLst/>
              <a:cxnLst/>
              <a:rect l="l" t="t" r="r" b="b"/>
              <a:pathLst>
                <a:path w="1173" h="1148" extrusionOk="0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456;p48">
              <a:extLst>
                <a:ext uri="{FF2B5EF4-FFF2-40B4-BE49-F238E27FC236}">
                  <a16:creationId xmlns:a16="http://schemas.microsoft.com/office/drawing/2014/main" id="{CEB12B98-3D4A-EF2B-9F16-FB866C393F47}"/>
                </a:ext>
              </a:extLst>
            </p:cNvPr>
            <p:cNvSpPr/>
            <p:nvPr/>
          </p:nvSpPr>
          <p:spPr>
            <a:xfrm>
              <a:off x="880750" y="5030800"/>
              <a:ext cx="33750" cy="33750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457;p48">
              <a:extLst>
                <a:ext uri="{FF2B5EF4-FFF2-40B4-BE49-F238E27FC236}">
                  <a16:creationId xmlns:a16="http://schemas.microsoft.com/office/drawing/2014/main" id="{3EF58D51-CD31-DAE3-3294-B6854BCEB149}"/>
                </a:ext>
              </a:extLst>
            </p:cNvPr>
            <p:cNvSpPr/>
            <p:nvPr/>
          </p:nvSpPr>
          <p:spPr>
            <a:xfrm>
              <a:off x="1040800" y="5010050"/>
              <a:ext cx="37500" cy="34025"/>
            </a:xfrm>
            <a:custGeom>
              <a:avLst/>
              <a:gdLst/>
              <a:ahLst/>
              <a:cxnLst/>
              <a:rect l="l" t="t" r="r" b="b"/>
              <a:pathLst>
                <a:path w="1500" h="1361" extrusionOk="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458;p48">
              <a:extLst>
                <a:ext uri="{FF2B5EF4-FFF2-40B4-BE49-F238E27FC236}">
                  <a16:creationId xmlns:a16="http://schemas.microsoft.com/office/drawing/2014/main" id="{78F553C0-DA0E-417F-A39F-EEF29883BB63}"/>
                </a:ext>
              </a:extLst>
            </p:cNvPr>
            <p:cNvSpPr/>
            <p:nvPr/>
          </p:nvSpPr>
          <p:spPr>
            <a:xfrm>
              <a:off x="677875" y="4998800"/>
              <a:ext cx="38475" cy="34250"/>
            </a:xfrm>
            <a:custGeom>
              <a:avLst/>
              <a:gdLst/>
              <a:ahLst/>
              <a:cxnLst/>
              <a:rect l="l" t="t" r="r" b="b"/>
              <a:pathLst>
                <a:path w="1539" h="1370" extrusionOk="0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459;p48">
              <a:extLst>
                <a:ext uri="{FF2B5EF4-FFF2-40B4-BE49-F238E27FC236}">
                  <a16:creationId xmlns:a16="http://schemas.microsoft.com/office/drawing/2014/main" id="{583B1D04-A06B-BAB3-A264-EC964E9DF904}"/>
                </a:ext>
              </a:extLst>
            </p:cNvPr>
            <p:cNvSpPr/>
            <p:nvPr/>
          </p:nvSpPr>
          <p:spPr>
            <a:xfrm>
              <a:off x="1226025" y="4928250"/>
              <a:ext cx="38775" cy="34225"/>
            </a:xfrm>
            <a:custGeom>
              <a:avLst/>
              <a:gdLst/>
              <a:ahLst/>
              <a:cxnLst/>
              <a:rect l="l" t="t" r="r" b="b"/>
              <a:pathLst>
                <a:path w="1551" h="1369" extrusionOk="0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460;p48">
              <a:extLst>
                <a:ext uri="{FF2B5EF4-FFF2-40B4-BE49-F238E27FC236}">
                  <a16:creationId xmlns:a16="http://schemas.microsoft.com/office/drawing/2014/main" id="{4E6AB19A-F938-29A6-756B-04E7CA92895A}"/>
                </a:ext>
              </a:extLst>
            </p:cNvPr>
            <p:cNvSpPr/>
            <p:nvPr/>
          </p:nvSpPr>
          <p:spPr>
            <a:xfrm>
              <a:off x="497700" y="4905725"/>
              <a:ext cx="38125" cy="33750"/>
            </a:xfrm>
            <a:custGeom>
              <a:avLst/>
              <a:gdLst/>
              <a:ahLst/>
              <a:cxnLst/>
              <a:rect l="l" t="t" r="r" b="b"/>
              <a:pathLst>
                <a:path w="1525" h="1350" extrusionOk="0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461;p48">
              <a:extLst>
                <a:ext uri="{FF2B5EF4-FFF2-40B4-BE49-F238E27FC236}">
                  <a16:creationId xmlns:a16="http://schemas.microsoft.com/office/drawing/2014/main" id="{92816333-6230-E42B-0E63-8EF9176E634B}"/>
                </a:ext>
              </a:extLst>
            </p:cNvPr>
            <p:cNvSpPr/>
            <p:nvPr/>
          </p:nvSpPr>
          <p:spPr>
            <a:xfrm>
              <a:off x="1377225" y="4792825"/>
              <a:ext cx="38475" cy="33875"/>
            </a:xfrm>
            <a:custGeom>
              <a:avLst/>
              <a:gdLst/>
              <a:ahLst/>
              <a:cxnLst/>
              <a:rect l="l" t="t" r="r" b="b"/>
              <a:pathLst>
                <a:path w="1539" h="1355" extrusionOk="0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462;p48">
              <a:extLst>
                <a:ext uri="{FF2B5EF4-FFF2-40B4-BE49-F238E27FC236}">
                  <a16:creationId xmlns:a16="http://schemas.microsoft.com/office/drawing/2014/main" id="{B4473DF3-A017-AC2C-028A-1494D65E0F14}"/>
                </a:ext>
              </a:extLst>
            </p:cNvPr>
            <p:cNvSpPr/>
            <p:nvPr/>
          </p:nvSpPr>
          <p:spPr>
            <a:xfrm>
              <a:off x="355300" y="4760850"/>
              <a:ext cx="38150" cy="34025"/>
            </a:xfrm>
            <a:custGeom>
              <a:avLst/>
              <a:gdLst/>
              <a:ahLst/>
              <a:cxnLst/>
              <a:rect l="l" t="t" r="r" b="b"/>
              <a:pathLst>
                <a:path w="1526" h="1361" extrusionOk="0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463;p48">
              <a:extLst>
                <a:ext uri="{FF2B5EF4-FFF2-40B4-BE49-F238E27FC236}">
                  <a16:creationId xmlns:a16="http://schemas.microsoft.com/office/drawing/2014/main" id="{3891E643-49C0-52A1-ACEF-4BD08F2D151A}"/>
                </a:ext>
              </a:extLst>
            </p:cNvPr>
            <p:cNvSpPr/>
            <p:nvPr/>
          </p:nvSpPr>
          <p:spPr>
            <a:xfrm>
              <a:off x="1478975" y="4616950"/>
              <a:ext cx="38475" cy="34275"/>
            </a:xfrm>
            <a:custGeom>
              <a:avLst/>
              <a:gdLst/>
              <a:ahLst/>
              <a:cxnLst/>
              <a:rect l="l" t="t" r="r" b="b"/>
              <a:pathLst>
                <a:path w="1539" h="1371" extrusionOk="0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464;p48">
              <a:extLst>
                <a:ext uri="{FF2B5EF4-FFF2-40B4-BE49-F238E27FC236}">
                  <a16:creationId xmlns:a16="http://schemas.microsoft.com/office/drawing/2014/main" id="{B1150C93-AE01-D267-AB31-5ED99B90BA18}"/>
                </a:ext>
              </a:extLst>
            </p:cNvPr>
            <p:cNvSpPr/>
            <p:nvPr/>
          </p:nvSpPr>
          <p:spPr>
            <a:xfrm>
              <a:off x="264900" y="4578900"/>
              <a:ext cx="38125" cy="34225"/>
            </a:xfrm>
            <a:custGeom>
              <a:avLst/>
              <a:gdLst/>
              <a:ahLst/>
              <a:cxnLst/>
              <a:rect l="l" t="t" r="r" b="b"/>
              <a:pathLst>
                <a:path w="1525" h="1369" extrusionOk="0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465;p48">
              <a:extLst>
                <a:ext uri="{FF2B5EF4-FFF2-40B4-BE49-F238E27FC236}">
                  <a16:creationId xmlns:a16="http://schemas.microsoft.com/office/drawing/2014/main" id="{CC277A62-D5C0-F0EA-9020-0CABA90350E9}"/>
                </a:ext>
              </a:extLst>
            </p:cNvPr>
            <p:cNvSpPr/>
            <p:nvPr/>
          </p:nvSpPr>
          <p:spPr>
            <a:xfrm>
              <a:off x="1522150" y="4418375"/>
              <a:ext cx="34975" cy="34075"/>
            </a:xfrm>
            <a:custGeom>
              <a:avLst/>
              <a:gdLst/>
              <a:ahLst/>
              <a:cxnLst/>
              <a:rect l="l" t="t" r="r" b="b"/>
              <a:pathLst>
                <a:path w="1399" h="1363" extrusionOk="0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466;p48">
              <a:extLst>
                <a:ext uri="{FF2B5EF4-FFF2-40B4-BE49-F238E27FC236}">
                  <a16:creationId xmlns:a16="http://schemas.microsoft.com/office/drawing/2014/main" id="{4CDC33F5-F928-455B-4C4B-76024257B239}"/>
                </a:ext>
              </a:extLst>
            </p:cNvPr>
            <p:cNvSpPr/>
            <p:nvPr/>
          </p:nvSpPr>
          <p:spPr>
            <a:xfrm>
              <a:off x="238125" y="4378075"/>
              <a:ext cx="34025" cy="34050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467;p48">
              <a:extLst>
                <a:ext uri="{FF2B5EF4-FFF2-40B4-BE49-F238E27FC236}">
                  <a16:creationId xmlns:a16="http://schemas.microsoft.com/office/drawing/2014/main" id="{67D3D9B9-CC67-14D0-70A0-4EA682BC1EB7}"/>
                </a:ext>
              </a:extLst>
            </p:cNvPr>
            <p:cNvSpPr/>
            <p:nvPr/>
          </p:nvSpPr>
          <p:spPr>
            <a:xfrm>
              <a:off x="1498200" y="4216475"/>
              <a:ext cx="37825" cy="34375"/>
            </a:xfrm>
            <a:custGeom>
              <a:avLst/>
              <a:gdLst/>
              <a:ahLst/>
              <a:cxnLst/>
              <a:rect l="l" t="t" r="r" b="b"/>
              <a:pathLst>
                <a:path w="1513" h="1375" extrusionOk="0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468;p48">
              <a:extLst>
                <a:ext uri="{FF2B5EF4-FFF2-40B4-BE49-F238E27FC236}">
                  <a16:creationId xmlns:a16="http://schemas.microsoft.com/office/drawing/2014/main" id="{891F9EAA-1643-927A-7588-CF95E91C8AAF}"/>
                </a:ext>
              </a:extLst>
            </p:cNvPr>
            <p:cNvSpPr/>
            <p:nvPr/>
          </p:nvSpPr>
          <p:spPr>
            <a:xfrm>
              <a:off x="271200" y="4178025"/>
              <a:ext cx="38125" cy="34075"/>
            </a:xfrm>
            <a:custGeom>
              <a:avLst/>
              <a:gdLst/>
              <a:ahLst/>
              <a:cxnLst/>
              <a:rect l="l" t="t" r="r" b="b"/>
              <a:pathLst>
                <a:path w="1525" h="1363" extrusionOk="0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469;p48">
              <a:extLst>
                <a:ext uri="{FF2B5EF4-FFF2-40B4-BE49-F238E27FC236}">
                  <a16:creationId xmlns:a16="http://schemas.microsoft.com/office/drawing/2014/main" id="{F6D6D93A-6C91-DEEC-4940-1A40428473F6}"/>
                </a:ext>
              </a:extLst>
            </p:cNvPr>
            <p:cNvSpPr/>
            <p:nvPr/>
          </p:nvSpPr>
          <p:spPr>
            <a:xfrm>
              <a:off x="1412825" y="4031775"/>
              <a:ext cx="39100" cy="34150"/>
            </a:xfrm>
            <a:custGeom>
              <a:avLst/>
              <a:gdLst/>
              <a:ahLst/>
              <a:cxnLst/>
              <a:rect l="l" t="t" r="r" b="b"/>
              <a:pathLst>
                <a:path w="1564" h="1366" extrusionOk="0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470;p48">
              <a:extLst>
                <a:ext uri="{FF2B5EF4-FFF2-40B4-BE49-F238E27FC236}">
                  <a16:creationId xmlns:a16="http://schemas.microsoft.com/office/drawing/2014/main" id="{2EEE07EE-B0E8-1817-7542-F445DF8130DA}"/>
                </a:ext>
              </a:extLst>
            </p:cNvPr>
            <p:cNvSpPr/>
            <p:nvPr/>
          </p:nvSpPr>
          <p:spPr>
            <a:xfrm>
              <a:off x="367275" y="3999475"/>
              <a:ext cx="37825" cy="33675"/>
            </a:xfrm>
            <a:custGeom>
              <a:avLst/>
              <a:gdLst/>
              <a:ahLst/>
              <a:cxnLst/>
              <a:rect l="l" t="t" r="r" b="b"/>
              <a:pathLst>
                <a:path w="1513" h="1347" extrusionOk="0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471;p48">
              <a:extLst>
                <a:ext uri="{FF2B5EF4-FFF2-40B4-BE49-F238E27FC236}">
                  <a16:creationId xmlns:a16="http://schemas.microsoft.com/office/drawing/2014/main" id="{EC13D77C-2016-B36C-C9B8-C1E961246A3D}"/>
                </a:ext>
              </a:extLst>
            </p:cNvPr>
            <p:cNvSpPr/>
            <p:nvPr/>
          </p:nvSpPr>
          <p:spPr>
            <a:xfrm>
              <a:off x="1275475" y="3883100"/>
              <a:ext cx="38150" cy="33825"/>
            </a:xfrm>
            <a:custGeom>
              <a:avLst/>
              <a:gdLst/>
              <a:ahLst/>
              <a:cxnLst/>
              <a:rect l="l" t="t" r="r" b="b"/>
              <a:pathLst>
                <a:path w="1526" h="1353" extrusionOk="0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472;p48">
              <a:extLst>
                <a:ext uri="{FF2B5EF4-FFF2-40B4-BE49-F238E27FC236}">
                  <a16:creationId xmlns:a16="http://schemas.microsoft.com/office/drawing/2014/main" id="{A31171F7-733A-3D3D-D7DD-5F1EFDAC8FFD}"/>
                </a:ext>
              </a:extLst>
            </p:cNvPr>
            <p:cNvSpPr/>
            <p:nvPr/>
          </p:nvSpPr>
          <p:spPr>
            <a:xfrm>
              <a:off x="513750" y="3859050"/>
              <a:ext cx="38775" cy="33925"/>
            </a:xfrm>
            <a:custGeom>
              <a:avLst/>
              <a:gdLst/>
              <a:ahLst/>
              <a:cxnLst/>
              <a:rect l="l" t="t" r="r" b="b"/>
              <a:pathLst>
                <a:path w="1551" h="1357" extrusionOk="0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473;p48">
              <a:extLst>
                <a:ext uri="{FF2B5EF4-FFF2-40B4-BE49-F238E27FC236}">
                  <a16:creationId xmlns:a16="http://schemas.microsoft.com/office/drawing/2014/main" id="{80AE2807-6B39-3655-CDA8-DBC6BD192861}"/>
                </a:ext>
              </a:extLst>
            </p:cNvPr>
            <p:cNvSpPr/>
            <p:nvPr/>
          </p:nvSpPr>
          <p:spPr>
            <a:xfrm>
              <a:off x="1098125" y="3784200"/>
              <a:ext cx="38150" cy="33800"/>
            </a:xfrm>
            <a:custGeom>
              <a:avLst/>
              <a:gdLst/>
              <a:ahLst/>
              <a:cxnLst/>
              <a:rect l="l" t="t" r="r" b="b"/>
              <a:pathLst>
                <a:path w="1526" h="1352" extrusionOk="0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474;p48">
              <a:extLst>
                <a:ext uri="{FF2B5EF4-FFF2-40B4-BE49-F238E27FC236}">
                  <a16:creationId xmlns:a16="http://schemas.microsoft.com/office/drawing/2014/main" id="{8FABE48F-496A-314C-FD5C-697A46FBA3CE}"/>
                </a:ext>
              </a:extLst>
            </p:cNvPr>
            <p:cNvSpPr/>
            <p:nvPr/>
          </p:nvSpPr>
          <p:spPr>
            <a:xfrm>
              <a:off x="697425" y="3771525"/>
              <a:ext cx="37825" cy="33875"/>
            </a:xfrm>
            <a:custGeom>
              <a:avLst/>
              <a:gdLst/>
              <a:ahLst/>
              <a:cxnLst/>
              <a:rect l="l" t="t" r="r" b="b"/>
              <a:pathLst>
                <a:path w="1513" h="1355" extrusionOk="0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475;p48">
              <a:extLst>
                <a:ext uri="{FF2B5EF4-FFF2-40B4-BE49-F238E27FC236}">
                  <a16:creationId xmlns:a16="http://schemas.microsoft.com/office/drawing/2014/main" id="{431BA5FC-3338-F1CB-CA16-4AFB45D4D42D}"/>
                </a:ext>
              </a:extLst>
            </p:cNvPr>
            <p:cNvSpPr/>
            <p:nvPr/>
          </p:nvSpPr>
          <p:spPr>
            <a:xfrm>
              <a:off x="900600" y="3745825"/>
              <a:ext cx="34375" cy="34050"/>
            </a:xfrm>
            <a:custGeom>
              <a:avLst/>
              <a:gdLst/>
              <a:ahLst/>
              <a:cxnLst/>
              <a:rect l="l" t="t" r="r" b="b"/>
              <a:pathLst>
                <a:path w="1375" h="1362" extrusionOk="0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434;p48">
            <a:extLst>
              <a:ext uri="{FF2B5EF4-FFF2-40B4-BE49-F238E27FC236}">
                <a16:creationId xmlns:a16="http://schemas.microsoft.com/office/drawing/2014/main" id="{76F98682-67C2-E312-240C-42BAEE57A53E}"/>
              </a:ext>
            </a:extLst>
          </p:cNvPr>
          <p:cNvGrpSpPr/>
          <p:nvPr/>
        </p:nvGrpSpPr>
        <p:grpSpPr>
          <a:xfrm>
            <a:off x="3080986" y="4192646"/>
            <a:ext cx="633186" cy="633054"/>
            <a:chOff x="238125" y="3745825"/>
            <a:chExt cx="1319000" cy="1318725"/>
          </a:xfrm>
        </p:grpSpPr>
        <p:sp>
          <p:nvSpPr>
            <p:cNvPr id="1055" name="Google Shape;1435;p48">
              <a:extLst>
                <a:ext uri="{FF2B5EF4-FFF2-40B4-BE49-F238E27FC236}">
                  <a16:creationId xmlns:a16="http://schemas.microsoft.com/office/drawing/2014/main" id="{C597E260-8089-6FA0-5975-782FDA778A55}"/>
                </a:ext>
              </a:extLst>
            </p:cNvPr>
            <p:cNvSpPr/>
            <p:nvPr/>
          </p:nvSpPr>
          <p:spPr>
            <a:xfrm>
              <a:off x="403175" y="3947200"/>
              <a:ext cx="952350" cy="916050"/>
            </a:xfrm>
            <a:custGeom>
              <a:avLst/>
              <a:gdLst/>
              <a:ahLst/>
              <a:cxnLst/>
              <a:rect l="l" t="t" r="r" b="b"/>
              <a:pathLst>
                <a:path w="38094" h="36642" extrusionOk="0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436;p48">
              <a:extLst>
                <a:ext uri="{FF2B5EF4-FFF2-40B4-BE49-F238E27FC236}">
                  <a16:creationId xmlns:a16="http://schemas.microsoft.com/office/drawing/2014/main" id="{AA28290D-D749-8CC0-64C7-74728C6152B7}"/>
                </a:ext>
              </a:extLst>
            </p:cNvPr>
            <p:cNvSpPr/>
            <p:nvPr/>
          </p:nvSpPr>
          <p:spPr>
            <a:xfrm>
              <a:off x="883275" y="4935050"/>
              <a:ext cx="28700" cy="28675"/>
            </a:xfrm>
            <a:custGeom>
              <a:avLst/>
              <a:gdLst/>
              <a:ahLst/>
              <a:cxnLst/>
              <a:rect l="l" t="t" r="r" b="b"/>
              <a:pathLst>
                <a:path w="1148" h="1147" extrusionOk="0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437;p48">
              <a:extLst>
                <a:ext uri="{FF2B5EF4-FFF2-40B4-BE49-F238E27FC236}">
                  <a16:creationId xmlns:a16="http://schemas.microsoft.com/office/drawing/2014/main" id="{D832C4C1-16C2-A99C-B223-94F4ACFB9ED3}"/>
                </a:ext>
              </a:extLst>
            </p:cNvPr>
            <p:cNvSpPr/>
            <p:nvPr/>
          </p:nvSpPr>
          <p:spPr>
            <a:xfrm>
              <a:off x="1018725" y="4917600"/>
              <a:ext cx="31850" cy="28800"/>
            </a:xfrm>
            <a:custGeom>
              <a:avLst/>
              <a:gdLst/>
              <a:ahLst/>
              <a:cxnLst/>
              <a:rect l="l" t="t" r="r" b="b"/>
              <a:pathLst>
                <a:path w="1274" h="1152" extrusionOk="0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438;p48">
              <a:extLst>
                <a:ext uri="{FF2B5EF4-FFF2-40B4-BE49-F238E27FC236}">
                  <a16:creationId xmlns:a16="http://schemas.microsoft.com/office/drawing/2014/main" id="{E3291BAE-DFB9-2807-B30C-C3F26818DBF8}"/>
                </a:ext>
              </a:extLst>
            </p:cNvPr>
            <p:cNvSpPr/>
            <p:nvPr/>
          </p:nvSpPr>
          <p:spPr>
            <a:xfrm>
              <a:off x="711600" y="4907975"/>
              <a:ext cx="32475" cy="28975"/>
            </a:xfrm>
            <a:custGeom>
              <a:avLst/>
              <a:gdLst/>
              <a:ahLst/>
              <a:cxnLst/>
              <a:rect l="l" t="t" r="r" b="b"/>
              <a:pathLst>
                <a:path w="1299" h="1159" extrusionOk="0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439;p48">
              <a:extLst>
                <a:ext uri="{FF2B5EF4-FFF2-40B4-BE49-F238E27FC236}">
                  <a16:creationId xmlns:a16="http://schemas.microsoft.com/office/drawing/2014/main" id="{060E4702-7E87-5F49-2758-4E449DE0D5C0}"/>
                </a:ext>
              </a:extLst>
            </p:cNvPr>
            <p:cNvSpPr/>
            <p:nvPr/>
          </p:nvSpPr>
          <p:spPr>
            <a:xfrm>
              <a:off x="1175625" y="4848450"/>
              <a:ext cx="32775" cy="28650"/>
            </a:xfrm>
            <a:custGeom>
              <a:avLst/>
              <a:gdLst/>
              <a:ahLst/>
              <a:cxnLst/>
              <a:rect l="l" t="t" r="r" b="b"/>
              <a:pathLst>
                <a:path w="1311" h="1146" extrusionOk="0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440;p48">
              <a:extLst>
                <a:ext uri="{FF2B5EF4-FFF2-40B4-BE49-F238E27FC236}">
                  <a16:creationId xmlns:a16="http://schemas.microsoft.com/office/drawing/2014/main" id="{FB21A79C-D15D-05FF-9955-3B4FD669F942}"/>
                </a:ext>
              </a:extLst>
            </p:cNvPr>
            <p:cNvSpPr/>
            <p:nvPr/>
          </p:nvSpPr>
          <p:spPr>
            <a:xfrm>
              <a:off x="558800" y="4828875"/>
              <a:ext cx="32475" cy="29000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441;p48">
              <a:extLst>
                <a:ext uri="{FF2B5EF4-FFF2-40B4-BE49-F238E27FC236}">
                  <a16:creationId xmlns:a16="http://schemas.microsoft.com/office/drawing/2014/main" id="{B537D3F9-B09F-AD21-97A0-40382BBD1189}"/>
                </a:ext>
              </a:extLst>
            </p:cNvPr>
            <p:cNvSpPr/>
            <p:nvPr/>
          </p:nvSpPr>
          <p:spPr>
            <a:xfrm>
              <a:off x="1303825" y="47333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442;p48">
              <a:extLst>
                <a:ext uri="{FF2B5EF4-FFF2-40B4-BE49-F238E27FC236}">
                  <a16:creationId xmlns:a16="http://schemas.microsoft.com/office/drawing/2014/main" id="{7DD3A0EE-786B-0A87-2356-BF2E53027B5E}"/>
                </a:ext>
              </a:extLst>
            </p:cNvPr>
            <p:cNvSpPr/>
            <p:nvPr/>
          </p:nvSpPr>
          <p:spPr>
            <a:xfrm>
              <a:off x="438150" y="4706450"/>
              <a:ext cx="32475" cy="28900"/>
            </a:xfrm>
            <a:custGeom>
              <a:avLst/>
              <a:gdLst/>
              <a:ahLst/>
              <a:cxnLst/>
              <a:rect l="l" t="t" r="r" b="b"/>
              <a:pathLst>
                <a:path w="1299" h="1156" extrusionOk="0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443;p48">
              <a:extLst>
                <a:ext uri="{FF2B5EF4-FFF2-40B4-BE49-F238E27FC236}">
                  <a16:creationId xmlns:a16="http://schemas.microsoft.com/office/drawing/2014/main" id="{259A4A23-ACF2-39B3-431A-65A9553723F6}"/>
                </a:ext>
              </a:extLst>
            </p:cNvPr>
            <p:cNvSpPr/>
            <p:nvPr/>
          </p:nvSpPr>
          <p:spPr>
            <a:xfrm>
              <a:off x="1390150" y="4584700"/>
              <a:ext cx="32775" cy="28725"/>
            </a:xfrm>
            <a:custGeom>
              <a:avLst/>
              <a:gdLst/>
              <a:ahLst/>
              <a:cxnLst/>
              <a:rect l="l" t="t" r="r" b="b"/>
              <a:pathLst>
                <a:path w="1311" h="1149" extrusionOk="0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444;p48">
              <a:extLst>
                <a:ext uri="{FF2B5EF4-FFF2-40B4-BE49-F238E27FC236}">
                  <a16:creationId xmlns:a16="http://schemas.microsoft.com/office/drawing/2014/main" id="{31286992-9470-7B9A-615D-509C3FBEEB0B}"/>
                </a:ext>
              </a:extLst>
            </p:cNvPr>
            <p:cNvSpPr/>
            <p:nvPr/>
          </p:nvSpPr>
          <p:spPr>
            <a:xfrm>
              <a:off x="361925" y="4552350"/>
              <a:ext cx="32150" cy="28950"/>
            </a:xfrm>
            <a:custGeom>
              <a:avLst/>
              <a:gdLst/>
              <a:ahLst/>
              <a:cxnLst/>
              <a:rect l="l" t="t" r="r" b="b"/>
              <a:pathLst>
                <a:path w="1286" h="1158" extrusionOk="0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445;p48">
              <a:extLst>
                <a:ext uri="{FF2B5EF4-FFF2-40B4-BE49-F238E27FC236}">
                  <a16:creationId xmlns:a16="http://schemas.microsoft.com/office/drawing/2014/main" id="{9D120629-35CE-F6CC-E8FC-1E2954A0100A}"/>
                </a:ext>
              </a:extLst>
            </p:cNvPr>
            <p:cNvSpPr/>
            <p:nvPr/>
          </p:nvSpPr>
          <p:spPr>
            <a:xfrm>
              <a:off x="1426700" y="4416200"/>
              <a:ext cx="29625" cy="29000"/>
            </a:xfrm>
            <a:custGeom>
              <a:avLst/>
              <a:gdLst/>
              <a:ahLst/>
              <a:cxnLst/>
              <a:rect l="l" t="t" r="r" b="b"/>
              <a:pathLst>
                <a:path w="1185" h="1160" extrusionOk="0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446;p48">
              <a:extLst>
                <a:ext uri="{FF2B5EF4-FFF2-40B4-BE49-F238E27FC236}">
                  <a16:creationId xmlns:a16="http://schemas.microsoft.com/office/drawing/2014/main" id="{EBDFB468-5DA2-A2B5-9861-83616281331E}"/>
                </a:ext>
              </a:extLst>
            </p:cNvPr>
            <p:cNvSpPr/>
            <p:nvPr/>
          </p:nvSpPr>
          <p:spPr>
            <a:xfrm>
              <a:off x="338925" y="4382175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447;p48">
              <a:extLst>
                <a:ext uri="{FF2B5EF4-FFF2-40B4-BE49-F238E27FC236}">
                  <a16:creationId xmlns:a16="http://schemas.microsoft.com/office/drawing/2014/main" id="{B7DB9DF4-A28F-4F93-D3CD-79224F8023F7}"/>
                </a:ext>
              </a:extLst>
            </p:cNvPr>
            <p:cNvSpPr/>
            <p:nvPr/>
          </p:nvSpPr>
          <p:spPr>
            <a:xfrm>
              <a:off x="1406225" y="4245525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448;p48">
              <a:extLst>
                <a:ext uri="{FF2B5EF4-FFF2-40B4-BE49-F238E27FC236}">
                  <a16:creationId xmlns:a16="http://schemas.microsoft.com/office/drawing/2014/main" id="{AF2B3C1E-34E1-E140-86E8-DA1021FD3AAD}"/>
                </a:ext>
              </a:extLst>
            </p:cNvPr>
            <p:cNvSpPr/>
            <p:nvPr/>
          </p:nvSpPr>
          <p:spPr>
            <a:xfrm>
              <a:off x="366950" y="4212875"/>
              <a:ext cx="32175" cy="28825"/>
            </a:xfrm>
            <a:custGeom>
              <a:avLst/>
              <a:gdLst/>
              <a:ahLst/>
              <a:cxnLst/>
              <a:rect l="l" t="t" r="r" b="b"/>
              <a:pathLst>
                <a:path w="1287" h="1153" extrusionOk="0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449;p48">
              <a:extLst>
                <a:ext uri="{FF2B5EF4-FFF2-40B4-BE49-F238E27FC236}">
                  <a16:creationId xmlns:a16="http://schemas.microsoft.com/office/drawing/2014/main" id="{BC13BAD3-D340-C580-F22F-361D6E8DA191}"/>
                </a:ext>
              </a:extLst>
            </p:cNvPr>
            <p:cNvSpPr/>
            <p:nvPr/>
          </p:nvSpPr>
          <p:spPr>
            <a:xfrm>
              <a:off x="1334075" y="4089025"/>
              <a:ext cx="32775" cy="28875"/>
            </a:xfrm>
            <a:custGeom>
              <a:avLst/>
              <a:gdLst/>
              <a:ahLst/>
              <a:cxnLst/>
              <a:rect l="l" t="t" r="r" b="b"/>
              <a:pathLst>
                <a:path w="1311" h="1155" extrusionOk="0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450;p48">
              <a:extLst>
                <a:ext uri="{FF2B5EF4-FFF2-40B4-BE49-F238E27FC236}">
                  <a16:creationId xmlns:a16="http://schemas.microsoft.com/office/drawing/2014/main" id="{74C57F2D-9C61-D895-5A5E-ECEADDD9E503}"/>
                </a:ext>
              </a:extLst>
            </p:cNvPr>
            <p:cNvSpPr/>
            <p:nvPr/>
          </p:nvSpPr>
          <p:spPr>
            <a:xfrm>
              <a:off x="448225" y="4061375"/>
              <a:ext cx="32475" cy="28800"/>
            </a:xfrm>
            <a:custGeom>
              <a:avLst/>
              <a:gdLst/>
              <a:ahLst/>
              <a:cxnLst/>
              <a:rect l="l" t="t" r="r" b="b"/>
              <a:pathLst>
                <a:path w="1299" h="1152" extrusionOk="0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451;p48">
              <a:extLst>
                <a:ext uri="{FF2B5EF4-FFF2-40B4-BE49-F238E27FC236}">
                  <a16:creationId xmlns:a16="http://schemas.microsoft.com/office/drawing/2014/main" id="{2AE7F48A-0576-351B-675C-4784101C5580}"/>
                </a:ext>
              </a:extLst>
            </p:cNvPr>
            <p:cNvSpPr/>
            <p:nvPr/>
          </p:nvSpPr>
          <p:spPr>
            <a:xfrm>
              <a:off x="1217525" y="396280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452;p48">
              <a:extLst>
                <a:ext uri="{FF2B5EF4-FFF2-40B4-BE49-F238E27FC236}">
                  <a16:creationId xmlns:a16="http://schemas.microsoft.com/office/drawing/2014/main" id="{EA25AC6E-171E-A8D1-9659-00E03B6E4521}"/>
                </a:ext>
              </a:extLst>
            </p:cNvPr>
            <p:cNvSpPr/>
            <p:nvPr/>
          </p:nvSpPr>
          <p:spPr>
            <a:xfrm>
              <a:off x="572350" y="3942525"/>
              <a:ext cx="33100" cy="28900"/>
            </a:xfrm>
            <a:custGeom>
              <a:avLst/>
              <a:gdLst/>
              <a:ahLst/>
              <a:cxnLst/>
              <a:rect l="l" t="t" r="r" b="b"/>
              <a:pathLst>
                <a:path w="1324" h="1156" extrusionOk="0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453;p48">
              <a:extLst>
                <a:ext uri="{FF2B5EF4-FFF2-40B4-BE49-F238E27FC236}">
                  <a16:creationId xmlns:a16="http://schemas.microsoft.com/office/drawing/2014/main" id="{605C5F36-2158-9296-7908-74EA81EEA453}"/>
                </a:ext>
              </a:extLst>
            </p:cNvPr>
            <p:cNvSpPr/>
            <p:nvPr/>
          </p:nvSpPr>
          <p:spPr>
            <a:xfrm>
              <a:off x="1067250" y="3879100"/>
              <a:ext cx="32475" cy="28675"/>
            </a:xfrm>
            <a:custGeom>
              <a:avLst/>
              <a:gdLst/>
              <a:ahLst/>
              <a:cxnLst/>
              <a:rect l="l" t="t" r="r" b="b"/>
              <a:pathLst>
                <a:path w="1299" h="1147" extrusionOk="0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454;p48">
              <a:extLst>
                <a:ext uri="{FF2B5EF4-FFF2-40B4-BE49-F238E27FC236}">
                  <a16:creationId xmlns:a16="http://schemas.microsoft.com/office/drawing/2014/main" id="{AEE580FE-84F9-23AA-A291-8B72DE1C4B18}"/>
                </a:ext>
              </a:extLst>
            </p:cNvPr>
            <p:cNvSpPr/>
            <p:nvPr/>
          </p:nvSpPr>
          <p:spPr>
            <a:xfrm>
              <a:off x="727975" y="3868450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455;p48">
              <a:extLst>
                <a:ext uri="{FF2B5EF4-FFF2-40B4-BE49-F238E27FC236}">
                  <a16:creationId xmlns:a16="http://schemas.microsoft.com/office/drawing/2014/main" id="{A65EE9AA-0405-4590-C1C6-3B4619B938DD}"/>
                </a:ext>
              </a:extLst>
            </p:cNvPr>
            <p:cNvSpPr/>
            <p:nvPr/>
          </p:nvSpPr>
          <p:spPr>
            <a:xfrm>
              <a:off x="899975" y="3846625"/>
              <a:ext cx="29325" cy="28700"/>
            </a:xfrm>
            <a:custGeom>
              <a:avLst/>
              <a:gdLst/>
              <a:ahLst/>
              <a:cxnLst/>
              <a:rect l="l" t="t" r="r" b="b"/>
              <a:pathLst>
                <a:path w="1173" h="1148" extrusionOk="0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456;p48">
              <a:extLst>
                <a:ext uri="{FF2B5EF4-FFF2-40B4-BE49-F238E27FC236}">
                  <a16:creationId xmlns:a16="http://schemas.microsoft.com/office/drawing/2014/main" id="{17D413C2-76A3-3AD6-905F-77315B9654EC}"/>
                </a:ext>
              </a:extLst>
            </p:cNvPr>
            <p:cNvSpPr/>
            <p:nvPr/>
          </p:nvSpPr>
          <p:spPr>
            <a:xfrm>
              <a:off x="880750" y="5030800"/>
              <a:ext cx="33750" cy="33750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457;p48">
              <a:extLst>
                <a:ext uri="{FF2B5EF4-FFF2-40B4-BE49-F238E27FC236}">
                  <a16:creationId xmlns:a16="http://schemas.microsoft.com/office/drawing/2014/main" id="{643E2CA0-7D23-D909-98F2-6FE3E4BADE3B}"/>
                </a:ext>
              </a:extLst>
            </p:cNvPr>
            <p:cNvSpPr/>
            <p:nvPr/>
          </p:nvSpPr>
          <p:spPr>
            <a:xfrm>
              <a:off x="1040800" y="5010050"/>
              <a:ext cx="37500" cy="34025"/>
            </a:xfrm>
            <a:custGeom>
              <a:avLst/>
              <a:gdLst/>
              <a:ahLst/>
              <a:cxnLst/>
              <a:rect l="l" t="t" r="r" b="b"/>
              <a:pathLst>
                <a:path w="1500" h="1361" extrusionOk="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458;p48">
              <a:extLst>
                <a:ext uri="{FF2B5EF4-FFF2-40B4-BE49-F238E27FC236}">
                  <a16:creationId xmlns:a16="http://schemas.microsoft.com/office/drawing/2014/main" id="{5DB3795A-5B9E-2E5E-B7E0-1103AD3E6193}"/>
                </a:ext>
              </a:extLst>
            </p:cNvPr>
            <p:cNvSpPr/>
            <p:nvPr/>
          </p:nvSpPr>
          <p:spPr>
            <a:xfrm>
              <a:off x="677875" y="4998800"/>
              <a:ext cx="38475" cy="34250"/>
            </a:xfrm>
            <a:custGeom>
              <a:avLst/>
              <a:gdLst/>
              <a:ahLst/>
              <a:cxnLst/>
              <a:rect l="l" t="t" r="r" b="b"/>
              <a:pathLst>
                <a:path w="1539" h="1370" extrusionOk="0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459;p48">
              <a:extLst>
                <a:ext uri="{FF2B5EF4-FFF2-40B4-BE49-F238E27FC236}">
                  <a16:creationId xmlns:a16="http://schemas.microsoft.com/office/drawing/2014/main" id="{31502471-8487-AEE8-F027-79BC66F6FE30}"/>
                </a:ext>
              </a:extLst>
            </p:cNvPr>
            <p:cNvSpPr/>
            <p:nvPr/>
          </p:nvSpPr>
          <p:spPr>
            <a:xfrm>
              <a:off x="1226025" y="4928250"/>
              <a:ext cx="38775" cy="34225"/>
            </a:xfrm>
            <a:custGeom>
              <a:avLst/>
              <a:gdLst/>
              <a:ahLst/>
              <a:cxnLst/>
              <a:rect l="l" t="t" r="r" b="b"/>
              <a:pathLst>
                <a:path w="1551" h="1369" extrusionOk="0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460;p48">
              <a:extLst>
                <a:ext uri="{FF2B5EF4-FFF2-40B4-BE49-F238E27FC236}">
                  <a16:creationId xmlns:a16="http://schemas.microsoft.com/office/drawing/2014/main" id="{FCF6825E-45D0-B942-B66A-BF58587C37C4}"/>
                </a:ext>
              </a:extLst>
            </p:cNvPr>
            <p:cNvSpPr/>
            <p:nvPr/>
          </p:nvSpPr>
          <p:spPr>
            <a:xfrm>
              <a:off x="497700" y="4905725"/>
              <a:ext cx="38125" cy="33750"/>
            </a:xfrm>
            <a:custGeom>
              <a:avLst/>
              <a:gdLst/>
              <a:ahLst/>
              <a:cxnLst/>
              <a:rect l="l" t="t" r="r" b="b"/>
              <a:pathLst>
                <a:path w="1525" h="1350" extrusionOk="0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461;p48">
              <a:extLst>
                <a:ext uri="{FF2B5EF4-FFF2-40B4-BE49-F238E27FC236}">
                  <a16:creationId xmlns:a16="http://schemas.microsoft.com/office/drawing/2014/main" id="{5AD96270-B9BE-562E-CC9A-0C9DD7C57F90}"/>
                </a:ext>
              </a:extLst>
            </p:cNvPr>
            <p:cNvSpPr/>
            <p:nvPr/>
          </p:nvSpPr>
          <p:spPr>
            <a:xfrm>
              <a:off x="1377225" y="4792825"/>
              <a:ext cx="38475" cy="33875"/>
            </a:xfrm>
            <a:custGeom>
              <a:avLst/>
              <a:gdLst/>
              <a:ahLst/>
              <a:cxnLst/>
              <a:rect l="l" t="t" r="r" b="b"/>
              <a:pathLst>
                <a:path w="1539" h="1355" extrusionOk="0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462;p48">
              <a:extLst>
                <a:ext uri="{FF2B5EF4-FFF2-40B4-BE49-F238E27FC236}">
                  <a16:creationId xmlns:a16="http://schemas.microsoft.com/office/drawing/2014/main" id="{DD34100B-1050-1797-4ABF-F6411A84C8A7}"/>
                </a:ext>
              </a:extLst>
            </p:cNvPr>
            <p:cNvSpPr/>
            <p:nvPr/>
          </p:nvSpPr>
          <p:spPr>
            <a:xfrm>
              <a:off x="355300" y="4760850"/>
              <a:ext cx="38150" cy="34025"/>
            </a:xfrm>
            <a:custGeom>
              <a:avLst/>
              <a:gdLst/>
              <a:ahLst/>
              <a:cxnLst/>
              <a:rect l="l" t="t" r="r" b="b"/>
              <a:pathLst>
                <a:path w="1526" h="1361" extrusionOk="0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463;p48">
              <a:extLst>
                <a:ext uri="{FF2B5EF4-FFF2-40B4-BE49-F238E27FC236}">
                  <a16:creationId xmlns:a16="http://schemas.microsoft.com/office/drawing/2014/main" id="{86B1E2AD-B961-3548-C523-16E4D1BD53A1}"/>
                </a:ext>
              </a:extLst>
            </p:cNvPr>
            <p:cNvSpPr/>
            <p:nvPr/>
          </p:nvSpPr>
          <p:spPr>
            <a:xfrm>
              <a:off x="1478975" y="4616950"/>
              <a:ext cx="38475" cy="34275"/>
            </a:xfrm>
            <a:custGeom>
              <a:avLst/>
              <a:gdLst/>
              <a:ahLst/>
              <a:cxnLst/>
              <a:rect l="l" t="t" r="r" b="b"/>
              <a:pathLst>
                <a:path w="1539" h="1371" extrusionOk="0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464;p48">
              <a:extLst>
                <a:ext uri="{FF2B5EF4-FFF2-40B4-BE49-F238E27FC236}">
                  <a16:creationId xmlns:a16="http://schemas.microsoft.com/office/drawing/2014/main" id="{134FC794-D6A8-10E7-00F8-DC902844ED1D}"/>
                </a:ext>
              </a:extLst>
            </p:cNvPr>
            <p:cNvSpPr/>
            <p:nvPr/>
          </p:nvSpPr>
          <p:spPr>
            <a:xfrm>
              <a:off x="264900" y="4578900"/>
              <a:ext cx="38125" cy="34225"/>
            </a:xfrm>
            <a:custGeom>
              <a:avLst/>
              <a:gdLst/>
              <a:ahLst/>
              <a:cxnLst/>
              <a:rect l="l" t="t" r="r" b="b"/>
              <a:pathLst>
                <a:path w="1525" h="1369" extrusionOk="0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465;p48">
              <a:extLst>
                <a:ext uri="{FF2B5EF4-FFF2-40B4-BE49-F238E27FC236}">
                  <a16:creationId xmlns:a16="http://schemas.microsoft.com/office/drawing/2014/main" id="{E2C68148-7E17-12CD-866E-0D34BA9C37EE}"/>
                </a:ext>
              </a:extLst>
            </p:cNvPr>
            <p:cNvSpPr/>
            <p:nvPr/>
          </p:nvSpPr>
          <p:spPr>
            <a:xfrm>
              <a:off x="1522150" y="4418375"/>
              <a:ext cx="34975" cy="34075"/>
            </a:xfrm>
            <a:custGeom>
              <a:avLst/>
              <a:gdLst/>
              <a:ahLst/>
              <a:cxnLst/>
              <a:rect l="l" t="t" r="r" b="b"/>
              <a:pathLst>
                <a:path w="1399" h="1363" extrusionOk="0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466;p48">
              <a:extLst>
                <a:ext uri="{FF2B5EF4-FFF2-40B4-BE49-F238E27FC236}">
                  <a16:creationId xmlns:a16="http://schemas.microsoft.com/office/drawing/2014/main" id="{E6596A52-574B-F446-7C89-4DD11B30978C}"/>
                </a:ext>
              </a:extLst>
            </p:cNvPr>
            <p:cNvSpPr/>
            <p:nvPr/>
          </p:nvSpPr>
          <p:spPr>
            <a:xfrm>
              <a:off x="238125" y="4378075"/>
              <a:ext cx="34025" cy="34050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467;p48">
              <a:extLst>
                <a:ext uri="{FF2B5EF4-FFF2-40B4-BE49-F238E27FC236}">
                  <a16:creationId xmlns:a16="http://schemas.microsoft.com/office/drawing/2014/main" id="{090AF7B0-3FAF-B297-25B4-DB50DDA2C84B}"/>
                </a:ext>
              </a:extLst>
            </p:cNvPr>
            <p:cNvSpPr/>
            <p:nvPr/>
          </p:nvSpPr>
          <p:spPr>
            <a:xfrm>
              <a:off x="1498200" y="4216475"/>
              <a:ext cx="37825" cy="34375"/>
            </a:xfrm>
            <a:custGeom>
              <a:avLst/>
              <a:gdLst/>
              <a:ahLst/>
              <a:cxnLst/>
              <a:rect l="l" t="t" r="r" b="b"/>
              <a:pathLst>
                <a:path w="1513" h="1375" extrusionOk="0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468;p48">
              <a:extLst>
                <a:ext uri="{FF2B5EF4-FFF2-40B4-BE49-F238E27FC236}">
                  <a16:creationId xmlns:a16="http://schemas.microsoft.com/office/drawing/2014/main" id="{FE603615-512B-AE97-A1FC-A1244AFD1A63}"/>
                </a:ext>
              </a:extLst>
            </p:cNvPr>
            <p:cNvSpPr/>
            <p:nvPr/>
          </p:nvSpPr>
          <p:spPr>
            <a:xfrm>
              <a:off x="271200" y="4178025"/>
              <a:ext cx="38125" cy="34075"/>
            </a:xfrm>
            <a:custGeom>
              <a:avLst/>
              <a:gdLst/>
              <a:ahLst/>
              <a:cxnLst/>
              <a:rect l="l" t="t" r="r" b="b"/>
              <a:pathLst>
                <a:path w="1525" h="1363" extrusionOk="0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469;p48">
              <a:extLst>
                <a:ext uri="{FF2B5EF4-FFF2-40B4-BE49-F238E27FC236}">
                  <a16:creationId xmlns:a16="http://schemas.microsoft.com/office/drawing/2014/main" id="{DA34381B-4E98-ED22-00A0-1DCF9EB4147B}"/>
                </a:ext>
              </a:extLst>
            </p:cNvPr>
            <p:cNvSpPr/>
            <p:nvPr/>
          </p:nvSpPr>
          <p:spPr>
            <a:xfrm>
              <a:off x="1412825" y="4031775"/>
              <a:ext cx="39100" cy="34150"/>
            </a:xfrm>
            <a:custGeom>
              <a:avLst/>
              <a:gdLst/>
              <a:ahLst/>
              <a:cxnLst/>
              <a:rect l="l" t="t" r="r" b="b"/>
              <a:pathLst>
                <a:path w="1564" h="1366" extrusionOk="0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470;p48">
              <a:extLst>
                <a:ext uri="{FF2B5EF4-FFF2-40B4-BE49-F238E27FC236}">
                  <a16:creationId xmlns:a16="http://schemas.microsoft.com/office/drawing/2014/main" id="{054D985D-78BA-4517-B997-839BC4C278BA}"/>
                </a:ext>
              </a:extLst>
            </p:cNvPr>
            <p:cNvSpPr/>
            <p:nvPr/>
          </p:nvSpPr>
          <p:spPr>
            <a:xfrm>
              <a:off x="367275" y="3999475"/>
              <a:ext cx="37825" cy="33675"/>
            </a:xfrm>
            <a:custGeom>
              <a:avLst/>
              <a:gdLst/>
              <a:ahLst/>
              <a:cxnLst/>
              <a:rect l="l" t="t" r="r" b="b"/>
              <a:pathLst>
                <a:path w="1513" h="1347" extrusionOk="0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471;p48">
              <a:extLst>
                <a:ext uri="{FF2B5EF4-FFF2-40B4-BE49-F238E27FC236}">
                  <a16:creationId xmlns:a16="http://schemas.microsoft.com/office/drawing/2014/main" id="{F4C180D2-A3C2-0991-BE46-9927143A203F}"/>
                </a:ext>
              </a:extLst>
            </p:cNvPr>
            <p:cNvSpPr/>
            <p:nvPr/>
          </p:nvSpPr>
          <p:spPr>
            <a:xfrm>
              <a:off x="1275475" y="3883100"/>
              <a:ext cx="38150" cy="33825"/>
            </a:xfrm>
            <a:custGeom>
              <a:avLst/>
              <a:gdLst/>
              <a:ahLst/>
              <a:cxnLst/>
              <a:rect l="l" t="t" r="r" b="b"/>
              <a:pathLst>
                <a:path w="1526" h="1353" extrusionOk="0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472;p48">
              <a:extLst>
                <a:ext uri="{FF2B5EF4-FFF2-40B4-BE49-F238E27FC236}">
                  <a16:creationId xmlns:a16="http://schemas.microsoft.com/office/drawing/2014/main" id="{51AE5322-901C-9E91-D804-5FD5636A43D9}"/>
                </a:ext>
              </a:extLst>
            </p:cNvPr>
            <p:cNvSpPr/>
            <p:nvPr/>
          </p:nvSpPr>
          <p:spPr>
            <a:xfrm>
              <a:off x="513750" y="3859050"/>
              <a:ext cx="38775" cy="33925"/>
            </a:xfrm>
            <a:custGeom>
              <a:avLst/>
              <a:gdLst/>
              <a:ahLst/>
              <a:cxnLst/>
              <a:rect l="l" t="t" r="r" b="b"/>
              <a:pathLst>
                <a:path w="1551" h="1357" extrusionOk="0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473;p48">
              <a:extLst>
                <a:ext uri="{FF2B5EF4-FFF2-40B4-BE49-F238E27FC236}">
                  <a16:creationId xmlns:a16="http://schemas.microsoft.com/office/drawing/2014/main" id="{973AF79E-C06B-5E8F-B267-DA838C942859}"/>
                </a:ext>
              </a:extLst>
            </p:cNvPr>
            <p:cNvSpPr/>
            <p:nvPr/>
          </p:nvSpPr>
          <p:spPr>
            <a:xfrm>
              <a:off x="1098125" y="3784200"/>
              <a:ext cx="38150" cy="33800"/>
            </a:xfrm>
            <a:custGeom>
              <a:avLst/>
              <a:gdLst/>
              <a:ahLst/>
              <a:cxnLst/>
              <a:rect l="l" t="t" r="r" b="b"/>
              <a:pathLst>
                <a:path w="1526" h="1352" extrusionOk="0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474;p48">
              <a:extLst>
                <a:ext uri="{FF2B5EF4-FFF2-40B4-BE49-F238E27FC236}">
                  <a16:creationId xmlns:a16="http://schemas.microsoft.com/office/drawing/2014/main" id="{A4B8AFBA-9975-8A4E-1F9E-4DCCB77FAAB0}"/>
                </a:ext>
              </a:extLst>
            </p:cNvPr>
            <p:cNvSpPr/>
            <p:nvPr/>
          </p:nvSpPr>
          <p:spPr>
            <a:xfrm>
              <a:off x="697425" y="3771525"/>
              <a:ext cx="37825" cy="33875"/>
            </a:xfrm>
            <a:custGeom>
              <a:avLst/>
              <a:gdLst/>
              <a:ahLst/>
              <a:cxnLst/>
              <a:rect l="l" t="t" r="r" b="b"/>
              <a:pathLst>
                <a:path w="1513" h="1355" extrusionOk="0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475;p48">
              <a:extLst>
                <a:ext uri="{FF2B5EF4-FFF2-40B4-BE49-F238E27FC236}">
                  <a16:creationId xmlns:a16="http://schemas.microsoft.com/office/drawing/2014/main" id="{B78CBE4A-0E6A-31C7-46F2-57F0426A65E8}"/>
                </a:ext>
              </a:extLst>
            </p:cNvPr>
            <p:cNvSpPr/>
            <p:nvPr/>
          </p:nvSpPr>
          <p:spPr>
            <a:xfrm>
              <a:off x="900600" y="3745825"/>
              <a:ext cx="34375" cy="34050"/>
            </a:xfrm>
            <a:custGeom>
              <a:avLst/>
              <a:gdLst/>
              <a:ahLst/>
              <a:cxnLst/>
              <a:rect l="l" t="t" r="r" b="b"/>
              <a:pathLst>
                <a:path w="1375" h="1362" extrusionOk="0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434;p48">
            <a:extLst>
              <a:ext uri="{FF2B5EF4-FFF2-40B4-BE49-F238E27FC236}">
                <a16:creationId xmlns:a16="http://schemas.microsoft.com/office/drawing/2014/main" id="{E4AD85B9-80BE-E09B-FE1D-B2C2EC74DE47}"/>
              </a:ext>
            </a:extLst>
          </p:cNvPr>
          <p:cNvGrpSpPr/>
          <p:nvPr/>
        </p:nvGrpSpPr>
        <p:grpSpPr>
          <a:xfrm>
            <a:off x="2044853" y="2557283"/>
            <a:ext cx="633186" cy="633054"/>
            <a:chOff x="238125" y="3745825"/>
            <a:chExt cx="1319000" cy="1318725"/>
          </a:xfrm>
        </p:grpSpPr>
        <p:sp>
          <p:nvSpPr>
            <p:cNvPr id="1102" name="Google Shape;1435;p48">
              <a:extLst>
                <a:ext uri="{FF2B5EF4-FFF2-40B4-BE49-F238E27FC236}">
                  <a16:creationId xmlns:a16="http://schemas.microsoft.com/office/drawing/2014/main" id="{0914FDDA-2882-C0B8-6243-68323177012D}"/>
                </a:ext>
              </a:extLst>
            </p:cNvPr>
            <p:cNvSpPr/>
            <p:nvPr/>
          </p:nvSpPr>
          <p:spPr>
            <a:xfrm>
              <a:off x="403175" y="3947200"/>
              <a:ext cx="952350" cy="916050"/>
            </a:xfrm>
            <a:custGeom>
              <a:avLst/>
              <a:gdLst/>
              <a:ahLst/>
              <a:cxnLst/>
              <a:rect l="l" t="t" r="r" b="b"/>
              <a:pathLst>
                <a:path w="38094" h="36642" extrusionOk="0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436;p48">
              <a:extLst>
                <a:ext uri="{FF2B5EF4-FFF2-40B4-BE49-F238E27FC236}">
                  <a16:creationId xmlns:a16="http://schemas.microsoft.com/office/drawing/2014/main" id="{381BDBBC-D342-D83E-9D00-EA521AEC2FAD}"/>
                </a:ext>
              </a:extLst>
            </p:cNvPr>
            <p:cNvSpPr/>
            <p:nvPr/>
          </p:nvSpPr>
          <p:spPr>
            <a:xfrm>
              <a:off x="883275" y="4935050"/>
              <a:ext cx="28700" cy="28675"/>
            </a:xfrm>
            <a:custGeom>
              <a:avLst/>
              <a:gdLst/>
              <a:ahLst/>
              <a:cxnLst/>
              <a:rect l="l" t="t" r="r" b="b"/>
              <a:pathLst>
                <a:path w="1148" h="1147" extrusionOk="0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437;p48">
              <a:extLst>
                <a:ext uri="{FF2B5EF4-FFF2-40B4-BE49-F238E27FC236}">
                  <a16:creationId xmlns:a16="http://schemas.microsoft.com/office/drawing/2014/main" id="{51AE151F-C160-4959-D783-C65161627246}"/>
                </a:ext>
              </a:extLst>
            </p:cNvPr>
            <p:cNvSpPr/>
            <p:nvPr/>
          </p:nvSpPr>
          <p:spPr>
            <a:xfrm>
              <a:off x="1018725" y="4917600"/>
              <a:ext cx="31850" cy="28800"/>
            </a:xfrm>
            <a:custGeom>
              <a:avLst/>
              <a:gdLst/>
              <a:ahLst/>
              <a:cxnLst/>
              <a:rect l="l" t="t" r="r" b="b"/>
              <a:pathLst>
                <a:path w="1274" h="1152" extrusionOk="0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438;p48">
              <a:extLst>
                <a:ext uri="{FF2B5EF4-FFF2-40B4-BE49-F238E27FC236}">
                  <a16:creationId xmlns:a16="http://schemas.microsoft.com/office/drawing/2014/main" id="{5B07A6CC-4E22-9693-1FC9-6B4B116649F7}"/>
                </a:ext>
              </a:extLst>
            </p:cNvPr>
            <p:cNvSpPr/>
            <p:nvPr/>
          </p:nvSpPr>
          <p:spPr>
            <a:xfrm>
              <a:off x="711600" y="4907975"/>
              <a:ext cx="32475" cy="28975"/>
            </a:xfrm>
            <a:custGeom>
              <a:avLst/>
              <a:gdLst/>
              <a:ahLst/>
              <a:cxnLst/>
              <a:rect l="l" t="t" r="r" b="b"/>
              <a:pathLst>
                <a:path w="1299" h="1159" extrusionOk="0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439;p48">
              <a:extLst>
                <a:ext uri="{FF2B5EF4-FFF2-40B4-BE49-F238E27FC236}">
                  <a16:creationId xmlns:a16="http://schemas.microsoft.com/office/drawing/2014/main" id="{44613145-5FEC-6538-CBA6-D9B78ABF39BF}"/>
                </a:ext>
              </a:extLst>
            </p:cNvPr>
            <p:cNvSpPr/>
            <p:nvPr/>
          </p:nvSpPr>
          <p:spPr>
            <a:xfrm>
              <a:off x="1175625" y="4848450"/>
              <a:ext cx="32775" cy="28650"/>
            </a:xfrm>
            <a:custGeom>
              <a:avLst/>
              <a:gdLst/>
              <a:ahLst/>
              <a:cxnLst/>
              <a:rect l="l" t="t" r="r" b="b"/>
              <a:pathLst>
                <a:path w="1311" h="1146" extrusionOk="0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440;p48">
              <a:extLst>
                <a:ext uri="{FF2B5EF4-FFF2-40B4-BE49-F238E27FC236}">
                  <a16:creationId xmlns:a16="http://schemas.microsoft.com/office/drawing/2014/main" id="{3666F203-207D-2B93-4296-A9F84D59AD85}"/>
                </a:ext>
              </a:extLst>
            </p:cNvPr>
            <p:cNvSpPr/>
            <p:nvPr/>
          </p:nvSpPr>
          <p:spPr>
            <a:xfrm>
              <a:off x="558800" y="4828875"/>
              <a:ext cx="32475" cy="29000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441;p48">
              <a:extLst>
                <a:ext uri="{FF2B5EF4-FFF2-40B4-BE49-F238E27FC236}">
                  <a16:creationId xmlns:a16="http://schemas.microsoft.com/office/drawing/2014/main" id="{660656B8-73FD-E247-1506-1224BA6A3851}"/>
                </a:ext>
              </a:extLst>
            </p:cNvPr>
            <p:cNvSpPr/>
            <p:nvPr/>
          </p:nvSpPr>
          <p:spPr>
            <a:xfrm>
              <a:off x="1303825" y="47333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442;p48">
              <a:extLst>
                <a:ext uri="{FF2B5EF4-FFF2-40B4-BE49-F238E27FC236}">
                  <a16:creationId xmlns:a16="http://schemas.microsoft.com/office/drawing/2014/main" id="{108DF0C8-9059-20A9-ECDC-6955C3D0CC8F}"/>
                </a:ext>
              </a:extLst>
            </p:cNvPr>
            <p:cNvSpPr/>
            <p:nvPr/>
          </p:nvSpPr>
          <p:spPr>
            <a:xfrm>
              <a:off x="438150" y="4706450"/>
              <a:ext cx="32475" cy="28900"/>
            </a:xfrm>
            <a:custGeom>
              <a:avLst/>
              <a:gdLst/>
              <a:ahLst/>
              <a:cxnLst/>
              <a:rect l="l" t="t" r="r" b="b"/>
              <a:pathLst>
                <a:path w="1299" h="1156" extrusionOk="0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443;p48">
              <a:extLst>
                <a:ext uri="{FF2B5EF4-FFF2-40B4-BE49-F238E27FC236}">
                  <a16:creationId xmlns:a16="http://schemas.microsoft.com/office/drawing/2014/main" id="{DEAA8FFB-411D-AA99-0A4F-F31A2CB52139}"/>
                </a:ext>
              </a:extLst>
            </p:cNvPr>
            <p:cNvSpPr/>
            <p:nvPr/>
          </p:nvSpPr>
          <p:spPr>
            <a:xfrm>
              <a:off x="1390150" y="4584700"/>
              <a:ext cx="32775" cy="28725"/>
            </a:xfrm>
            <a:custGeom>
              <a:avLst/>
              <a:gdLst/>
              <a:ahLst/>
              <a:cxnLst/>
              <a:rect l="l" t="t" r="r" b="b"/>
              <a:pathLst>
                <a:path w="1311" h="1149" extrusionOk="0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444;p48">
              <a:extLst>
                <a:ext uri="{FF2B5EF4-FFF2-40B4-BE49-F238E27FC236}">
                  <a16:creationId xmlns:a16="http://schemas.microsoft.com/office/drawing/2014/main" id="{336212E5-EB01-79C1-C78C-E48BE3B0C2A1}"/>
                </a:ext>
              </a:extLst>
            </p:cNvPr>
            <p:cNvSpPr/>
            <p:nvPr/>
          </p:nvSpPr>
          <p:spPr>
            <a:xfrm>
              <a:off x="361925" y="4552350"/>
              <a:ext cx="32150" cy="28950"/>
            </a:xfrm>
            <a:custGeom>
              <a:avLst/>
              <a:gdLst/>
              <a:ahLst/>
              <a:cxnLst/>
              <a:rect l="l" t="t" r="r" b="b"/>
              <a:pathLst>
                <a:path w="1286" h="1158" extrusionOk="0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445;p48">
              <a:extLst>
                <a:ext uri="{FF2B5EF4-FFF2-40B4-BE49-F238E27FC236}">
                  <a16:creationId xmlns:a16="http://schemas.microsoft.com/office/drawing/2014/main" id="{6EA32D19-D7CC-E094-01AC-D1C1103D0BF6}"/>
                </a:ext>
              </a:extLst>
            </p:cNvPr>
            <p:cNvSpPr/>
            <p:nvPr/>
          </p:nvSpPr>
          <p:spPr>
            <a:xfrm>
              <a:off x="1426700" y="4416200"/>
              <a:ext cx="29625" cy="29000"/>
            </a:xfrm>
            <a:custGeom>
              <a:avLst/>
              <a:gdLst/>
              <a:ahLst/>
              <a:cxnLst/>
              <a:rect l="l" t="t" r="r" b="b"/>
              <a:pathLst>
                <a:path w="1185" h="1160" extrusionOk="0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446;p48">
              <a:extLst>
                <a:ext uri="{FF2B5EF4-FFF2-40B4-BE49-F238E27FC236}">
                  <a16:creationId xmlns:a16="http://schemas.microsoft.com/office/drawing/2014/main" id="{DB0BF771-C83E-7679-5246-8C657B539721}"/>
                </a:ext>
              </a:extLst>
            </p:cNvPr>
            <p:cNvSpPr/>
            <p:nvPr/>
          </p:nvSpPr>
          <p:spPr>
            <a:xfrm>
              <a:off x="338925" y="4382175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447;p48">
              <a:extLst>
                <a:ext uri="{FF2B5EF4-FFF2-40B4-BE49-F238E27FC236}">
                  <a16:creationId xmlns:a16="http://schemas.microsoft.com/office/drawing/2014/main" id="{D7A0470C-2848-BF6D-FCB6-E83179773715}"/>
                </a:ext>
              </a:extLst>
            </p:cNvPr>
            <p:cNvSpPr/>
            <p:nvPr/>
          </p:nvSpPr>
          <p:spPr>
            <a:xfrm>
              <a:off x="1406225" y="4245525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448;p48">
              <a:extLst>
                <a:ext uri="{FF2B5EF4-FFF2-40B4-BE49-F238E27FC236}">
                  <a16:creationId xmlns:a16="http://schemas.microsoft.com/office/drawing/2014/main" id="{0EE43349-9AD4-517E-D6D1-874E68F75B63}"/>
                </a:ext>
              </a:extLst>
            </p:cNvPr>
            <p:cNvSpPr/>
            <p:nvPr/>
          </p:nvSpPr>
          <p:spPr>
            <a:xfrm>
              <a:off x="366950" y="4212875"/>
              <a:ext cx="32175" cy="28825"/>
            </a:xfrm>
            <a:custGeom>
              <a:avLst/>
              <a:gdLst/>
              <a:ahLst/>
              <a:cxnLst/>
              <a:rect l="l" t="t" r="r" b="b"/>
              <a:pathLst>
                <a:path w="1287" h="1153" extrusionOk="0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449;p48">
              <a:extLst>
                <a:ext uri="{FF2B5EF4-FFF2-40B4-BE49-F238E27FC236}">
                  <a16:creationId xmlns:a16="http://schemas.microsoft.com/office/drawing/2014/main" id="{F138A17B-2B00-3AFC-65D9-C4A347B7F4F6}"/>
                </a:ext>
              </a:extLst>
            </p:cNvPr>
            <p:cNvSpPr/>
            <p:nvPr/>
          </p:nvSpPr>
          <p:spPr>
            <a:xfrm>
              <a:off x="1334075" y="4089025"/>
              <a:ext cx="32775" cy="28875"/>
            </a:xfrm>
            <a:custGeom>
              <a:avLst/>
              <a:gdLst/>
              <a:ahLst/>
              <a:cxnLst/>
              <a:rect l="l" t="t" r="r" b="b"/>
              <a:pathLst>
                <a:path w="1311" h="1155" extrusionOk="0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450;p48">
              <a:extLst>
                <a:ext uri="{FF2B5EF4-FFF2-40B4-BE49-F238E27FC236}">
                  <a16:creationId xmlns:a16="http://schemas.microsoft.com/office/drawing/2014/main" id="{EBDACDB9-9B6F-6DB5-29C1-94778FF6BE63}"/>
                </a:ext>
              </a:extLst>
            </p:cNvPr>
            <p:cNvSpPr/>
            <p:nvPr/>
          </p:nvSpPr>
          <p:spPr>
            <a:xfrm>
              <a:off x="448225" y="4061375"/>
              <a:ext cx="32475" cy="28800"/>
            </a:xfrm>
            <a:custGeom>
              <a:avLst/>
              <a:gdLst/>
              <a:ahLst/>
              <a:cxnLst/>
              <a:rect l="l" t="t" r="r" b="b"/>
              <a:pathLst>
                <a:path w="1299" h="1152" extrusionOk="0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451;p48">
              <a:extLst>
                <a:ext uri="{FF2B5EF4-FFF2-40B4-BE49-F238E27FC236}">
                  <a16:creationId xmlns:a16="http://schemas.microsoft.com/office/drawing/2014/main" id="{7E493229-F4E4-1239-C656-233B229BE173}"/>
                </a:ext>
              </a:extLst>
            </p:cNvPr>
            <p:cNvSpPr/>
            <p:nvPr/>
          </p:nvSpPr>
          <p:spPr>
            <a:xfrm>
              <a:off x="1217525" y="396280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452;p48">
              <a:extLst>
                <a:ext uri="{FF2B5EF4-FFF2-40B4-BE49-F238E27FC236}">
                  <a16:creationId xmlns:a16="http://schemas.microsoft.com/office/drawing/2014/main" id="{94DD76E2-AB19-B4BE-2E7B-35E5B3FCAA31}"/>
                </a:ext>
              </a:extLst>
            </p:cNvPr>
            <p:cNvSpPr/>
            <p:nvPr/>
          </p:nvSpPr>
          <p:spPr>
            <a:xfrm>
              <a:off x="572350" y="3942525"/>
              <a:ext cx="33100" cy="28900"/>
            </a:xfrm>
            <a:custGeom>
              <a:avLst/>
              <a:gdLst/>
              <a:ahLst/>
              <a:cxnLst/>
              <a:rect l="l" t="t" r="r" b="b"/>
              <a:pathLst>
                <a:path w="1324" h="1156" extrusionOk="0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453;p48">
              <a:extLst>
                <a:ext uri="{FF2B5EF4-FFF2-40B4-BE49-F238E27FC236}">
                  <a16:creationId xmlns:a16="http://schemas.microsoft.com/office/drawing/2014/main" id="{0B538281-8182-D977-FE3D-A2B06DD7A998}"/>
                </a:ext>
              </a:extLst>
            </p:cNvPr>
            <p:cNvSpPr/>
            <p:nvPr/>
          </p:nvSpPr>
          <p:spPr>
            <a:xfrm>
              <a:off x="1067250" y="3879100"/>
              <a:ext cx="32475" cy="28675"/>
            </a:xfrm>
            <a:custGeom>
              <a:avLst/>
              <a:gdLst/>
              <a:ahLst/>
              <a:cxnLst/>
              <a:rect l="l" t="t" r="r" b="b"/>
              <a:pathLst>
                <a:path w="1299" h="1147" extrusionOk="0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454;p48">
              <a:extLst>
                <a:ext uri="{FF2B5EF4-FFF2-40B4-BE49-F238E27FC236}">
                  <a16:creationId xmlns:a16="http://schemas.microsoft.com/office/drawing/2014/main" id="{13786003-7CD6-9DE6-86B7-EE53AFDDB4AE}"/>
                </a:ext>
              </a:extLst>
            </p:cNvPr>
            <p:cNvSpPr/>
            <p:nvPr/>
          </p:nvSpPr>
          <p:spPr>
            <a:xfrm>
              <a:off x="727975" y="3868450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455;p48">
              <a:extLst>
                <a:ext uri="{FF2B5EF4-FFF2-40B4-BE49-F238E27FC236}">
                  <a16:creationId xmlns:a16="http://schemas.microsoft.com/office/drawing/2014/main" id="{9873B84A-518E-2609-9860-B137D5204300}"/>
                </a:ext>
              </a:extLst>
            </p:cNvPr>
            <p:cNvSpPr/>
            <p:nvPr/>
          </p:nvSpPr>
          <p:spPr>
            <a:xfrm>
              <a:off x="899975" y="3846625"/>
              <a:ext cx="29325" cy="28700"/>
            </a:xfrm>
            <a:custGeom>
              <a:avLst/>
              <a:gdLst/>
              <a:ahLst/>
              <a:cxnLst/>
              <a:rect l="l" t="t" r="r" b="b"/>
              <a:pathLst>
                <a:path w="1173" h="1148" extrusionOk="0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456;p48">
              <a:extLst>
                <a:ext uri="{FF2B5EF4-FFF2-40B4-BE49-F238E27FC236}">
                  <a16:creationId xmlns:a16="http://schemas.microsoft.com/office/drawing/2014/main" id="{87CDB597-D23F-B10E-D665-38DE3229A26B}"/>
                </a:ext>
              </a:extLst>
            </p:cNvPr>
            <p:cNvSpPr/>
            <p:nvPr/>
          </p:nvSpPr>
          <p:spPr>
            <a:xfrm>
              <a:off x="880750" y="5030800"/>
              <a:ext cx="33750" cy="33750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457;p48">
              <a:extLst>
                <a:ext uri="{FF2B5EF4-FFF2-40B4-BE49-F238E27FC236}">
                  <a16:creationId xmlns:a16="http://schemas.microsoft.com/office/drawing/2014/main" id="{315CBD0D-0A25-708F-05DF-9B3E5D5EDF0A}"/>
                </a:ext>
              </a:extLst>
            </p:cNvPr>
            <p:cNvSpPr/>
            <p:nvPr/>
          </p:nvSpPr>
          <p:spPr>
            <a:xfrm>
              <a:off x="1040800" y="5010050"/>
              <a:ext cx="37500" cy="34025"/>
            </a:xfrm>
            <a:custGeom>
              <a:avLst/>
              <a:gdLst/>
              <a:ahLst/>
              <a:cxnLst/>
              <a:rect l="l" t="t" r="r" b="b"/>
              <a:pathLst>
                <a:path w="1500" h="1361" extrusionOk="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458;p48">
              <a:extLst>
                <a:ext uri="{FF2B5EF4-FFF2-40B4-BE49-F238E27FC236}">
                  <a16:creationId xmlns:a16="http://schemas.microsoft.com/office/drawing/2014/main" id="{1E1247DE-937A-65EF-2B29-988333E91D7D}"/>
                </a:ext>
              </a:extLst>
            </p:cNvPr>
            <p:cNvSpPr/>
            <p:nvPr/>
          </p:nvSpPr>
          <p:spPr>
            <a:xfrm>
              <a:off x="677875" y="4998800"/>
              <a:ext cx="38475" cy="34250"/>
            </a:xfrm>
            <a:custGeom>
              <a:avLst/>
              <a:gdLst/>
              <a:ahLst/>
              <a:cxnLst/>
              <a:rect l="l" t="t" r="r" b="b"/>
              <a:pathLst>
                <a:path w="1539" h="1370" extrusionOk="0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459;p48">
              <a:extLst>
                <a:ext uri="{FF2B5EF4-FFF2-40B4-BE49-F238E27FC236}">
                  <a16:creationId xmlns:a16="http://schemas.microsoft.com/office/drawing/2014/main" id="{27FCDE5C-FB84-B8EC-775F-2C59E8920067}"/>
                </a:ext>
              </a:extLst>
            </p:cNvPr>
            <p:cNvSpPr/>
            <p:nvPr/>
          </p:nvSpPr>
          <p:spPr>
            <a:xfrm>
              <a:off x="1226025" y="4928250"/>
              <a:ext cx="38775" cy="34225"/>
            </a:xfrm>
            <a:custGeom>
              <a:avLst/>
              <a:gdLst/>
              <a:ahLst/>
              <a:cxnLst/>
              <a:rect l="l" t="t" r="r" b="b"/>
              <a:pathLst>
                <a:path w="1551" h="1369" extrusionOk="0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460;p48">
              <a:extLst>
                <a:ext uri="{FF2B5EF4-FFF2-40B4-BE49-F238E27FC236}">
                  <a16:creationId xmlns:a16="http://schemas.microsoft.com/office/drawing/2014/main" id="{C49E1769-828C-04D0-51B2-D722554A1435}"/>
                </a:ext>
              </a:extLst>
            </p:cNvPr>
            <p:cNvSpPr/>
            <p:nvPr/>
          </p:nvSpPr>
          <p:spPr>
            <a:xfrm>
              <a:off x="497700" y="4905725"/>
              <a:ext cx="38125" cy="33750"/>
            </a:xfrm>
            <a:custGeom>
              <a:avLst/>
              <a:gdLst/>
              <a:ahLst/>
              <a:cxnLst/>
              <a:rect l="l" t="t" r="r" b="b"/>
              <a:pathLst>
                <a:path w="1525" h="1350" extrusionOk="0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461;p48">
              <a:extLst>
                <a:ext uri="{FF2B5EF4-FFF2-40B4-BE49-F238E27FC236}">
                  <a16:creationId xmlns:a16="http://schemas.microsoft.com/office/drawing/2014/main" id="{5C8B46CB-85DA-1027-865D-C11F9A43148B}"/>
                </a:ext>
              </a:extLst>
            </p:cNvPr>
            <p:cNvSpPr/>
            <p:nvPr/>
          </p:nvSpPr>
          <p:spPr>
            <a:xfrm>
              <a:off x="1377225" y="4792825"/>
              <a:ext cx="38475" cy="33875"/>
            </a:xfrm>
            <a:custGeom>
              <a:avLst/>
              <a:gdLst/>
              <a:ahLst/>
              <a:cxnLst/>
              <a:rect l="l" t="t" r="r" b="b"/>
              <a:pathLst>
                <a:path w="1539" h="1355" extrusionOk="0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462;p48">
              <a:extLst>
                <a:ext uri="{FF2B5EF4-FFF2-40B4-BE49-F238E27FC236}">
                  <a16:creationId xmlns:a16="http://schemas.microsoft.com/office/drawing/2014/main" id="{934BD060-5087-3FC0-8F7E-081A130418E2}"/>
                </a:ext>
              </a:extLst>
            </p:cNvPr>
            <p:cNvSpPr/>
            <p:nvPr/>
          </p:nvSpPr>
          <p:spPr>
            <a:xfrm>
              <a:off x="355300" y="4760850"/>
              <a:ext cx="38150" cy="34025"/>
            </a:xfrm>
            <a:custGeom>
              <a:avLst/>
              <a:gdLst/>
              <a:ahLst/>
              <a:cxnLst/>
              <a:rect l="l" t="t" r="r" b="b"/>
              <a:pathLst>
                <a:path w="1526" h="1361" extrusionOk="0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463;p48">
              <a:extLst>
                <a:ext uri="{FF2B5EF4-FFF2-40B4-BE49-F238E27FC236}">
                  <a16:creationId xmlns:a16="http://schemas.microsoft.com/office/drawing/2014/main" id="{4F714A74-670E-D12A-7950-D7F7ED01BA1F}"/>
                </a:ext>
              </a:extLst>
            </p:cNvPr>
            <p:cNvSpPr/>
            <p:nvPr/>
          </p:nvSpPr>
          <p:spPr>
            <a:xfrm>
              <a:off x="1478975" y="4616950"/>
              <a:ext cx="38475" cy="34275"/>
            </a:xfrm>
            <a:custGeom>
              <a:avLst/>
              <a:gdLst/>
              <a:ahLst/>
              <a:cxnLst/>
              <a:rect l="l" t="t" r="r" b="b"/>
              <a:pathLst>
                <a:path w="1539" h="1371" extrusionOk="0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464;p48">
              <a:extLst>
                <a:ext uri="{FF2B5EF4-FFF2-40B4-BE49-F238E27FC236}">
                  <a16:creationId xmlns:a16="http://schemas.microsoft.com/office/drawing/2014/main" id="{9772DDFA-BF95-AEDF-F159-99CAC9DC46E1}"/>
                </a:ext>
              </a:extLst>
            </p:cNvPr>
            <p:cNvSpPr/>
            <p:nvPr/>
          </p:nvSpPr>
          <p:spPr>
            <a:xfrm>
              <a:off x="264900" y="4578900"/>
              <a:ext cx="38125" cy="34225"/>
            </a:xfrm>
            <a:custGeom>
              <a:avLst/>
              <a:gdLst/>
              <a:ahLst/>
              <a:cxnLst/>
              <a:rect l="l" t="t" r="r" b="b"/>
              <a:pathLst>
                <a:path w="1525" h="1369" extrusionOk="0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465;p48">
              <a:extLst>
                <a:ext uri="{FF2B5EF4-FFF2-40B4-BE49-F238E27FC236}">
                  <a16:creationId xmlns:a16="http://schemas.microsoft.com/office/drawing/2014/main" id="{D1D1348A-764F-27DF-D78D-CC114E405F86}"/>
                </a:ext>
              </a:extLst>
            </p:cNvPr>
            <p:cNvSpPr/>
            <p:nvPr/>
          </p:nvSpPr>
          <p:spPr>
            <a:xfrm>
              <a:off x="1522150" y="4418375"/>
              <a:ext cx="34975" cy="34075"/>
            </a:xfrm>
            <a:custGeom>
              <a:avLst/>
              <a:gdLst/>
              <a:ahLst/>
              <a:cxnLst/>
              <a:rect l="l" t="t" r="r" b="b"/>
              <a:pathLst>
                <a:path w="1399" h="1363" extrusionOk="0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466;p48">
              <a:extLst>
                <a:ext uri="{FF2B5EF4-FFF2-40B4-BE49-F238E27FC236}">
                  <a16:creationId xmlns:a16="http://schemas.microsoft.com/office/drawing/2014/main" id="{5748DC5D-DCCD-7B6E-8D03-5022912B3E54}"/>
                </a:ext>
              </a:extLst>
            </p:cNvPr>
            <p:cNvSpPr/>
            <p:nvPr/>
          </p:nvSpPr>
          <p:spPr>
            <a:xfrm>
              <a:off x="238125" y="4378075"/>
              <a:ext cx="34025" cy="34050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467;p48">
              <a:extLst>
                <a:ext uri="{FF2B5EF4-FFF2-40B4-BE49-F238E27FC236}">
                  <a16:creationId xmlns:a16="http://schemas.microsoft.com/office/drawing/2014/main" id="{4B7A314D-3423-FD3D-21CB-E02EC8D5600E}"/>
                </a:ext>
              </a:extLst>
            </p:cNvPr>
            <p:cNvSpPr/>
            <p:nvPr/>
          </p:nvSpPr>
          <p:spPr>
            <a:xfrm>
              <a:off x="1498200" y="4216475"/>
              <a:ext cx="37825" cy="34375"/>
            </a:xfrm>
            <a:custGeom>
              <a:avLst/>
              <a:gdLst/>
              <a:ahLst/>
              <a:cxnLst/>
              <a:rect l="l" t="t" r="r" b="b"/>
              <a:pathLst>
                <a:path w="1513" h="1375" extrusionOk="0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468;p48">
              <a:extLst>
                <a:ext uri="{FF2B5EF4-FFF2-40B4-BE49-F238E27FC236}">
                  <a16:creationId xmlns:a16="http://schemas.microsoft.com/office/drawing/2014/main" id="{2D99197F-A3CB-8BB5-B44F-F6730BC74CE2}"/>
                </a:ext>
              </a:extLst>
            </p:cNvPr>
            <p:cNvSpPr/>
            <p:nvPr/>
          </p:nvSpPr>
          <p:spPr>
            <a:xfrm>
              <a:off x="271200" y="4178025"/>
              <a:ext cx="38125" cy="34075"/>
            </a:xfrm>
            <a:custGeom>
              <a:avLst/>
              <a:gdLst/>
              <a:ahLst/>
              <a:cxnLst/>
              <a:rect l="l" t="t" r="r" b="b"/>
              <a:pathLst>
                <a:path w="1525" h="1363" extrusionOk="0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469;p48">
              <a:extLst>
                <a:ext uri="{FF2B5EF4-FFF2-40B4-BE49-F238E27FC236}">
                  <a16:creationId xmlns:a16="http://schemas.microsoft.com/office/drawing/2014/main" id="{0B4C9ACC-9629-9C88-FBD5-99BFD1C5264A}"/>
                </a:ext>
              </a:extLst>
            </p:cNvPr>
            <p:cNvSpPr/>
            <p:nvPr/>
          </p:nvSpPr>
          <p:spPr>
            <a:xfrm>
              <a:off x="1412825" y="4031775"/>
              <a:ext cx="39100" cy="34150"/>
            </a:xfrm>
            <a:custGeom>
              <a:avLst/>
              <a:gdLst/>
              <a:ahLst/>
              <a:cxnLst/>
              <a:rect l="l" t="t" r="r" b="b"/>
              <a:pathLst>
                <a:path w="1564" h="1366" extrusionOk="0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470;p48">
              <a:extLst>
                <a:ext uri="{FF2B5EF4-FFF2-40B4-BE49-F238E27FC236}">
                  <a16:creationId xmlns:a16="http://schemas.microsoft.com/office/drawing/2014/main" id="{9EB4BA7E-D930-77F3-05FF-8A97FB4E2246}"/>
                </a:ext>
              </a:extLst>
            </p:cNvPr>
            <p:cNvSpPr/>
            <p:nvPr/>
          </p:nvSpPr>
          <p:spPr>
            <a:xfrm>
              <a:off x="367275" y="3999475"/>
              <a:ext cx="37825" cy="33675"/>
            </a:xfrm>
            <a:custGeom>
              <a:avLst/>
              <a:gdLst/>
              <a:ahLst/>
              <a:cxnLst/>
              <a:rect l="l" t="t" r="r" b="b"/>
              <a:pathLst>
                <a:path w="1513" h="1347" extrusionOk="0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471;p48">
              <a:extLst>
                <a:ext uri="{FF2B5EF4-FFF2-40B4-BE49-F238E27FC236}">
                  <a16:creationId xmlns:a16="http://schemas.microsoft.com/office/drawing/2014/main" id="{4EAEE183-6B98-0474-E675-240D0C09FA88}"/>
                </a:ext>
              </a:extLst>
            </p:cNvPr>
            <p:cNvSpPr/>
            <p:nvPr/>
          </p:nvSpPr>
          <p:spPr>
            <a:xfrm>
              <a:off x="1275475" y="3883100"/>
              <a:ext cx="38150" cy="33825"/>
            </a:xfrm>
            <a:custGeom>
              <a:avLst/>
              <a:gdLst/>
              <a:ahLst/>
              <a:cxnLst/>
              <a:rect l="l" t="t" r="r" b="b"/>
              <a:pathLst>
                <a:path w="1526" h="1353" extrusionOk="0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472;p48">
              <a:extLst>
                <a:ext uri="{FF2B5EF4-FFF2-40B4-BE49-F238E27FC236}">
                  <a16:creationId xmlns:a16="http://schemas.microsoft.com/office/drawing/2014/main" id="{C76F7B9C-FC33-8C08-5527-A365F243952F}"/>
                </a:ext>
              </a:extLst>
            </p:cNvPr>
            <p:cNvSpPr/>
            <p:nvPr/>
          </p:nvSpPr>
          <p:spPr>
            <a:xfrm>
              <a:off x="513750" y="3859050"/>
              <a:ext cx="38775" cy="33925"/>
            </a:xfrm>
            <a:custGeom>
              <a:avLst/>
              <a:gdLst/>
              <a:ahLst/>
              <a:cxnLst/>
              <a:rect l="l" t="t" r="r" b="b"/>
              <a:pathLst>
                <a:path w="1551" h="1357" extrusionOk="0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473;p48">
              <a:extLst>
                <a:ext uri="{FF2B5EF4-FFF2-40B4-BE49-F238E27FC236}">
                  <a16:creationId xmlns:a16="http://schemas.microsoft.com/office/drawing/2014/main" id="{A98BBCC9-4FC2-1BA1-8AEB-B2D431EEE5E5}"/>
                </a:ext>
              </a:extLst>
            </p:cNvPr>
            <p:cNvSpPr/>
            <p:nvPr/>
          </p:nvSpPr>
          <p:spPr>
            <a:xfrm>
              <a:off x="1098125" y="3784200"/>
              <a:ext cx="38150" cy="33800"/>
            </a:xfrm>
            <a:custGeom>
              <a:avLst/>
              <a:gdLst/>
              <a:ahLst/>
              <a:cxnLst/>
              <a:rect l="l" t="t" r="r" b="b"/>
              <a:pathLst>
                <a:path w="1526" h="1352" extrusionOk="0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474;p48">
              <a:extLst>
                <a:ext uri="{FF2B5EF4-FFF2-40B4-BE49-F238E27FC236}">
                  <a16:creationId xmlns:a16="http://schemas.microsoft.com/office/drawing/2014/main" id="{E6C00443-EFD5-F25F-5A49-9D3EA770BD12}"/>
                </a:ext>
              </a:extLst>
            </p:cNvPr>
            <p:cNvSpPr/>
            <p:nvPr/>
          </p:nvSpPr>
          <p:spPr>
            <a:xfrm>
              <a:off x="697425" y="3771525"/>
              <a:ext cx="37825" cy="33875"/>
            </a:xfrm>
            <a:custGeom>
              <a:avLst/>
              <a:gdLst/>
              <a:ahLst/>
              <a:cxnLst/>
              <a:rect l="l" t="t" r="r" b="b"/>
              <a:pathLst>
                <a:path w="1513" h="1355" extrusionOk="0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475;p48">
              <a:extLst>
                <a:ext uri="{FF2B5EF4-FFF2-40B4-BE49-F238E27FC236}">
                  <a16:creationId xmlns:a16="http://schemas.microsoft.com/office/drawing/2014/main" id="{1DD83BE8-CFE6-C854-2139-11330B6B85AA}"/>
                </a:ext>
              </a:extLst>
            </p:cNvPr>
            <p:cNvSpPr/>
            <p:nvPr/>
          </p:nvSpPr>
          <p:spPr>
            <a:xfrm>
              <a:off x="900600" y="3745825"/>
              <a:ext cx="34375" cy="34050"/>
            </a:xfrm>
            <a:custGeom>
              <a:avLst/>
              <a:gdLst/>
              <a:ahLst/>
              <a:cxnLst/>
              <a:rect l="l" t="t" r="r" b="b"/>
              <a:pathLst>
                <a:path w="1375" h="1362" extrusionOk="0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434;p48">
            <a:extLst>
              <a:ext uri="{FF2B5EF4-FFF2-40B4-BE49-F238E27FC236}">
                <a16:creationId xmlns:a16="http://schemas.microsoft.com/office/drawing/2014/main" id="{90A9536C-D6EB-CE9E-6A84-656B40F8ECC6}"/>
              </a:ext>
            </a:extLst>
          </p:cNvPr>
          <p:cNvGrpSpPr/>
          <p:nvPr/>
        </p:nvGrpSpPr>
        <p:grpSpPr>
          <a:xfrm>
            <a:off x="7997664" y="4270390"/>
            <a:ext cx="633186" cy="633054"/>
            <a:chOff x="238125" y="3745825"/>
            <a:chExt cx="1319000" cy="1318725"/>
          </a:xfrm>
        </p:grpSpPr>
        <p:sp>
          <p:nvSpPr>
            <p:cNvPr id="1146" name="Google Shape;1435;p48">
              <a:extLst>
                <a:ext uri="{FF2B5EF4-FFF2-40B4-BE49-F238E27FC236}">
                  <a16:creationId xmlns:a16="http://schemas.microsoft.com/office/drawing/2014/main" id="{D02E9203-E97E-C4E3-4054-7CAF148AF0DA}"/>
                </a:ext>
              </a:extLst>
            </p:cNvPr>
            <p:cNvSpPr/>
            <p:nvPr/>
          </p:nvSpPr>
          <p:spPr>
            <a:xfrm>
              <a:off x="403175" y="3947200"/>
              <a:ext cx="952350" cy="916050"/>
            </a:xfrm>
            <a:custGeom>
              <a:avLst/>
              <a:gdLst/>
              <a:ahLst/>
              <a:cxnLst/>
              <a:rect l="l" t="t" r="r" b="b"/>
              <a:pathLst>
                <a:path w="38094" h="36642" extrusionOk="0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436;p48">
              <a:extLst>
                <a:ext uri="{FF2B5EF4-FFF2-40B4-BE49-F238E27FC236}">
                  <a16:creationId xmlns:a16="http://schemas.microsoft.com/office/drawing/2014/main" id="{A768C0C1-D0B1-7A3E-6B4F-827BEDC8BDD2}"/>
                </a:ext>
              </a:extLst>
            </p:cNvPr>
            <p:cNvSpPr/>
            <p:nvPr/>
          </p:nvSpPr>
          <p:spPr>
            <a:xfrm>
              <a:off x="883275" y="4935050"/>
              <a:ext cx="28700" cy="28675"/>
            </a:xfrm>
            <a:custGeom>
              <a:avLst/>
              <a:gdLst/>
              <a:ahLst/>
              <a:cxnLst/>
              <a:rect l="l" t="t" r="r" b="b"/>
              <a:pathLst>
                <a:path w="1148" h="1147" extrusionOk="0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437;p48">
              <a:extLst>
                <a:ext uri="{FF2B5EF4-FFF2-40B4-BE49-F238E27FC236}">
                  <a16:creationId xmlns:a16="http://schemas.microsoft.com/office/drawing/2014/main" id="{1CD736BA-541C-3768-339A-927C499FBE6E}"/>
                </a:ext>
              </a:extLst>
            </p:cNvPr>
            <p:cNvSpPr/>
            <p:nvPr/>
          </p:nvSpPr>
          <p:spPr>
            <a:xfrm>
              <a:off x="1018725" y="4917600"/>
              <a:ext cx="31850" cy="28800"/>
            </a:xfrm>
            <a:custGeom>
              <a:avLst/>
              <a:gdLst/>
              <a:ahLst/>
              <a:cxnLst/>
              <a:rect l="l" t="t" r="r" b="b"/>
              <a:pathLst>
                <a:path w="1274" h="1152" extrusionOk="0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438;p48">
              <a:extLst>
                <a:ext uri="{FF2B5EF4-FFF2-40B4-BE49-F238E27FC236}">
                  <a16:creationId xmlns:a16="http://schemas.microsoft.com/office/drawing/2014/main" id="{F1BAE417-8D6F-9141-B7E6-B0994F18103B}"/>
                </a:ext>
              </a:extLst>
            </p:cNvPr>
            <p:cNvSpPr/>
            <p:nvPr/>
          </p:nvSpPr>
          <p:spPr>
            <a:xfrm>
              <a:off x="711600" y="4907975"/>
              <a:ext cx="32475" cy="28975"/>
            </a:xfrm>
            <a:custGeom>
              <a:avLst/>
              <a:gdLst/>
              <a:ahLst/>
              <a:cxnLst/>
              <a:rect l="l" t="t" r="r" b="b"/>
              <a:pathLst>
                <a:path w="1299" h="1159" extrusionOk="0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439;p48">
              <a:extLst>
                <a:ext uri="{FF2B5EF4-FFF2-40B4-BE49-F238E27FC236}">
                  <a16:creationId xmlns:a16="http://schemas.microsoft.com/office/drawing/2014/main" id="{AF64B927-1C5F-4A71-E83B-9591D998C37B}"/>
                </a:ext>
              </a:extLst>
            </p:cNvPr>
            <p:cNvSpPr/>
            <p:nvPr/>
          </p:nvSpPr>
          <p:spPr>
            <a:xfrm>
              <a:off x="1175625" y="4848450"/>
              <a:ext cx="32775" cy="28650"/>
            </a:xfrm>
            <a:custGeom>
              <a:avLst/>
              <a:gdLst/>
              <a:ahLst/>
              <a:cxnLst/>
              <a:rect l="l" t="t" r="r" b="b"/>
              <a:pathLst>
                <a:path w="1311" h="1146" extrusionOk="0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440;p48">
              <a:extLst>
                <a:ext uri="{FF2B5EF4-FFF2-40B4-BE49-F238E27FC236}">
                  <a16:creationId xmlns:a16="http://schemas.microsoft.com/office/drawing/2014/main" id="{46E45E98-7A82-7CFE-5870-2D627EF7D3B8}"/>
                </a:ext>
              </a:extLst>
            </p:cNvPr>
            <p:cNvSpPr/>
            <p:nvPr/>
          </p:nvSpPr>
          <p:spPr>
            <a:xfrm>
              <a:off x="558800" y="4828875"/>
              <a:ext cx="32475" cy="29000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441;p48">
              <a:extLst>
                <a:ext uri="{FF2B5EF4-FFF2-40B4-BE49-F238E27FC236}">
                  <a16:creationId xmlns:a16="http://schemas.microsoft.com/office/drawing/2014/main" id="{BF795D5E-20CE-DCA9-E777-5CFB250A9D4F}"/>
                </a:ext>
              </a:extLst>
            </p:cNvPr>
            <p:cNvSpPr/>
            <p:nvPr/>
          </p:nvSpPr>
          <p:spPr>
            <a:xfrm>
              <a:off x="1303825" y="47333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442;p48">
              <a:extLst>
                <a:ext uri="{FF2B5EF4-FFF2-40B4-BE49-F238E27FC236}">
                  <a16:creationId xmlns:a16="http://schemas.microsoft.com/office/drawing/2014/main" id="{3E9E0C27-05B3-CDC8-0EB7-57A081D89374}"/>
                </a:ext>
              </a:extLst>
            </p:cNvPr>
            <p:cNvSpPr/>
            <p:nvPr/>
          </p:nvSpPr>
          <p:spPr>
            <a:xfrm>
              <a:off x="438150" y="4706450"/>
              <a:ext cx="32475" cy="28900"/>
            </a:xfrm>
            <a:custGeom>
              <a:avLst/>
              <a:gdLst/>
              <a:ahLst/>
              <a:cxnLst/>
              <a:rect l="l" t="t" r="r" b="b"/>
              <a:pathLst>
                <a:path w="1299" h="1156" extrusionOk="0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443;p48">
              <a:extLst>
                <a:ext uri="{FF2B5EF4-FFF2-40B4-BE49-F238E27FC236}">
                  <a16:creationId xmlns:a16="http://schemas.microsoft.com/office/drawing/2014/main" id="{ADE88EC4-83AF-D0AD-C510-C5AF228FD26A}"/>
                </a:ext>
              </a:extLst>
            </p:cNvPr>
            <p:cNvSpPr/>
            <p:nvPr/>
          </p:nvSpPr>
          <p:spPr>
            <a:xfrm>
              <a:off x="1390150" y="4584700"/>
              <a:ext cx="32775" cy="28725"/>
            </a:xfrm>
            <a:custGeom>
              <a:avLst/>
              <a:gdLst/>
              <a:ahLst/>
              <a:cxnLst/>
              <a:rect l="l" t="t" r="r" b="b"/>
              <a:pathLst>
                <a:path w="1311" h="1149" extrusionOk="0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444;p48">
              <a:extLst>
                <a:ext uri="{FF2B5EF4-FFF2-40B4-BE49-F238E27FC236}">
                  <a16:creationId xmlns:a16="http://schemas.microsoft.com/office/drawing/2014/main" id="{5AD76556-6C42-9B3E-1CEC-8451B6D162F0}"/>
                </a:ext>
              </a:extLst>
            </p:cNvPr>
            <p:cNvSpPr/>
            <p:nvPr/>
          </p:nvSpPr>
          <p:spPr>
            <a:xfrm>
              <a:off x="361925" y="4552350"/>
              <a:ext cx="32150" cy="28950"/>
            </a:xfrm>
            <a:custGeom>
              <a:avLst/>
              <a:gdLst/>
              <a:ahLst/>
              <a:cxnLst/>
              <a:rect l="l" t="t" r="r" b="b"/>
              <a:pathLst>
                <a:path w="1286" h="1158" extrusionOk="0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445;p48">
              <a:extLst>
                <a:ext uri="{FF2B5EF4-FFF2-40B4-BE49-F238E27FC236}">
                  <a16:creationId xmlns:a16="http://schemas.microsoft.com/office/drawing/2014/main" id="{B60625CD-912A-EBD5-9666-6FB78116D452}"/>
                </a:ext>
              </a:extLst>
            </p:cNvPr>
            <p:cNvSpPr/>
            <p:nvPr/>
          </p:nvSpPr>
          <p:spPr>
            <a:xfrm>
              <a:off x="1426700" y="4416200"/>
              <a:ext cx="29625" cy="29000"/>
            </a:xfrm>
            <a:custGeom>
              <a:avLst/>
              <a:gdLst/>
              <a:ahLst/>
              <a:cxnLst/>
              <a:rect l="l" t="t" r="r" b="b"/>
              <a:pathLst>
                <a:path w="1185" h="1160" extrusionOk="0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446;p48">
              <a:extLst>
                <a:ext uri="{FF2B5EF4-FFF2-40B4-BE49-F238E27FC236}">
                  <a16:creationId xmlns:a16="http://schemas.microsoft.com/office/drawing/2014/main" id="{756F207E-F10C-E199-2547-BA2AE00713A4}"/>
                </a:ext>
              </a:extLst>
            </p:cNvPr>
            <p:cNvSpPr/>
            <p:nvPr/>
          </p:nvSpPr>
          <p:spPr>
            <a:xfrm>
              <a:off x="338925" y="4382175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447;p48">
              <a:extLst>
                <a:ext uri="{FF2B5EF4-FFF2-40B4-BE49-F238E27FC236}">
                  <a16:creationId xmlns:a16="http://schemas.microsoft.com/office/drawing/2014/main" id="{7544AF29-74DB-148D-6FBC-6F694D16DF2E}"/>
                </a:ext>
              </a:extLst>
            </p:cNvPr>
            <p:cNvSpPr/>
            <p:nvPr/>
          </p:nvSpPr>
          <p:spPr>
            <a:xfrm>
              <a:off x="1406225" y="4245525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448;p48">
              <a:extLst>
                <a:ext uri="{FF2B5EF4-FFF2-40B4-BE49-F238E27FC236}">
                  <a16:creationId xmlns:a16="http://schemas.microsoft.com/office/drawing/2014/main" id="{A6D799EC-02CA-4114-47E3-F207D55B14BF}"/>
                </a:ext>
              </a:extLst>
            </p:cNvPr>
            <p:cNvSpPr/>
            <p:nvPr/>
          </p:nvSpPr>
          <p:spPr>
            <a:xfrm>
              <a:off x="366950" y="4212875"/>
              <a:ext cx="32175" cy="28825"/>
            </a:xfrm>
            <a:custGeom>
              <a:avLst/>
              <a:gdLst/>
              <a:ahLst/>
              <a:cxnLst/>
              <a:rect l="l" t="t" r="r" b="b"/>
              <a:pathLst>
                <a:path w="1287" h="1153" extrusionOk="0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449;p48">
              <a:extLst>
                <a:ext uri="{FF2B5EF4-FFF2-40B4-BE49-F238E27FC236}">
                  <a16:creationId xmlns:a16="http://schemas.microsoft.com/office/drawing/2014/main" id="{CCCC0306-2757-5744-3779-26A1FC989DFB}"/>
                </a:ext>
              </a:extLst>
            </p:cNvPr>
            <p:cNvSpPr/>
            <p:nvPr/>
          </p:nvSpPr>
          <p:spPr>
            <a:xfrm>
              <a:off x="1334075" y="4089025"/>
              <a:ext cx="32775" cy="28875"/>
            </a:xfrm>
            <a:custGeom>
              <a:avLst/>
              <a:gdLst/>
              <a:ahLst/>
              <a:cxnLst/>
              <a:rect l="l" t="t" r="r" b="b"/>
              <a:pathLst>
                <a:path w="1311" h="1155" extrusionOk="0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450;p48">
              <a:extLst>
                <a:ext uri="{FF2B5EF4-FFF2-40B4-BE49-F238E27FC236}">
                  <a16:creationId xmlns:a16="http://schemas.microsoft.com/office/drawing/2014/main" id="{EBC97531-1727-149D-ECA0-4EB0A6870131}"/>
                </a:ext>
              </a:extLst>
            </p:cNvPr>
            <p:cNvSpPr/>
            <p:nvPr/>
          </p:nvSpPr>
          <p:spPr>
            <a:xfrm>
              <a:off x="448225" y="4061375"/>
              <a:ext cx="32475" cy="28800"/>
            </a:xfrm>
            <a:custGeom>
              <a:avLst/>
              <a:gdLst/>
              <a:ahLst/>
              <a:cxnLst/>
              <a:rect l="l" t="t" r="r" b="b"/>
              <a:pathLst>
                <a:path w="1299" h="1152" extrusionOk="0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451;p48">
              <a:extLst>
                <a:ext uri="{FF2B5EF4-FFF2-40B4-BE49-F238E27FC236}">
                  <a16:creationId xmlns:a16="http://schemas.microsoft.com/office/drawing/2014/main" id="{82264113-73C7-2C08-4D8F-ADA87461E049}"/>
                </a:ext>
              </a:extLst>
            </p:cNvPr>
            <p:cNvSpPr/>
            <p:nvPr/>
          </p:nvSpPr>
          <p:spPr>
            <a:xfrm>
              <a:off x="1217525" y="396280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452;p48">
              <a:extLst>
                <a:ext uri="{FF2B5EF4-FFF2-40B4-BE49-F238E27FC236}">
                  <a16:creationId xmlns:a16="http://schemas.microsoft.com/office/drawing/2014/main" id="{246A0175-FF57-2725-4C3E-C53934F470F3}"/>
                </a:ext>
              </a:extLst>
            </p:cNvPr>
            <p:cNvSpPr/>
            <p:nvPr/>
          </p:nvSpPr>
          <p:spPr>
            <a:xfrm>
              <a:off x="572350" y="3942525"/>
              <a:ext cx="33100" cy="28900"/>
            </a:xfrm>
            <a:custGeom>
              <a:avLst/>
              <a:gdLst/>
              <a:ahLst/>
              <a:cxnLst/>
              <a:rect l="l" t="t" r="r" b="b"/>
              <a:pathLst>
                <a:path w="1324" h="1156" extrusionOk="0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453;p48">
              <a:extLst>
                <a:ext uri="{FF2B5EF4-FFF2-40B4-BE49-F238E27FC236}">
                  <a16:creationId xmlns:a16="http://schemas.microsoft.com/office/drawing/2014/main" id="{EDDE9990-E1CD-CEC2-B5C2-36B55A6F4F76}"/>
                </a:ext>
              </a:extLst>
            </p:cNvPr>
            <p:cNvSpPr/>
            <p:nvPr/>
          </p:nvSpPr>
          <p:spPr>
            <a:xfrm>
              <a:off x="1067250" y="3879100"/>
              <a:ext cx="32475" cy="28675"/>
            </a:xfrm>
            <a:custGeom>
              <a:avLst/>
              <a:gdLst/>
              <a:ahLst/>
              <a:cxnLst/>
              <a:rect l="l" t="t" r="r" b="b"/>
              <a:pathLst>
                <a:path w="1299" h="1147" extrusionOk="0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454;p48">
              <a:extLst>
                <a:ext uri="{FF2B5EF4-FFF2-40B4-BE49-F238E27FC236}">
                  <a16:creationId xmlns:a16="http://schemas.microsoft.com/office/drawing/2014/main" id="{A243249D-357F-0724-7E1E-85547243803B}"/>
                </a:ext>
              </a:extLst>
            </p:cNvPr>
            <p:cNvSpPr/>
            <p:nvPr/>
          </p:nvSpPr>
          <p:spPr>
            <a:xfrm>
              <a:off x="727975" y="3868450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455;p48">
              <a:extLst>
                <a:ext uri="{FF2B5EF4-FFF2-40B4-BE49-F238E27FC236}">
                  <a16:creationId xmlns:a16="http://schemas.microsoft.com/office/drawing/2014/main" id="{D5F0F171-D4FC-75EC-0E4B-5C8B1768F653}"/>
                </a:ext>
              </a:extLst>
            </p:cNvPr>
            <p:cNvSpPr/>
            <p:nvPr/>
          </p:nvSpPr>
          <p:spPr>
            <a:xfrm>
              <a:off x="899975" y="3846625"/>
              <a:ext cx="29325" cy="28700"/>
            </a:xfrm>
            <a:custGeom>
              <a:avLst/>
              <a:gdLst/>
              <a:ahLst/>
              <a:cxnLst/>
              <a:rect l="l" t="t" r="r" b="b"/>
              <a:pathLst>
                <a:path w="1173" h="1148" extrusionOk="0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456;p48">
              <a:extLst>
                <a:ext uri="{FF2B5EF4-FFF2-40B4-BE49-F238E27FC236}">
                  <a16:creationId xmlns:a16="http://schemas.microsoft.com/office/drawing/2014/main" id="{FB4AA6DC-8F10-8C99-F696-FBE6FF6818A7}"/>
                </a:ext>
              </a:extLst>
            </p:cNvPr>
            <p:cNvSpPr/>
            <p:nvPr/>
          </p:nvSpPr>
          <p:spPr>
            <a:xfrm>
              <a:off x="880750" y="5030800"/>
              <a:ext cx="33750" cy="33750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457;p48">
              <a:extLst>
                <a:ext uri="{FF2B5EF4-FFF2-40B4-BE49-F238E27FC236}">
                  <a16:creationId xmlns:a16="http://schemas.microsoft.com/office/drawing/2014/main" id="{5C9EFA38-A59E-0924-D83E-6D1BF931C91D}"/>
                </a:ext>
              </a:extLst>
            </p:cNvPr>
            <p:cNvSpPr/>
            <p:nvPr/>
          </p:nvSpPr>
          <p:spPr>
            <a:xfrm>
              <a:off x="1040800" y="5010050"/>
              <a:ext cx="37500" cy="34025"/>
            </a:xfrm>
            <a:custGeom>
              <a:avLst/>
              <a:gdLst/>
              <a:ahLst/>
              <a:cxnLst/>
              <a:rect l="l" t="t" r="r" b="b"/>
              <a:pathLst>
                <a:path w="1500" h="1361" extrusionOk="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458;p48">
              <a:extLst>
                <a:ext uri="{FF2B5EF4-FFF2-40B4-BE49-F238E27FC236}">
                  <a16:creationId xmlns:a16="http://schemas.microsoft.com/office/drawing/2014/main" id="{B7174051-A832-BDCD-CB86-7FD682321848}"/>
                </a:ext>
              </a:extLst>
            </p:cNvPr>
            <p:cNvSpPr/>
            <p:nvPr/>
          </p:nvSpPr>
          <p:spPr>
            <a:xfrm>
              <a:off x="677875" y="4998800"/>
              <a:ext cx="38475" cy="34250"/>
            </a:xfrm>
            <a:custGeom>
              <a:avLst/>
              <a:gdLst/>
              <a:ahLst/>
              <a:cxnLst/>
              <a:rect l="l" t="t" r="r" b="b"/>
              <a:pathLst>
                <a:path w="1539" h="1370" extrusionOk="0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459;p48">
              <a:extLst>
                <a:ext uri="{FF2B5EF4-FFF2-40B4-BE49-F238E27FC236}">
                  <a16:creationId xmlns:a16="http://schemas.microsoft.com/office/drawing/2014/main" id="{9005B9E6-7980-A341-8F1D-0702AAC8EBE4}"/>
                </a:ext>
              </a:extLst>
            </p:cNvPr>
            <p:cNvSpPr/>
            <p:nvPr/>
          </p:nvSpPr>
          <p:spPr>
            <a:xfrm>
              <a:off x="1226025" y="4928250"/>
              <a:ext cx="38775" cy="34225"/>
            </a:xfrm>
            <a:custGeom>
              <a:avLst/>
              <a:gdLst/>
              <a:ahLst/>
              <a:cxnLst/>
              <a:rect l="l" t="t" r="r" b="b"/>
              <a:pathLst>
                <a:path w="1551" h="1369" extrusionOk="0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460;p48">
              <a:extLst>
                <a:ext uri="{FF2B5EF4-FFF2-40B4-BE49-F238E27FC236}">
                  <a16:creationId xmlns:a16="http://schemas.microsoft.com/office/drawing/2014/main" id="{8AF97DFB-0DCD-5DA1-1CE7-DB565B226A8E}"/>
                </a:ext>
              </a:extLst>
            </p:cNvPr>
            <p:cNvSpPr/>
            <p:nvPr/>
          </p:nvSpPr>
          <p:spPr>
            <a:xfrm>
              <a:off x="497700" y="4905725"/>
              <a:ext cx="38125" cy="33750"/>
            </a:xfrm>
            <a:custGeom>
              <a:avLst/>
              <a:gdLst/>
              <a:ahLst/>
              <a:cxnLst/>
              <a:rect l="l" t="t" r="r" b="b"/>
              <a:pathLst>
                <a:path w="1525" h="1350" extrusionOk="0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461;p48">
              <a:extLst>
                <a:ext uri="{FF2B5EF4-FFF2-40B4-BE49-F238E27FC236}">
                  <a16:creationId xmlns:a16="http://schemas.microsoft.com/office/drawing/2014/main" id="{512F957D-850F-E334-11C1-643AF7C8B220}"/>
                </a:ext>
              </a:extLst>
            </p:cNvPr>
            <p:cNvSpPr/>
            <p:nvPr/>
          </p:nvSpPr>
          <p:spPr>
            <a:xfrm>
              <a:off x="1377225" y="4792825"/>
              <a:ext cx="38475" cy="33875"/>
            </a:xfrm>
            <a:custGeom>
              <a:avLst/>
              <a:gdLst/>
              <a:ahLst/>
              <a:cxnLst/>
              <a:rect l="l" t="t" r="r" b="b"/>
              <a:pathLst>
                <a:path w="1539" h="1355" extrusionOk="0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462;p48">
              <a:extLst>
                <a:ext uri="{FF2B5EF4-FFF2-40B4-BE49-F238E27FC236}">
                  <a16:creationId xmlns:a16="http://schemas.microsoft.com/office/drawing/2014/main" id="{7CE64AEE-4916-EF82-E773-C8E7C3DA66B4}"/>
                </a:ext>
              </a:extLst>
            </p:cNvPr>
            <p:cNvSpPr/>
            <p:nvPr/>
          </p:nvSpPr>
          <p:spPr>
            <a:xfrm>
              <a:off x="355300" y="4760850"/>
              <a:ext cx="38150" cy="34025"/>
            </a:xfrm>
            <a:custGeom>
              <a:avLst/>
              <a:gdLst/>
              <a:ahLst/>
              <a:cxnLst/>
              <a:rect l="l" t="t" r="r" b="b"/>
              <a:pathLst>
                <a:path w="1526" h="1361" extrusionOk="0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463;p48">
              <a:extLst>
                <a:ext uri="{FF2B5EF4-FFF2-40B4-BE49-F238E27FC236}">
                  <a16:creationId xmlns:a16="http://schemas.microsoft.com/office/drawing/2014/main" id="{2E0E300D-C37A-1BB6-C980-51C30ED4B8A9}"/>
                </a:ext>
              </a:extLst>
            </p:cNvPr>
            <p:cNvSpPr/>
            <p:nvPr/>
          </p:nvSpPr>
          <p:spPr>
            <a:xfrm>
              <a:off x="1478975" y="4616950"/>
              <a:ext cx="38475" cy="34275"/>
            </a:xfrm>
            <a:custGeom>
              <a:avLst/>
              <a:gdLst/>
              <a:ahLst/>
              <a:cxnLst/>
              <a:rect l="l" t="t" r="r" b="b"/>
              <a:pathLst>
                <a:path w="1539" h="1371" extrusionOk="0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464;p48">
              <a:extLst>
                <a:ext uri="{FF2B5EF4-FFF2-40B4-BE49-F238E27FC236}">
                  <a16:creationId xmlns:a16="http://schemas.microsoft.com/office/drawing/2014/main" id="{6D04E7AF-60E3-2A4D-2F90-5A871C566B83}"/>
                </a:ext>
              </a:extLst>
            </p:cNvPr>
            <p:cNvSpPr/>
            <p:nvPr/>
          </p:nvSpPr>
          <p:spPr>
            <a:xfrm>
              <a:off x="264900" y="4578900"/>
              <a:ext cx="38125" cy="34225"/>
            </a:xfrm>
            <a:custGeom>
              <a:avLst/>
              <a:gdLst/>
              <a:ahLst/>
              <a:cxnLst/>
              <a:rect l="l" t="t" r="r" b="b"/>
              <a:pathLst>
                <a:path w="1525" h="1369" extrusionOk="0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465;p48">
              <a:extLst>
                <a:ext uri="{FF2B5EF4-FFF2-40B4-BE49-F238E27FC236}">
                  <a16:creationId xmlns:a16="http://schemas.microsoft.com/office/drawing/2014/main" id="{5D884AF7-7243-84F3-082F-16952BD7D297}"/>
                </a:ext>
              </a:extLst>
            </p:cNvPr>
            <p:cNvSpPr/>
            <p:nvPr/>
          </p:nvSpPr>
          <p:spPr>
            <a:xfrm>
              <a:off x="1522150" y="4418375"/>
              <a:ext cx="34975" cy="34075"/>
            </a:xfrm>
            <a:custGeom>
              <a:avLst/>
              <a:gdLst/>
              <a:ahLst/>
              <a:cxnLst/>
              <a:rect l="l" t="t" r="r" b="b"/>
              <a:pathLst>
                <a:path w="1399" h="1363" extrusionOk="0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466;p48">
              <a:extLst>
                <a:ext uri="{FF2B5EF4-FFF2-40B4-BE49-F238E27FC236}">
                  <a16:creationId xmlns:a16="http://schemas.microsoft.com/office/drawing/2014/main" id="{72B74076-B939-08A5-8569-CD1140C0C5BD}"/>
                </a:ext>
              </a:extLst>
            </p:cNvPr>
            <p:cNvSpPr/>
            <p:nvPr/>
          </p:nvSpPr>
          <p:spPr>
            <a:xfrm>
              <a:off x="238125" y="4378075"/>
              <a:ext cx="34025" cy="34050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467;p48">
              <a:extLst>
                <a:ext uri="{FF2B5EF4-FFF2-40B4-BE49-F238E27FC236}">
                  <a16:creationId xmlns:a16="http://schemas.microsoft.com/office/drawing/2014/main" id="{3C11586A-16F8-3490-573B-C3C7CCFBD50E}"/>
                </a:ext>
              </a:extLst>
            </p:cNvPr>
            <p:cNvSpPr/>
            <p:nvPr/>
          </p:nvSpPr>
          <p:spPr>
            <a:xfrm>
              <a:off x="1498200" y="4216475"/>
              <a:ext cx="37825" cy="34375"/>
            </a:xfrm>
            <a:custGeom>
              <a:avLst/>
              <a:gdLst/>
              <a:ahLst/>
              <a:cxnLst/>
              <a:rect l="l" t="t" r="r" b="b"/>
              <a:pathLst>
                <a:path w="1513" h="1375" extrusionOk="0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468;p48">
              <a:extLst>
                <a:ext uri="{FF2B5EF4-FFF2-40B4-BE49-F238E27FC236}">
                  <a16:creationId xmlns:a16="http://schemas.microsoft.com/office/drawing/2014/main" id="{B33AB64E-D6E4-C535-9767-5AD73382AAB4}"/>
                </a:ext>
              </a:extLst>
            </p:cNvPr>
            <p:cNvSpPr/>
            <p:nvPr/>
          </p:nvSpPr>
          <p:spPr>
            <a:xfrm>
              <a:off x="271200" y="4178025"/>
              <a:ext cx="38125" cy="34075"/>
            </a:xfrm>
            <a:custGeom>
              <a:avLst/>
              <a:gdLst/>
              <a:ahLst/>
              <a:cxnLst/>
              <a:rect l="l" t="t" r="r" b="b"/>
              <a:pathLst>
                <a:path w="1525" h="1363" extrusionOk="0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469;p48">
              <a:extLst>
                <a:ext uri="{FF2B5EF4-FFF2-40B4-BE49-F238E27FC236}">
                  <a16:creationId xmlns:a16="http://schemas.microsoft.com/office/drawing/2014/main" id="{15AC51C6-14E8-30CD-53C7-AB81FF028762}"/>
                </a:ext>
              </a:extLst>
            </p:cNvPr>
            <p:cNvSpPr/>
            <p:nvPr/>
          </p:nvSpPr>
          <p:spPr>
            <a:xfrm>
              <a:off x="1412825" y="4031775"/>
              <a:ext cx="39100" cy="34150"/>
            </a:xfrm>
            <a:custGeom>
              <a:avLst/>
              <a:gdLst/>
              <a:ahLst/>
              <a:cxnLst/>
              <a:rect l="l" t="t" r="r" b="b"/>
              <a:pathLst>
                <a:path w="1564" h="1366" extrusionOk="0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470;p48">
              <a:extLst>
                <a:ext uri="{FF2B5EF4-FFF2-40B4-BE49-F238E27FC236}">
                  <a16:creationId xmlns:a16="http://schemas.microsoft.com/office/drawing/2014/main" id="{A16F3BCC-445A-2914-21E2-13F58413D04A}"/>
                </a:ext>
              </a:extLst>
            </p:cNvPr>
            <p:cNvSpPr/>
            <p:nvPr/>
          </p:nvSpPr>
          <p:spPr>
            <a:xfrm>
              <a:off x="367275" y="3999475"/>
              <a:ext cx="37825" cy="33675"/>
            </a:xfrm>
            <a:custGeom>
              <a:avLst/>
              <a:gdLst/>
              <a:ahLst/>
              <a:cxnLst/>
              <a:rect l="l" t="t" r="r" b="b"/>
              <a:pathLst>
                <a:path w="1513" h="1347" extrusionOk="0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471;p48">
              <a:extLst>
                <a:ext uri="{FF2B5EF4-FFF2-40B4-BE49-F238E27FC236}">
                  <a16:creationId xmlns:a16="http://schemas.microsoft.com/office/drawing/2014/main" id="{11D687F1-C73F-85D5-A847-3AF64EB72AB2}"/>
                </a:ext>
              </a:extLst>
            </p:cNvPr>
            <p:cNvSpPr/>
            <p:nvPr/>
          </p:nvSpPr>
          <p:spPr>
            <a:xfrm>
              <a:off x="1275475" y="3883100"/>
              <a:ext cx="38150" cy="33825"/>
            </a:xfrm>
            <a:custGeom>
              <a:avLst/>
              <a:gdLst/>
              <a:ahLst/>
              <a:cxnLst/>
              <a:rect l="l" t="t" r="r" b="b"/>
              <a:pathLst>
                <a:path w="1526" h="1353" extrusionOk="0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472;p48">
              <a:extLst>
                <a:ext uri="{FF2B5EF4-FFF2-40B4-BE49-F238E27FC236}">
                  <a16:creationId xmlns:a16="http://schemas.microsoft.com/office/drawing/2014/main" id="{EE7482B9-F946-8E1A-BB94-72CC5087CD45}"/>
                </a:ext>
              </a:extLst>
            </p:cNvPr>
            <p:cNvSpPr/>
            <p:nvPr/>
          </p:nvSpPr>
          <p:spPr>
            <a:xfrm>
              <a:off x="513750" y="3859050"/>
              <a:ext cx="38775" cy="33925"/>
            </a:xfrm>
            <a:custGeom>
              <a:avLst/>
              <a:gdLst/>
              <a:ahLst/>
              <a:cxnLst/>
              <a:rect l="l" t="t" r="r" b="b"/>
              <a:pathLst>
                <a:path w="1551" h="1357" extrusionOk="0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473;p48">
              <a:extLst>
                <a:ext uri="{FF2B5EF4-FFF2-40B4-BE49-F238E27FC236}">
                  <a16:creationId xmlns:a16="http://schemas.microsoft.com/office/drawing/2014/main" id="{84310CD6-FBD5-C276-C52C-1A11A50DA714}"/>
                </a:ext>
              </a:extLst>
            </p:cNvPr>
            <p:cNvSpPr/>
            <p:nvPr/>
          </p:nvSpPr>
          <p:spPr>
            <a:xfrm>
              <a:off x="1098125" y="3784200"/>
              <a:ext cx="38150" cy="33800"/>
            </a:xfrm>
            <a:custGeom>
              <a:avLst/>
              <a:gdLst/>
              <a:ahLst/>
              <a:cxnLst/>
              <a:rect l="l" t="t" r="r" b="b"/>
              <a:pathLst>
                <a:path w="1526" h="1352" extrusionOk="0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474;p48">
              <a:extLst>
                <a:ext uri="{FF2B5EF4-FFF2-40B4-BE49-F238E27FC236}">
                  <a16:creationId xmlns:a16="http://schemas.microsoft.com/office/drawing/2014/main" id="{79E2AB62-EA55-FA4F-F90F-D5454DCC2BDE}"/>
                </a:ext>
              </a:extLst>
            </p:cNvPr>
            <p:cNvSpPr/>
            <p:nvPr/>
          </p:nvSpPr>
          <p:spPr>
            <a:xfrm>
              <a:off x="697425" y="3771525"/>
              <a:ext cx="37825" cy="33875"/>
            </a:xfrm>
            <a:custGeom>
              <a:avLst/>
              <a:gdLst/>
              <a:ahLst/>
              <a:cxnLst/>
              <a:rect l="l" t="t" r="r" b="b"/>
              <a:pathLst>
                <a:path w="1513" h="1355" extrusionOk="0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475;p48">
              <a:extLst>
                <a:ext uri="{FF2B5EF4-FFF2-40B4-BE49-F238E27FC236}">
                  <a16:creationId xmlns:a16="http://schemas.microsoft.com/office/drawing/2014/main" id="{948F0A00-E4FB-2771-D4E9-BBCBFC6693A5}"/>
                </a:ext>
              </a:extLst>
            </p:cNvPr>
            <p:cNvSpPr/>
            <p:nvPr/>
          </p:nvSpPr>
          <p:spPr>
            <a:xfrm>
              <a:off x="900600" y="3745825"/>
              <a:ext cx="34375" cy="34050"/>
            </a:xfrm>
            <a:custGeom>
              <a:avLst/>
              <a:gdLst/>
              <a:ahLst/>
              <a:cxnLst/>
              <a:rect l="l" t="t" r="r" b="b"/>
              <a:pathLst>
                <a:path w="1375" h="1362" extrusionOk="0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104;p38">
            <a:extLst>
              <a:ext uri="{FF2B5EF4-FFF2-40B4-BE49-F238E27FC236}">
                <a16:creationId xmlns:a16="http://schemas.microsoft.com/office/drawing/2014/main" id="{590FA556-36F7-21F3-95E0-F96EB6527F61}"/>
              </a:ext>
            </a:extLst>
          </p:cNvPr>
          <p:cNvSpPr txBox="1">
            <a:spLocks/>
          </p:cNvSpPr>
          <p:nvPr/>
        </p:nvSpPr>
        <p:spPr>
          <a:xfrm>
            <a:off x="562356" y="3353760"/>
            <a:ext cx="1025568" cy="41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fr-FR" sz="2400" b="1"/>
              <a:t>Test</a:t>
            </a:r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E33A3202-2A46-3A2C-601B-B238AF15C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040" y="1639662"/>
            <a:ext cx="4053840" cy="311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54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464385" y="1738203"/>
            <a:ext cx="3244020" cy="8327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CONCLUSION</a:t>
            </a:r>
            <a:endParaRPr/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1588638" y="2412878"/>
            <a:ext cx="3371224" cy="468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CH"/>
              <a:t>Récapitulatif et interprétation</a:t>
            </a:r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410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Les études </a:t>
            </a:r>
            <a:r>
              <a:rPr lang="en" err="1"/>
              <a:t>préliminaires</a:t>
            </a:r>
            <a:endParaRPr lang="en" sz="300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5654443" y="1675291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Régression</a:t>
            </a:r>
            <a:r>
              <a:rPr lang="en"/>
              <a:t> </a:t>
            </a:r>
            <a:r>
              <a:rPr lang="en" err="1"/>
              <a:t>polynomiale</a:t>
            </a:r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595439" y="312745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1582319" y="169554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Régression</a:t>
            </a:r>
            <a:r>
              <a:rPr lang="en"/>
              <a:t> </a:t>
            </a:r>
            <a:r>
              <a:rPr lang="en" err="1"/>
              <a:t>linéaire</a:t>
            </a:r>
            <a:r>
              <a:rPr lang="en"/>
              <a:t> </a:t>
            </a:r>
            <a:endParaRPr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5654443" y="311212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sp>
        <p:nvSpPr>
          <p:cNvPr id="609" name="Google Shape;609;p30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cxnSpLocks/>
            <a:stCxn id="609" idx="3"/>
            <a:endCxn id="61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cxnSpLocks/>
            <a:stCxn id="611" idx="2"/>
            <a:endCxn id="61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cxnSpLocks/>
            <a:stCxn id="610" idx="3"/>
            <a:endCxn id="61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Image 1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4CF3567-2C60-10DD-D1CD-1CD8F1EA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322" y="3136816"/>
            <a:ext cx="577800" cy="577800"/>
          </a:xfrm>
          <a:prstGeom prst="rect">
            <a:avLst/>
          </a:prstGeom>
        </p:spPr>
      </p:pic>
      <p:pic>
        <p:nvPicPr>
          <p:cNvPr id="17" name="Image 1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25A6E37-21D9-735D-99BD-20F78E09C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980" y="1761901"/>
            <a:ext cx="577800" cy="577800"/>
          </a:xfrm>
          <a:prstGeom prst="rect">
            <a:avLst/>
          </a:prstGeom>
        </p:spPr>
      </p:pic>
      <p:pic>
        <p:nvPicPr>
          <p:cNvPr id="19" name="Image 1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4EE1A2D4-A779-1C4A-B399-6160C5CA1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754" y="3179028"/>
            <a:ext cx="577800" cy="577800"/>
          </a:xfrm>
          <a:prstGeom prst="rect">
            <a:avLst/>
          </a:prstGeom>
        </p:spPr>
      </p:pic>
      <p:pic>
        <p:nvPicPr>
          <p:cNvPr id="21" name="Image 2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30AD966-F000-7B64-EE22-1351969AA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454" y="1792154"/>
            <a:ext cx="487541" cy="48754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Conclusion</a:t>
            </a:r>
            <a:endParaRPr lang="en" sz="3000"/>
          </a:p>
        </p:txBody>
      </p:sp>
      <p:sp>
        <p:nvSpPr>
          <p:cNvPr id="12" name="Google Shape;600;p30">
            <a:extLst>
              <a:ext uri="{FF2B5EF4-FFF2-40B4-BE49-F238E27FC236}">
                <a16:creationId xmlns:a16="http://schemas.microsoft.com/office/drawing/2014/main" id="{84077C64-7522-DEBA-4927-C6B48C6C790E}"/>
              </a:ext>
            </a:extLst>
          </p:cNvPr>
          <p:cNvSpPr txBox="1">
            <a:spLocks/>
          </p:cNvSpPr>
          <p:nvPr/>
        </p:nvSpPr>
        <p:spPr>
          <a:xfrm>
            <a:off x="377610" y="1291589"/>
            <a:ext cx="3188370" cy="128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sz="2400"/>
              <a:t>Beaucoup de </a:t>
            </a:r>
            <a:r>
              <a:rPr lang="en" sz="2400" err="1"/>
              <a:t>données</a:t>
            </a:r>
            <a:r>
              <a:rPr lang="en" sz="2400"/>
              <a:t>, </a:t>
            </a:r>
            <a:r>
              <a:rPr lang="en" sz="2400" err="1"/>
              <a:t>mais</a:t>
            </a:r>
            <a:r>
              <a:rPr lang="en" sz="2400"/>
              <a:t> pas sur la </a:t>
            </a:r>
            <a:r>
              <a:rPr lang="en" sz="2400" err="1"/>
              <a:t>période</a:t>
            </a:r>
            <a:r>
              <a:rPr lang="en" sz="2400"/>
              <a:t> </a:t>
            </a:r>
            <a:r>
              <a:rPr lang="en" sz="2400" err="1"/>
              <a:t>à</a:t>
            </a:r>
            <a:r>
              <a:rPr lang="en" sz="2400"/>
              <a:t> </a:t>
            </a:r>
            <a:r>
              <a:rPr lang="en" sz="2400" err="1"/>
              <a:t>prédire</a:t>
            </a:r>
            <a:endParaRPr lang="en" sz="2400"/>
          </a:p>
        </p:txBody>
      </p:sp>
      <p:grpSp>
        <p:nvGrpSpPr>
          <p:cNvPr id="28" name="Google Shape;1476;p48">
            <a:extLst>
              <a:ext uri="{FF2B5EF4-FFF2-40B4-BE49-F238E27FC236}">
                <a16:creationId xmlns:a16="http://schemas.microsoft.com/office/drawing/2014/main" id="{DAE9155B-C479-08C7-EE7C-D5E9B07D8A67}"/>
              </a:ext>
            </a:extLst>
          </p:cNvPr>
          <p:cNvGrpSpPr/>
          <p:nvPr/>
        </p:nvGrpSpPr>
        <p:grpSpPr>
          <a:xfrm>
            <a:off x="-510719" y="-318812"/>
            <a:ext cx="8301160" cy="4839383"/>
            <a:chOff x="-518033" y="-333867"/>
            <a:chExt cx="2861633" cy="1670890"/>
          </a:xfrm>
        </p:grpSpPr>
        <p:sp>
          <p:nvSpPr>
            <p:cNvPr id="29" name="Google Shape;1477;p48">
              <a:extLst>
                <a:ext uri="{FF2B5EF4-FFF2-40B4-BE49-F238E27FC236}">
                  <a16:creationId xmlns:a16="http://schemas.microsoft.com/office/drawing/2014/main" id="{8DD0544A-DBDE-180B-8CEC-C903B363F11F}"/>
                </a:ext>
              </a:extLst>
            </p:cNvPr>
            <p:cNvSpPr/>
            <p:nvPr/>
          </p:nvSpPr>
          <p:spPr>
            <a:xfrm>
              <a:off x="238125" y="657975"/>
              <a:ext cx="2105475" cy="467800"/>
            </a:xfrm>
            <a:custGeom>
              <a:avLst/>
              <a:gdLst/>
              <a:ahLst/>
              <a:cxnLst/>
              <a:rect l="l" t="t" r="r" b="b"/>
              <a:pathLst>
                <a:path w="84219" h="18712" extrusionOk="0">
                  <a:moveTo>
                    <a:pt x="62798" y="10566"/>
                  </a:moveTo>
                  <a:cubicBezTo>
                    <a:pt x="62057" y="10566"/>
                    <a:pt x="61308" y="10684"/>
                    <a:pt x="60568" y="10800"/>
                  </a:cubicBezTo>
                  <a:cubicBezTo>
                    <a:pt x="59695" y="10965"/>
                    <a:pt x="58788" y="11047"/>
                    <a:pt x="57898" y="11047"/>
                  </a:cubicBezTo>
                  <a:lnTo>
                    <a:pt x="57865" y="11674"/>
                  </a:lnTo>
                  <a:cubicBezTo>
                    <a:pt x="57944" y="11675"/>
                    <a:pt x="58022" y="11676"/>
                    <a:pt x="58100" y="11676"/>
                  </a:cubicBezTo>
                  <a:cubicBezTo>
                    <a:pt x="58961" y="11676"/>
                    <a:pt x="59820" y="11593"/>
                    <a:pt x="60651" y="11426"/>
                  </a:cubicBezTo>
                  <a:cubicBezTo>
                    <a:pt x="61398" y="11309"/>
                    <a:pt x="62111" y="11197"/>
                    <a:pt x="62794" y="11197"/>
                  </a:cubicBezTo>
                  <a:cubicBezTo>
                    <a:pt x="64219" y="11197"/>
                    <a:pt x="65512" y="11685"/>
                    <a:pt x="66716" y="13635"/>
                  </a:cubicBezTo>
                  <a:cubicBezTo>
                    <a:pt x="67886" y="15514"/>
                    <a:pt x="69320" y="16107"/>
                    <a:pt x="70902" y="16107"/>
                  </a:cubicBezTo>
                  <a:cubicBezTo>
                    <a:pt x="72154" y="16107"/>
                    <a:pt x="73489" y="15728"/>
                    <a:pt x="74874" y="15365"/>
                  </a:cubicBezTo>
                  <a:cubicBezTo>
                    <a:pt x="76375" y="14946"/>
                    <a:pt x="77902" y="14522"/>
                    <a:pt x="79428" y="14522"/>
                  </a:cubicBezTo>
                  <a:cubicBezTo>
                    <a:pt x="80902" y="14522"/>
                    <a:pt x="82374" y="14917"/>
                    <a:pt x="83823" y="16091"/>
                  </a:cubicBezTo>
                  <a:lnTo>
                    <a:pt x="84219" y="15596"/>
                  </a:lnTo>
                  <a:cubicBezTo>
                    <a:pt x="82631" y="14312"/>
                    <a:pt x="81004" y="13888"/>
                    <a:pt x="79404" y="13888"/>
                  </a:cubicBezTo>
                  <a:cubicBezTo>
                    <a:pt x="77781" y="13888"/>
                    <a:pt x="76187" y="14324"/>
                    <a:pt x="74693" y="14739"/>
                  </a:cubicBezTo>
                  <a:cubicBezTo>
                    <a:pt x="73349" y="15110"/>
                    <a:pt x="72087" y="15461"/>
                    <a:pt x="70934" y="15461"/>
                  </a:cubicBezTo>
                  <a:cubicBezTo>
                    <a:pt x="69526" y="15461"/>
                    <a:pt x="68283" y="14938"/>
                    <a:pt x="67260" y="13289"/>
                  </a:cubicBezTo>
                  <a:cubicBezTo>
                    <a:pt x="65905" y="11095"/>
                    <a:pt x="64368" y="10566"/>
                    <a:pt x="62798" y="10566"/>
                  </a:cubicBezTo>
                  <a:close/>
                  <a:moveTo>
                    <a:pt x="36540" y="0"/>
                  </a:moveTo>
                  <a:cubicBezTo>
                    <a:pt x="36500" y="0"/>
                    <a:pt x="36461" y="2"/>
                    <a:pt x="36423" y="5"/>
                  </a:cubicBezTo>
                  <a:cubicBezTo>
                    <a:pt x="34924" y="137"/>
                    <a:pt x="34132" y="2790"/>
                    <a:pt x="33127" y="6169"/>
                  </a:cubicBezTo>
                  <a:cubicBezTo>
                    <a:pt x="32649" y="7768"/>
                    <a:pt x="32105" y="9581"/>
                    <a:pt x="31446" y="11245"/>
                  </a:cubicBezTo>
                  <a:cubicBezTo>
                    <a:pt x="30474" y="13684"/>
                    <a:pt x="29715" y="14245"/>
                    <a:pt x="29254" y="14278"/>
                  </a:cubicBezTo>
                  <a:cubicBezTo>
                    <a:pt x="29237" y="14279"/>
                    <a:pt x="29219" y="14280"/>
                    <a:pt x="29202" y="14280"/>
                  </a:cubicBezTo>
                  <a:cubicBezTo>
                    <a:pt x="28345" y="14280"/>
                    <a:pt x="27456" y="12698"/>
                    <a:pt x="26584" y="11179"/>
                  </a:cubicBezTo>
                  <a:cubicBezTo>
                    <a:pt x="26007" y="10190"/>
                    <a:pt x="25430" y="9185"/>
                    <a:pt x="24804" y="8460"/>
                  </a:cubicBezTo>
                  <a:cubicBezTo>
                    <a:pt x="24524" y="8147"/>
                    <a:pt x="24128" y="7965"/>
                    <a:pt x="23716" y="7965"/>
                  </a:cubicBezTo>
                  <a:cubicBezTo>
                    <a:pt x="22365" y="7998"/>
                    <a:pt x="20750" y="9976"/>
                    <a:pt x="19036" y="12069"/>
                  </a:cubicBezTo>
                  <a:cubicBezTo>
                    <a:pt x="17430" y="14043"/>
                    <a:pt x="15627" y="16254"/>
                    <a:pt x="14379" y="16254"/>
                  </a:cubicBezTo>
                  <a:cubicBezTo>
                    <a:pt x="14231" y="16254"/>
                    <a:pt x="14091" y="16223"/>
                    <a:pt x="13960" y="16156"/>
                  </a:cubicBezTo>
                  <a:cubicBezTo>
                    <a:pt x="13613" y="15992"/>
                    <a:pt x="13284" y="15810"/>
                    <a:pt x="12987" y="15646"/>
                  </a:cubicBezTo>
                  <a:cubicBezTo>
                    <a:pt x="11792" y="15014"/>
                    <a:pt x="10837" y="14516"/>
                    <a:pt x="9817" y="14516"/>
                  </a:cubicBezTo>
                  <a:cubicBezTo>
                    <a:pt x="8842" y="14516"/>
                    <a:pt x="7806" y="14973"/>
                    <a:pt x="6444" y="16206"/>
                  </a:cubicBezTo>
                  <a:cubicBezTo>
                    <a:pt x="4723" y="17755"/>
                    <a:pt x="2752" y="18054"/>
                    <a:pt x="1481" y="18054"/>
                  </a:cubicBezTo>
                  <a:cubicBezTo>
                    <a:pt x="683" y="18054"/>
                    <a:pt x="161" y="17936"/>
                    <a:pt x="148" y="17936"/>
                  </a:cubicBezTo>
                  <a:lnTo>
                    <a:pt x="0" y="18546"/>
                  </a:lnTo>
                  <a:cubicBezTo>
                    <a:pt x="511" y="18662"/>
                    <a:pt x="1022" y="18711"/>
                    <a:pt x="1549" y="18711"/>
                  </a:cubicBezTo>
                  <a:cubicBezTo>
                    <a:pt x="3510" y="18711"/>
                    <a:pt x="5406" y="18002"/>
                    <a:pt x="6856" y="16684"/>
                  </a:cubicBezTo>
                  <a:cubicBezTo>
                    <a:pt x="8078" y="15585"/>
                    <a:pt x="8953" y="15161"/>
                    <a:pt x="9804" y="15161"/>
                  </a:cubicBezTo>
                  <a:cubicBezTo>
                    <a:pt x="10676" y="15161"/>
                    <a:pt x="11523" y="15605"/>
                    <a:pt x="12690" y="16222"/>
                  </a:cubicBezTo>
                  <a:cubicBezTo>
                    <a:pt x="12987" y="16371"/>
                    <a:pt x="13317" y="16552"/>
                    <a:pt x="13679" y="16733"/>
                  </a:cubicBezTo>
                  <a:cubicBezTo>
                    <a:pt x="13894" y="16832"/>
                    <a:pt x="14141" y="16898"/>
                    <a:pt x="14388" y="16898"/>
                  </a:cubicBezTo>
                  <a:cubicBezTo>
                    <a:pt x="15921" y="16898"/>
                    <a:pt x="17684" y="14739"/>
                    <a:pt x="19530" y="12465"/>
                  </a:cubicBezTo>
                  <a:cubicBezTo>
                    <a:pt x="21079" y="10586"/>
                    <a:pt x="22678" y="8625"/>
                    <a:pt x="23733" y="8592"/>
                  </a:cubicBezTo>
                  <a:cubicBezTo>
                    <a:pt x="23964" y="8592"/>
                    <a:pt x="24194" y="8707"/>
                    <a:pt x="24343" y="8888"/>
                  </a:cubicBezTo>
                  <a:cubicBezTo>
                    <a:pt x="24919" y="9548"/>
                    <a:pt x="25496" y="10536"/>
                    <a:pt x="26040" y="11492"/>
                  </a:cubicBezTo>
                  <a:cubicBezTo>
                    <a:pt x="27034" y="13239"/>
                    <a:pt x="27996" y="14908"/>
                    <a:pt x="29200" y="14908"/>
                  </a:cubicBezTo>
                  <a:cubicBezTo>
                    <a:pt x="29234" y="14908"/>
                    <a:pt x="29269" y="14907"/>
                    <a:pt x="29303" y="14904"/>
                  </a:cubicBezTo>
                  <a:cubicBezTo>
                    <a:pt x="30259" y="14838"/>
                    <a:pt x="31133" y="13750"/>
                    <a:pt x="32039" y="11476"/>
                  </a:cubicBezTo>
                  <a:cubicBezTo>
                    <a:pt x="32715" y="9795"/>
                    <a:pt x="33259" y="7965"/>
                    <a:pt x="33737" y="6350"/>
                  </a:cubicBezTo>
                  <a:cubicBezTo>
                    <a:pt x="34594" y="3466"/>
                    <a:pt x="35418" y="730"/>
                    <a:pt x="36473" y="648"/>
                  </a:cubicBezTo>
                  <a:cubicBezTo>
                    <a:pt x="36493" y="646"/>
                    <a:pt x="36514" y="645"/>
                    <a:pt x="36535" y="645"/>
                  </a:cubicBezTo>
                  <a:cubicBezTo>
                    <a:pt x="37439" y="645"/>
                    <a:pt x="38736" y="2391"/>
                    <a:pt x="40412" y="5823"/>
                  </a:cubicBezTo>
                  <a:cubicBezTo>
                    <a:pt x="41829" y="8723"/>
                    <a:pt x="43098" y="10190"/>
                    <a:pt x="44400" y="10405"/>
                  </a:cubicBezTo>
                  <a:cubicBezTo>
                    <a:pt x="44517" y="10424"/>
                    <a:pt x="44632" y="10433"/>
                    <a:pt x="44744" y="10433"/>
                  </a:cubicBezTo>
                  <a:cubicBezTo>
                    <a:pt x="45888" y="10433"/>
                    <a:pt x="46831" y="9490"/>
                    <a:pt x="47746" y="8575"/>
                  </a:cubicBezTo>
                  <a:cubicBezTo>
                    <a:pt x="48635" y="7718"/>
                    <a:pt x="49463" y="6891"/>
                    <a:pt x="50378" y="6891"/>
                  </a:cubicBezTo>
                  <a:cubicBezTo>
                    <a:pt x="50412" y="6891"/>
                    <a:pt x="50447" y="6892"/>
                    <a:pt x="50482" y="6894"/>
                  </a:cubicBezTo>
                  <a:cubicBezTo>
                    <a:pt x="51174" y="6944"/>
                    <a:pt x="51899" y="7504"/>
                    <a:pt x="52690" y="8559"/>
                  </a:cubicBezTo>
                  <a:cubicBezTo>
                    <a:pt x="53218" y="9300"/>
                    <a:pt x="53844" y="9943"/>
                    <a:pt x="54569" y="10503"/>
                  </a:cubicBezTo>
                  <a:lnTo>
                    <a:pt x="54948" y="9993"/>
                  </a:lnTo>
                  <a:cubicBezTo>
                    <a:pt x="54272" y="9482"/>
                    <a:pt x="53696" y="8872"/>
                    <a:pt x="53201" y="8196"/>
                  </a:cubicBezTo>
                  <a:cubicBezTo>
                    <a:pt x="52295" y="6960"/>
                    <a:pt x="51421" y="6334"/>
                    <a:pt x="50531" y="6268"/>
                  </a:cubicBezTo>
                  <a:cubicBezTo>
                    <a:pt x="50474" y="6263"/>
                    <a:pt x="50418" y="6261"/>
                    <a:pt x="50362" y="6261"/>
                  </a:cubicBezTo>
                  <a:cubicBezTo>
                    <a:pt x="49201" y="6261"/>
                    <a:pt x="48229" y="7218"/>
                    <a:pt x="47301" y="8130"/>
                  </a:cubicBezTo>
                  <a:cubicBezTo>
                    <a:pt x="46439" y="8992"/>
                    <a:pt x="45619" y="9798"/>
                    <a:pt x="44738" y="9798"/>
                  </a:cubicBezTo>
                  <a:cubicBezTo>
                    <a:pt x="44659" y="9798"/>
                    <a:pt x="44579" y="9792"/>
                    <a:pt x="44499" y="9778"/>
                  </a:cubicBezTo>
                  <a:cubicBezTo>
                    <a:pt x="43428" y="9597"/>
                    <a:pt x="42291" y="8213"/>
                    <a:pt x="40989" y="5559"/>
                  </a:cubicBezTo>
                  <a:cubicBezTo>
                    <a:pt x="38644" y="744"/>
                    <a:pt x="37381" y="0"/>
                    <a:pt x="3654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78;p48">
              <a:extLst>
                <a:ext uri="{FF2B5EF4-FFF2-40B4-BE49-F238E27FC236}">
                  <a16:creationId xmlns:a16="http://schemas.microsoft.com/office/drawing/2014/main" id="{67765347-AA03-5B0A-CC1F-8E30DBF80D1D}"/>
                </a:ext>
              </a:extLst>
            </p:cNvPr>
            <p:cNvSpPr/>
            <p:nvPr/>
          </p:nvSpPr>
          <p:spPr>
            <a:xfrm>
              <a:off x="1576375" y="885050"/>
              <a:ext cx="117450" cy="100625"/>
            </a:xfrm>
            <a:custGeom>
              <a:avLst/>
              <a:gdLst/>
              <a:ahLst/>
              <a:cxnLst/>
              <a:rect l="l" t="t" r="r" b="b"/>
              <a:pathLst>
                <a:path w="4698" h="4025" extrusionOk="0">
                  <a:moveTo>
                    <a:pt x="2687" y="629"/>
                  </a:moveTo>
                  <a:cubicBezTo>
                    <a:pt x="3445" y="629"/>
                    <a:pt x="4055" y="1256"/>
                    <a:pt x="4055" y="2014"/>
                  </a:cubicBezTo>
                  <a:cubicBezTo>
                    <a:pt x="4055" y="2840"/>
                    <a:pt x="3374" y="3386"/>
                    <a:pt x="2669" y="3386"/>
                  </a:cubicBezTo>
                  <a:cubicBezTo>
                    <a:pt x="2333" y="3386"/>
                    <a:pt x="1991" y="3263"/>
                    <a:pt x="1715" y="2986"/>
                  </a:cubicBezTo>
                  <a:cubicBezTo>
                    <a:pt x="841" y="2113"/>
                    <a:pt x="1451" y="629"/>
                    <a:pt x="2687" y="629"/>
                  </a:cubicBezTo>
                  <a:close/>
                  <a:moveTo>
                    <a:pt x="2669" y="0"/>
                  </a:moveTo>
                  <a:cubicBezTo>
                    <a:pt x="2172" y="0"/>
                    <a:pt x="1665" y="185"/>
                    <a:pt x="1253" y="596"/>
                  </a:cubicBezTo>
                  <a:cubicBezTo>
                    <a:pt x="1" y="1849"/>
                    <a:pt x="891" y="4024"/>
                    <a:pt x="2687" y="4024"/>
                  </a:cubicBezTo>
                  <a:cubicBezTo>
                    <a:pt x="3791" y="4024"/>
                    <a:pt x="4681" y="3118"/>
                    <a:pt x="4698" y="2014"/>
                  </a:cubicBezTo>
                  <a:cubicBezTo>
                    <a:pt x="4698" y="800"/>
                    <a:pt x="3705" y="0"/>
                    <a:pt x="266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79;p48">
              <a:extLst>
                <a:ext uri="{FF2B5EF4-FFF2-40B4-BE49-F238E27FC236}">
                  <a16:creationId xmlns:a16="http://schemas.microsoft.com/office/drawing/2014/main" id="{EB84DC20-B0B0-3A61-38FB-896CF6C25CDF}"/>
                </a:ext>
              </a:extLst>
            </p:cNvPr>
            <p:cNvSpPr/>
            <p:nvPr/>
          </p:nvSpPr>
          <p:spPr>
            <a:xfrm>
              <a:off x="-518033" y="-333827"/>
              <a:ext cx="154" cy="237"/>
            </a:xfrm>
            <a:custGeom>
              <a:avLst/>
              <a:gdLst/>
              <a:ahLst/>
              <a:cxnLst/>
              <a:rect l="l" t="t" r="r" b="b"/>
              <a:pathLst>
                <a:path w="1270" h="1929" extrusionOk="0">
                  <a:moveTo>
                    <a:pt x="627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59" y="1731"/>
                    <a:pt x="627" y="1731"/>
                  </a:cubicBezTo>
                  <a:cubicBezTo>
                    <a:pt x="512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2" y="198"/>
                    <a:pt x="627" y="198"/>
                  </a:cubicBezTo>
                  <a:close/>
                  <a:moveTo>
                    <a:pt x="627" y="0"/>
                  </a:moveTo>
                  <a:cubicBezTo>
                    <a:pt x="429" y="0"/>
                    <a:pt x="264" y="83"/>
                    <a:pt x="149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49" y="1681"/>
                  </a:cubicBezTo>
                  <a:cubicBezTo>
                    <a:pt x="264" y="1846"/>
                    <a:pt x="429" y="1929"/>
                    <a:pt x="627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0" y="1517"/>
                    <a:pt x="1270" y="1269"/>
                    <a:pt x="1270" y="956"/>
                  </a:cubicBezTo>
                  <a:cubicBezTo>
                    <a:pt x="1270" y="643"/>
                    <a:pt x="1220" y="412"/>
                    <a:pt x="1105" y="247"/>
                  </a:cubicBezTo>
                  <a:cubicBezTo>
                    <a:pt x="1006" y="83"/>
                    <a:pt x="841" y="0"/>
                    <a:pt x="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80;p48">
              <a:extLst>
                <a:ext uri="{FF2B5EF4-FFF2-40B4-BE49-F238E27FC236}">
                  <a16:creationId xmlns:a16="http://schemas.microsoft.com/office/drawing/2014/main" id="{00CA1781-D1AF-3B3E-613C-06F5C3A69FF5}"/>
                </a:ext>
              </a:extLst>
            </p:cNvPr>
            <p:cNvSpPr/>
            <p:nvPr/>
          </p:nvSpPr>
          <p:spPr>
            <a:xfrm>
              <a:off x="-517824" y="-333823"/>
              <a:ext cx="134" cy="226"/>
            </a:xfrm>
            <a:custGeom>
              <a:avLst/>
              <a:gdLst/>
              <a:ahLst/>
              <a:cxnLst/>
              <a:rect l="l" t="t" r="r" b="b"/>
              <a:pathLst>
                <a:path w="1105" h="1847" extrusionOk="0">
                  <a:moveTo>
                    <a:pt x="446" y="0"/>
                  </a:moveTo>
                  <a:lnTo>
                    <a:pt x="1" y="99"/>
                  </a:lnTo>
                  <a:lnTo>
                    <a:pt x="1" y="313"/>
                  </a:lnTo>
                  <a:lnTo>
                    <a:pt x="446" y="231"/>
                  </a:lnTo>
                  <a:lnTo>
                    <a:pt x="446" y="1648"/>
                  </a:lnTo>
                  <a:lnTo>
                    <a:pt x="50" y="1648"/>
                  </a:lnTo>
                  <a:lnTo>
                    <a:pt x="50" y="1846"/>
                  </a:lnTo>
                  <a:lnTo>
                    <a:pt x="1105" y="1846"/>
                  </a:lnTo>
                  <a:lnTo>
                    <a:pt x="1105" y="1648"/>
                  </a:lnTo>
                  <a:lnTo>
                    <a:pt x="693" y="1648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81;p48">
              <a:extLst>
                <a:ext uri="{FF2B5EF4-FFF2-40B4-BE49-F238E27FC236}">
                  <a16:creationId xmlns:a16="http://schemas.microsoft.com/office/drawing/2014/main" id="{F9C4EB03-E48D-67FE-C198-844828EA3C13}"/>
                </a:ext>
              </a:extLst>
            </p:cNvPr>
            <p:cNvSpPr/>
            <p:nvPr/>
          </p:nvSpPr>
          <p:spPr>
            <a:xfrm>
              <a:off x="-132484" y="218794"/>
              <a:ext cx="10945" cy="16624"/>
            </a:xfrm>
            <a:custGeom>
              <a:avLst/>
              <a:gdLst/>
              <a:ahLst/>
              <a:cxnLst/>
              <a:rect l="l" t="t" r="r" b="b"/>
              <a:pathLst>
                <a:path w="1270" h="1929" extrusionOk="0">
                  <a:moveTo>
                    <a:pt x="643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59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64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64" y="1846"/>
                    <a:pt x="429" y="1929"/>
                    <a:pt x="643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0" y="1517"/>
                    <a:pt x="1270" y="1269"/>
                    <a:pt x="1270" y="956"/>
                  </a:cubicBezTo>
                  <a:cubicBezTo>
                    <a:pt x="1270" y="643"/>
                    <a:pt x="1220" y="412"/>
                    <a:pt x="1105" y="247"/>
                  </a:cubicBezTo>
                  <a:cubicBezTo>
                    <a:pt x="1006" y="83"/>
                    <a:pt x="841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83;p48">
              <a:extLst>
                <a:ext uri="{FF2B5EF4-FFF2-40B4-BE49-F238E27FC236}">
                  <a16:creationId xmlns:a16="http://schemas.microsoft.com/office/drawing/2014/main" id="{1EC49403-9178-600C-7C1D-89BF0609AF94}"/>
                </a:ext>
              </a:extLst>
            </p:cNvPr>
            <p:cNvSpPr/>
            <p:nvPr/>
          </p:nvSpPr>
          <p:spPr>
            <a:xfrm>
              <a:off x="971362" y="1284375"/>
              <a:ext cx="32175" cy="48225"/>
            </a:xfrm>
            <a:custGeom>
              <a:avLst/>
              <a:gdLst/>
              <a:ahLst/>
              <a:cxnLst/>
              <a:rect l="l" t="t" r="r" b="b"/>
              <a:pathLst>
                <a:path w="1287" h="1929" extrusionOk="0">
                  <a:moveTo>
                    <a:pt x="643" y="198"/>
                  </a:moveTo>
                  <a:cubicBezTo>
                    <a:pt x="775" y="198"/>
                    <a:pt x="858" y="264"/>
                    <a:pt x="924" y="396"/>
                  </a:cubicBezTo>
                  <a:cubicBezTo>
                    <a:pt x="989" y="511"/>
                    <a:pt x="1022" y="709"/>
                    <a:pt x="1022" y="956"/>
                  </a:cubicBezTo>
                  <a:cubicBezTo>
                    <a:pt x="1022" y="1220"/>
                    <a:pt x="989" y="1401"/>
                    <a:pt x="924" y="1533"/>
                  </a:cubicBezTo>
                  <a:cubicBezTo>
                    <a:pt x="858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64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64" y="1846"/>
                    <a:pt x="429" y="1929"/>
                    <a:pt x="643" y="1929"/>
                  </a:cubicBezTo>
                  <a:cubicBezTo>
                    <a:pt x="841" y="1929"/>
                    <a:pt x="1006" y="1846"/>
                    <a:pt x="1121" y="1681"/>
                  </a:cubicBezTo>
                  <a:cubicBezTo>
                    <a:pt x="1220" y="1517"/>
                    <a:pt x="1286" y="1269"/>
                    <a:pt x="1286" y="956"/>
                  </a:cubicBezTo>
                  <a:cubicBezTo>
                    <a:pt x="1286" y="643"/>
                    <a:pt x="1220" y="412"/>
                    <a:pt x="1121" y="247"/>
                  </a:cubicBezTo>
                  <a:cubicBezTo>
                    <a:pt x="1006" y="83"/>
                    <a:pt x="841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86;p48">
              <a:extLst>
                <a:ext uri="{FF2B5EF4-FFF2-40B4-BE49-F238E27FC236}">
                  <a16:creationId xmlns:a16="http://schemas.microsoft.com/office/drawing/2014/main" id="{72A8ECF4-04BE-A19A-49D3-5B8B4A2C6791}"/>
                </a:ext>
              </a:extLst>
            </p:cNvPr>
            <p:cNvSpPr/>
            <p:nvPr/>
          </p:nvSpPr>
          <p:spPr>
            <a:xfrm>
              <a:off x="-512889" y="-333867"/>
              <a:ext cx="164" cy="225"/>
            </a:xfrm>
            <a:custGeom>
              <a:avLst/>
              <a:gdLst/>
              <a:ahLst/>
              <a:cxnLst/>
              <a:rect l="l" t="t" r="r" b="b"/>
              <a:pathLst>
                <a:path w="1352" h="1847" extrusionOk="0">
                  <a:moveTo>
                    <a:pt x="841" y="214"/>
                  </a:moveTo>
                  <a:lnTo>
                    <a:pt x="841" y="1203"/>
                  </a:lnTo>
                  <a:lnTo>
                    <a:pt x="215" y="1203"/>
                  </a:lnTo>
                  <a:lnTo>
                    <a:pt x="841" y="214"/>
                  </a:lnTo>
                  <a:close/>
                  <a:moveTo>
                    <a:pt x="775" y="0"/>
                  </a:moveTo>
                  <a:lnTo>
                    <a:pt x="0" y="1170"/>
                  </a:lnTo>
                  <a:lnTo>
                    <a:pt x="0" y="1418"/>
                  </a:lnTo>
                  <a:lnTo>
                    <a:pt x="841" y="1418"/>
                  </a:lnTo>
                  <a:lnTo>
                    <a:pt x="841" y="1846"/>
                  </a:lnTo>
                  <a:lnTo>
                    <a:pt x="1088" y="1846"/>
                  </a:lnTo>
                  <a:lnTo>
                    <a:pt x="1088" y="1418"/>
                  </a:lnTo>
                  <a:lnTo>
                    <a:pt x="1352" y="1418"/>
                  </a:lnTo>
                  <a:lnTo>
                    <a:pt x="1352" y="1203"/>
                  </a:lnTo>
                  <a:lnTo>
                    <a:pt x="1088" y="1203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87;p48">
              <a:extLst>
                <a:ext uri="{FF2B5EF4-FFF2-40B4-BE49-F238E27FC236}">
                  <a16:creationId xmlns:a16="http://schemas.microsoft.com/office/drawing/2014/main" id="{3FC267FA-76C8-8CD0-F801-22CD357AFACA}"/>
                </a:ext>
              </a:extLst>
            </p:cNvPr>
            <p:cNvSpPr/>
            <p:nvPr/>
          </p:nvSpPr>
          <p:spPr>
            <a:xfrm>
              <a:off x="1640779" y="1282015"/>
              <a:ext cx="32175" cy="48225"/>
            </a:xfrm>
            <a:custGeom>
              <a:avLst/>
              <a:gdLst/>
              <a:ahLst/>
              <a:cxnLst/>
              <a:rect l="l" t="t" r="r" b="b"/>
              <a:pathLst>
                <a:path w="1287" h="1929" extrusionOk="0">
                  <a:moveTo>
                    <a:pt x="643" y="198"/>
                  </a:moveTo>
                  <a:cubicBezTo>
                    <a:pt x="775" y="198"/>
                    <a:pt x="874" y="264"/>
                    <a:pt x="940" y="396"/>
                  </a:cubicBezTo>
                  <a:cubicBezTo>
                    <a:pt x="1006" y="511"/>
                    <a:pt x="1039" y="709"/>
                    <a:pt x="1039" y="956"/>
                  </a:cubicBezTo>
                  <a:cubicBezTo>
                    <a:pt x="1039" y="1220"/>
                    <a:pt x="1006" y="1401"/>
                    <a:pt x="940" y="1533"/>
                  </a:cubicBezTo>
                  <a:cubicBezTo>
                    <a:pt x="874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29" y="0"/>
                    <a:pt x="281" y="83"/>
                    <a:pt x="165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65" y="1681"/>
                  </a:cubicBezTo>
                  <a:cubicBezTo>
                    <a:pt x="281" y="1846"/>
                    <a:pt x="429" y="1929"/>
                    <a:pt x="643" y="1929"/>
                  </a:cubicBezTo>
                  <a:cubicBezTo>
                    <a:pt x="858" y="1929"/>
                    <a:pt x="1006" y="1846"/>
                    <a:pt x="1121" y="1681"/>
                  </a:cubicBezTo>
                  <a:cubicBezTo>
                    <a:pt x="1220" y="1517"/>
                    <a:pt x="1286" y="1269"/>
                    <a:pt x="1286" y="956"/>
                  </a:cubicBezTo>
                  <a:cubicBezTo>
                    <a:pt x="1286" y="643"/>
                    <a:pt x="1220" y="412"/>
                    <a:pt x="1121" y="247"/>
                  </a:cubicBezTo>
                  <a:cubicBezTo>
                    <a:pt x="1006" y="83"/>
                    <a:pt x="858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89;p48">
              <a:extLst>
                <a:ext uri="{FF2B5EF4-FFF2-40B4-BE49-F238E27FC236}">
                  <a16:creationId xmlns:a16="http://schemas.microsoft.com/office/drawing/2014/main" id="{586666DD-C1F7-0A1A-5923-074BC88EB102}"/>
                </a:ext>
              </a:extLst>
            </p:cNvPr>
            <p:cNvSpPr/>
            <p:nvPr/>
          </p:nvSpPr>
          <p:spPr>
            <a:xfrm>
              <a:off x="346676" y="1293472"/>
              <a:ext cx="32175" cy="43551"/>
            </a:xfrm>
            <a:custGeom>
              <a:avLst/>
              <a:gdLst/>
              <a:ahLst/>
              <a:cxnLst/>
              <a:rect l="l" t="t" r="r" b="b"/>
              <a:pathLst>
                <a:path w="1287" h="1929" extrusionOk="0">
                  <a:moveTo>
                    <a:pt x="643" y="198"/>
                  </a:moveTo>
                  <a:cubicBezTo>
                    <a:pt x="775" y="198"/>
                    <a:pt x="874" y="264"/>
                    <a:pt x="940" y="396"/>
                  </a:cubicBezTo>
                  <a:cubicBezTo>
                    <a:pt x="1006" y="511"/>
                    <a:pt x="1039" y="709"/>
                    <a:pt x="1039" y="956"/>
                  </a:cubicBezTo>
                  <a:cubicBezTo>
                    <a:pt x="1039" y="1220"/>
                    <a:pt x="1006" y="1401"/>
                    <a:pt x="940" y="1533"/>
                  </a:cubicBezTo>
                  <a:cubicBezTo>
                    <a:pt x="874" y="1665"/>
                    <a:pt x="775" y="1731"/>
                    <a:pt x="643" y="1731"/>
                  </a:cubicBezTo>
                  <a:cubicBezTo>
                    <a:pt x="511" y="1731"/>
                    <a:pt x="413" y="1665"/>
                    <a:pt x="363" y="1533"/>
                  </a:cubicBezTo>
                  <a:cubicBezTo>
                    <a:pt x="297" y="1401"/>
                    <a:pt x="264" y="1220"/>
                    <a:pt x="264" y="956"/>
                  </a:cubicBezTo>
                  <a:cubicBezTo>
                    <a:pt x="264" y="709"/>
                    <a:pt x="297" y="511"/>
                    <a:pt x="363" y="396"/>
                  </a:cubicBezTo>
                  <a:cubicBezTo>
                    <a:pt x="413" y="264"/>
                    <a:pt x="511" y="198"/>
                    <a:pt x="643" y="198"/>
                  </a:cubicBezTo>
                  <a:close/>
                  <a:moveTo>
                    <a:pt x="643" y="0"/>
                  </a:moveTo>
                  <a:cubicBezTo>
                    <a:pt x="445" y="0"/>
                    <a:pt x="281" y="83"/>
                    <a:pt x="165" y="247"/>
                  </a:cubicBezTo>
                  <a:cubicBezTo>
                    <a:pt x="66" y="412"/>
                    <a:pt x="0" y="643"/>
                    <a:pt x="0" y="956"/>
                  </a:cubicBezTo>
                  <a:cubicBezTo>
                    <a:pt x="0" y="1269"/>
                    <a:pt x="66" y="1517"/>
                    <a:pt x="165" y="1681"/>
                  </a:cubicBezTo>
                  <a:cubicBezTo>
                    <a:pt x="281" y="1846"/>
                    <a:pt x="445" y="1929"/>
                    <a:pt x="643" y="1929"/>
                  </a:cubicBezTo>
                  <a:cubicBezTo>
                    <a:pt x="858" y="1929"/>
                    <a:pt x="1006" y="1846"/>
                    <a:pt x="1121" y="1681"/>
                  </a:cubicBezTo>
                  <a:cubicBezTo>
                    <a:pt x="1237" y="1517"/>
                    <a:pt x="1286" y="1269"/>
                    <a:pt x="1286" y="956"/>
                  </a:cubicBezTo>
                  <a:cubicBezTo>
                    <a:pt x="1286" y="643"/>
                    <a:pt x="1237" y="412"/>
                    <a:pt x="1121" y="247"/>
                  </a:cubicBezTo>
                  <a:cubicBezTo>
                    <a:pt x="1006" y="83"/>
                    <a:pt x="858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91;p48">
              <a:extLst>
                <a:ext uri="{FF2B5EF4-FFF2-40B4-BE49-F238E27FC236}">
                  <a16:creationId xmlns:a16="http://schemas.microsoft.com/office/drawing/2014/main" id="{284ED78B-7B07-6A23-3B2B-8BD79AC5ADAD}"/>
                </a:ext>
              </a:extLst>
            </p:cNvPr>
            <p:cNvSpPr/>
            <p:nvPr/>
          </p:nvSpPr>
          <p:spPr>
            <a:xfrm>
              <a:off x="2303600" y="1284375"/>
              <a:ext cx="31750" cy="48225"/>
            </a:xfrm>
            <a:custGeom>
              <a:avLst/>
              <a:gdLst/>
              <a:ahLst/>
              <a:cxnLst/>
              <a:rect l="l" t="t" r="r" b="b"/>
              <a:pathLst>
                <a:path w="1270" h="1929" extrusionOk="0">
                  <a:moveTo>
                    <a:pt x="627" y="198"/>
                  </a:moveTo>
                  <a:cubicBezTo>
                    <a:pt x="759" y="198"/>
                    <a:pt x="858" y="264"/>
                    <a:pt x="924" y="396"/>
                  </a:cubicBezTo>
                  <a:cubicBezTo>
                    <a:pt x="990" y="511"/>
                    <a:pt x="1023" y="709"/>
                    <a:pt x="1023" y="956"/>
                  </a:cubicBezTo>
                  <a:cubicBezTo>
                    <a:pt x="1023" y="1220"/>
                    <a:pt x="990" y="1401"/>
                    <a:pt x="924" y="1533"/>
                  </a:cubicBezTo>
                  <a:cubicBezTo>
                    <a:pt x="858" y="1665"/>
                    <a:pt x="759" y="1731"/>
                    <a:pt x="627" y="1731"/>
                  </a:cubicBezTo>
                  <a:cubicBezTo>
                    <a:pt x="512" y="1731"/>
                    <a:pt x="413" y="1665"/>
                    <a:pt x="347" y="1533"/>
                  </a:cubicBezTo>
                  <a:cubicBezTo>
                    <a:pt x="281" y="1401"/>
                    <a:pt x="248" y="1220"/>
                    <a:pt x="248" y="956"/>
                  </a:cubicBezTo>
                  <a:cubicBezTo>
                    <a:pt x="248" y="709"/>
                    <a:pt x="281" y="511"/>
                    <a:pt x="347" y="396"/>
                  </a:cubicBezTo>
                  <a:cubicBezTo>
                    <a:pt x="413" y="264"/>
                    <a:pt x="512" y="198"/>
                    <a:pt x="627" y="198"/>
                  </a:cubicBezTo>
                  <a:close/>
                  <a:moveTo>
                    <a:pt x="627" y="0"/>
                  </a:moveTo>
                  <a:cubicBezTo>
                    <a:pt x="429" y="0"/>
                    <a:pt x="265" y="83"/>
                    <a:pt x="149" y="247"/>
                  </a:cubicBezTo>
                  <a:cubicBezTo>
                    <a:pt x="50" y="412"/>
                    <a:pt x="1" y="643"/>
                    <a:pt x="1" y="956"/>
                  </a:cubicBezTo>
                  <a:cubicBezTo>
                    <a:pt x="1" y="1269"/>
                    <a:pt x="50" y="1517"/>
                    <a:pt x="149" y="1681"/>
                  </a:cubicBezTo>
                  <a:cubicBezTo>
                    <a:pt x="265" y="1846"/>
                    <a:pt x="429" y="1929"/>
                    <a:pt x="627" y="1929"/>
                  </a:cubicBezTo>
                  <a:cubicBezTo>
                    <a:pt x="841" y="1929"/>
                    <a:pt x="1006" y="1846"/>
                    <a:pt x="1105" y="1681"/>
                  </a:cubicBezTo>
                  <a:cubicBezTo>
                    <a:pt x="1221" y="1517"/>
                    <a:pt x="1270" y="1269"/>
                    <a:pt x="1270" y="956"/>
                  </a:cubicBezTo>
                  <a:cubicBezTo>
                    <a:pt x="1270" y="643"/>
                    <a:pt x="1221" y="412"/>
                    <a:pt x="1105" y="247"/>
                  </a:cubicBezTo>
                  <a:cubicBezTo>
                    <a:pt x="1006" y="83"/>
                    <a:pt x="841" y="0"/>
                    <a:pt x="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488;p48">
            <a:extLst>
              <a:ext uri="{FF2B5EF4-FFF2-40B4-BE49-F238E27FC236}">
                <a16:creationId xmlns:a16="http://schemas.microsoft.com/office/drawing/2014/main" id="{3C60730D-DB70-4784-13AD-CE366AF2CBDB}"/>
              </a:ext>
            </a:extLst>
          </p:cNvPr>
          <p:cNvSpPr/>
          <p:nvPr/>
        </p:nvSpPr>
        <p:spPr>
          <a:xfrm>
            <a:off x="2880391" y="4383070"/>
            <a:ext cx="87315" cy="137500"/>
          </a:xfrm>
          <a:custGeom>
            <a:avLst/>
            <a:gdLst/>
            <a:ahLst/>
            <a:cxnLst/>
            <a:rect l="l" t="t" r="r" b="b"/>
            <a:pathLst>
              <a:path w="1204" h="1896" extrusionOk="0">
                <a:moveTo>
                  <a:pt x="83" y="0"/>
                </a:moveTo>
                <a:lnTo>
                  <a:pt x="83" y="940"/>
                </a:lnTo>
                <a:cubicBezTo>
                  <a:pt x="149" y="907"/>
                  <a:pt x="215" y="874"/>
                  <a:pt x="281" y="857"/>
                </a:cubicBezTo>
                <a:cubicBezTo>
                  <a:pt x="347" y="841"/>
                  <a:pt x="413" y="841"/>
                  <a:pt x="479" y="841"/>
                </a:cubicBezTo>
                <a:cubicBezTo>
                  <a:pt x="627" y="841"/>
                  <a:pt x="742" y="874"/>
                  <a:pt x="825" y="956"/>
                </a:cubicBezTo>
                <a:cubicBezTo>
                  <a:pt x="907" y="1022"/>
                  <a:pt x="940" y="1137"/>
                  <a:pt x="940" y="1253"/>
                </a:cubicBezTo>
                <a:cubicBezTo>
                  <a:pt x="940" y="1385"/>
                  <a:pt x="907" y="1484"/>
                  <a:pt x="825" y="1566"/>
                </a:cubicBezTo>
                <a:cubicBezTo>
                  <a:pt x="742" y="1632"/>
                  <a:pt x="627" y="1681"/>
                  <a:pt x="479" y="1681"/>
                </a:cubicBezTo>
                <a:cubicBezTo>
                  <a:pt x="396" y="1681"/>
                  <a:pt x="314" y="1665"/>
                  <a:pt x="231" y="1648"/>
                </a:cubicBezTo>
                <a:cubicBezTo>
                  <a:pt x="149" y="1632"/>
                  <a:pt x="67" y="1599"/>
                  <a:pt x="1" y="1549"/>
                </a:cubicBezTo>
                <a:lnTo>
                  <a:pt x="1" y="1813"/>
                </a:lnTo>
                <a:cubicBezTo>
                  <a:pt x="83" y="1830"/>
                  <a:pt x="165" y="1863"/>
                  <a:pt x="248" y="1863"/>
                </a:cubicBezTo>
                <a:cubicBezTo>
                  <a:pt x="330" y="1879"/>
                  <a:pt x="413" y="1896"/>
                  <a:pt x="479" y="1896"/>
                </a:cubicBezTo>
                <a:cubicBezTo>
                  <a:pt x="709" y="1896"/>
                  <a:pt x="891" y="1830"/>
                  <a:pt x="1006" y="1731"/>
                </a:cubicBezTo>
                <a:cubicBezTo>
                  <a:pt x="1138" y="1615"/>
                  <a:pt x="1204" y="1451"/>
                  <a:pt x="1204" y="1253"/>
                </a:cubicBezTo>
                <a:cubicBezTo>
                  <a:pt x="1204" y="1071"/>
                  <a:pt x="1138" y="907"/>
                  <a:pt x="1022" y="791"/>
                </a:cubicBezTo>
                <a:cubicBezTo>
                  <a:pt x="891" y="692"/>
                  <a:pt x="726" y="626"/>
                  <a:pt x="528" y="626"/>
                </a:cubicBezTo>
                <a:cubicBezTo>
                  <a:pt x="495" y="626"/>
                  <a:pt x="446" y="626"/>
                  <a:pt x="413" y="643"/>
                </a:cubicBezTo>
                <a:cubicBezTo>
                  <a:pt x="380" y="643"/>
                  <a:pt x="347" y="659"/>
                  <a:pt x="314" y="659"/>
                </a:cubicBezTo>
                <a:lnTo>
                  <a:pt x="314" y="214"/>
                </a:lnTo>
                <a:lnTo>
                  <a:pt x="1055" y="214"/>
                </a:lnTo>
                <a:lnTo>
                  <a:pt x="10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480;p48">
            <a:extLst>
              <a:ext uri="{FF2B5EF4-FFF2-40B4-BE49-F238E27FC236}">
                <a16:creationId xmlns:a16="http://schemas.microsoft.com/office/drawing/2014/main" id="{D090B58C-D73D-B6D0-8F8C-81F57D1699A0}"/>
              </a:ext>
            </a:extLst>
          </p:cNvPr>
          <p:cNvSpPr/>
          <p:nvPr/>
        </p:nvSpPr>
        <p:spPr>
          <a:xfrm>
            <a:off x="3725338" y="4377856"/>
            <a:ext cx="80136" cy="133947"/>
          </a:xfrm>
          <a:custGeom>
            <a:avLst/>
            <a:gdLst/>
            <a:ahLst/>
            <a:cxnLst/>
            <a:rect l="l" t="t" r="r" b="b"/>
            <a:pathLst>
              <a:path w="1105" h="1847" extrusionOk="0">
                <a:moveTo>
                  <a:pt x="446" y="0"/>
                </a:moveTo>
                <a:lnTo>
                  <a:pt x="1" y="99"/>
                </a:lnTo>
                <a:lnTo>
                  <a:pt x="1" y="313"/>
                </a:lnTo>
                <a:lnTo>
                  <a:pt x="446" y="231"/>
                </a:lnTo>
                <a:lnTo>
                  <a:pt x="446" y="1648"/>
                </a:lnTo>
                <a:lnTo>
                  <a:pt x="50" y="1648"/>
                </a:lnTo>
                <a:lnTo>
                  <a:pt x="50" y="1846"/>
                </a:lnTo>
                <a:lnTo>
                  <a:pt x="1105" y="1846"/>
                </a:lnTo>
                <a:lnTo>
                  <a:pt x="1105" y="1648"/>
                </a:lnTo>
                <a:lnTo>
                  <a:pt x="693" y="1648"/>
                </a:lnTo>
                <a:lnTo>
                  <a:pt x="6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480;p48">
            <a:extLst>
              <a:ext uri="{FF2B5EF4-FFF2-40B4-BE49-F238E27FC236}">
                <a16:creationId xmlns:a16="http://schemas.microsoft.com/office/drawing/2014/main" id="{D04DBD95-A2C6-08C6-7158-43DB109C84A0}"/>
              </a:ext>
            </a:extLst>
          </p:cNvPr>
          <p:cNvSpPr/>
          <p:nvPr/>
        </p:nvSpPr>
        <p:spPr>
          <a:xfrm>
            <a:off x="4748590" y="4375884"/>
            <a:ext cx="80136" cy="133947"/>
          </a:xfrm>
          <a:custGeom>
            <a:avLst/>
            <a:gdLst/>
            <a:ahLst/>
            <a:cxnLst/>
            <a:rect l="l" t="t" r="r" b="b"/>
            <a:pathLst>
              <a:path w="1105" h="1847" extrusionOk="0">
                <a:moveTo>
                  <a:pt x="446" y="0"/>
                </a:moveTo>
                <a:lnTo>
                  <a:pt x="1" y="99"/>
                </a:lnTo>
                <a:lnTo>
                  <a:pt x="1" y="313"/>
                </a:lnTo>
                <a:lnTo>
                  <a:pt x="446" y="231"/>
                </a:lnTo>
                <a:lnTo>
                  <a:pt x="446" y="1648"/>
                </a:lnTo>
                <a:lnTo>
                  <a:pt x="50" y="1648"/>
                </a:lnTo>
                <a:lnTo>
                  <a:pt x="50" y="1846"/>
                </a:lnTo>
                <a:lnTo>
                  <a:pt x="1105" y="1846"/>
                </a:lnTo>
                <a:lnTo>
                  <a:pt x="1105" y="1648"/>
                </a:lnTo>
                <a:lnTo>
                  <a:pt x="693" y="1648"/>
                </a:lnTo>
                <a:lnTo>
                  <a:pt x="6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600;p30">
            <a:extLst>
              <a:ext uri="{FF2B5EF4-FFF2-40B4-BE49-F238E27FC236}">
                <a16:creationId xmlns:a16="http://schemas.microsoft.com/office/drawing/2014/main" id="{DC2DC0D9-7BE0-D7AE-D8E3-C921570489D4}"/>
              </a:ext>
            </a:extLst>
          </p:cNvPr>
          <p:cNvSpPr txBox="1">
            <a:spLocks/>
          </p:cNvSpPr>
          <p:nvPr/>
        </p:nvSpPr>
        <p:spPr>
          <a:xfrm>
            <a:off x="4205042" y="1133843"/>
            <a:ext cx="3188370" cy="128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sz="2400" err="1"/>
              <a:t>Evénements</a:t>
            </a:r>
            <a:r>
              <a:rPr lang="en" sz="2400"/>
              <a:t> </a:t>
            </a:r>
            <a:r>
              <a:rPr lang="en" sz="2400" err="1"/>
              <a:t>tel</a:t>
            </a:r>
            <a:r>
              <a:rPr lang="fr-FR" sz="2400"/>
              <a:t>s que Noël, nouvel An…</a:t>
            </a:r>
            <a:endParaRPr lang="en" sz="2400"/>
          </a:p>
        </p:txBody>
      </p:sp>
      <p:sp>
        <p:nvSpPr>
          <p:cNvPr id="6" name="Google Shape;1488;p48">
            <a:extLst>
              <a:ext uri="{FF2B5EF4-FFF2-40B4-BE49-F238E27FC236}">
                <a16:creationId xmlns:a16="http://schemas.microsoft.com/office/drawing/2014/main" id="{209DA6C0-7292-B853-F0CB-9FE2EC925650}"/>
              </a:ext>
            </a:extLst>
          </p:cNvPr>
          <p:cNvSpPr/>
          <p:nvPr/>
        </p:nvSpPr>
        <p:spPr>
          <a:xfrm>
            <a:off x="4841730" y="4372331"/>
            <a:ext cx="87315" cy="137500"/>
          </a:xfrm>
          <a:custGeom>
            <a:avLst/>
            <a:gdLst/>
            <a:ahLst/>
            <a:cxnLst/>
            <a:rect l="l" t="t" r="r" b="b"/>
            <a:pathLst>
              <a:path w="1204" h="1896" extrusionOk="0">
                <a:moveTo>
                  <a:pt x="83" y="0"/>
                </a:moveTo>
                <a:lnTo>
                  <a:pt x="83" y="940"/>
                </a:lnTo>
                <a:cubicBezTo>
                  <a:pt x="149" y="907"/>
                  <a:pt x="215" y="874"/>
                  <a:pt x="281" y="857"/>
                </a:cubicBezTo>
                <a:cubicBezTo>
                  <a:pt x="347" y="841"/>
                  <a:pt x="413" y="841"/>
                  <a:pt x="479" y="841"/>
                </a:cubicBezTo>
                <a:cubicBezTo>
                  <a:pt x="627" y="841"/>
                  <a:pt x="742" y="874"/>
                  <a:pt x="825" y="956"/>
                </a:cubicBezTo>
                <a:cubicBezTo>
                  <a:pt x="907" y="1022"/>
                  <a:pt x="940" y="1137"/>
                  <a:pt x="940" y="1253"/>
                </a:cubicBezTo>
                <a:cubicBezTo>
                  <a:pt x="940" y="1385"/>
                  <a:pt x="907" y="1484"/>
                  <a:pt x="825" y="1566"/>
                </a:cubicBezTo>
                <a:cubicBezTo>
                  <a:pt x="742" y="1632"/>
                  <a:pt x="627" y="1681"/>
                  <a:pt x="479" y="1681"/>
                </a:cubicBezTo>
                <a:cubicBezTo>
                  <a:pt x="396" y="1681"/>
                  <a:pt x="314" y="1665"/>
                  <a:pt x="231" y="1648"/>
                </a:cubicBezTo>
                <a:cubicBezTo>
                  <a:pt x="149" y="1632"/>
                  <a:pt x="67" y="1599"/>
                  <a:pt x="1" y="1549"/>
                </a:cubicBezTo>
                <a:lnTo>
                  <a:pt x="1" y="1813"/>
                </a:lnTo>
                <a:cubicBezTo>
                  <a:pt x="83" y="1830"/>
                  <a:pt x="165" y="1863"/>
                  <a:pt x="248" y="1863"/>
                </a:cubicBezTo>
                <a:cubicBezTo>
                  <a:pt x="330" y="1879"/>
                  <a:pt x="413" y="1896"/>
                  <a:pt x="479" y="1896"/>
                </a:cubicBezTo>
                <a:cubicBezTo>
                  <a:pt x="709" y="1896"/>
                  <a:pt x="891" y="1830"/>
                  <a:pt x="1006" y="1731"/>
                </a:cubicBezTo>
                <a:cubicBezTo>
                  <a:pt x="1138" y="1615"/>
                  <a:pt x="1204" y="1451"/>
                  <a:pt x="1204" y="1253"/>
                </a:cubicBezTo>
                <a:cubicBezTo>
                  <a:pt x="1204" y="1071"/>
                  <a:pt x="1138" y="907"/>
                  <a:pt x="1022" y="791"/>
                </a:cubicBezTo>
                <a:cubicBezTo>
                  <a:pt x="891" y="692"/>
                  <a:pt x="726" y="626"/>
                  <a:pt x="528" y="626"/>
                </a:cubicBezTo>
                <a:cubicBezTo>
                  <a:pt x="495" y="626"/>
                  <a:pt x="446" y="626"/>
                  <a:pt x="413" y="643"/>
                </a:cubicBezTo>
                <a:cubicBezTo>
                  <a:pt x="380" y="643"/>
                  <a:pt x="347" y="659"/>
                  <a:pt x="314" y="659"/>
                </a:cubicBezTo>
                <a:lnTo>
                  <a:pt x="314" y="214"/>
                </a:lnTo>
                <a:lnTo>
                  <a:pt x="1055" y="214"/>
                </a:lnTo>
                <a:lnTo>
                  <a:pt x="10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1434;p48">
            <a:extLst>
              <a:ext uri="{FF2B5EF4-FFF2-40B4-BE49-F238E27FC236}">
                <a16:creationId xmlns:a16="http://schemas.microsoft.com/office/drawing/2014/main" id="{BDCD1679-049B-7F50-B336-D71D30976546}"/>
              </a:ext>
            </a:extLst>
          </p:cNvPr>
          <p:cNvGrpSpPr/>
          <p:nvPr/>
        </p:nvGrpSpPr>
        <p:grpSpPr>
          <a:xfrm>
            <a:off x="7133323" y="1641614"/>
            <a:ext cx="633186" cy="633054"/>
            <a:chOff x="238125" y="3745825"/>
            <a:chExt cx="1319000" cy="1318725"/>
          </a:xfrm>
        </p:grpSpPr>
        <p:sp>
          <p:nvSpPr>
            <p:cNvPr id="54" name="Google Shape;1435;p48">
              <a:extLst>
                <a:ext uri="{FF2B5EF4-FFF2-40B4-BE49-F238E27FC236}">
                  <a16:creationId xmlns:a16="http://schemas.microsoft.com/office/drawing/2014/main" id="{DB056C0A-0CD7-2D68-6417-B3928A6B10B6}"/>
                </a:ext>
              </a:extLst>
            </p:cNvPr>
            <p:cNvSpPr/>
            <p:nvPr/>
          </p:nvSpPr>
          <p:spPr>
            <a:xfrm>
              <a:off x="403175" y="3947200"/>
              <a:ext cx="952350" cy="916050"/>
            </a:xfrm>
            <a:custGeom>
              <a:avLst/>
              <a:gdLst/>
              <a:ahLst/>
              <a:cxnLst/>
              <a:rect l="l" t="t" r="r" b="b"/>
              <a:pathLst>
                <a:path w="38094" h="36642" extrusionOk="0">
                  <a:moveTo>
                    <a:pt x="19772" y="767"/>
                  </a:moveTo>
                  <a:cubicBezTo>
                    <a:pt x="29462" y="779"/>
                    <a:pt x="37312" y="8629"/>
                    <a:pt x="37325" y="18320"/>
                  </a:cubicBezTo>
                  <a:cubicBezTo>
                    <a:pt x="37325" y="25426"/>
                    <a:pt x="33040" y="31828"/>
                    <a:pt x="26488" y="34537"/>
                  </a:cubicBezTo>
                  <a:cubicBezTo>
                    <a:pt x="24312" y="35439"/>
                    <a:pt x="22029" y="35877"/>
                    <a:pt x="19765" y="35877"/>
                  </a:cubicBezTo>
                  <a:cubicBezTo>
                    <a:pt x="15198" y="35877"/>
                    <a:pt x="10713" y="34093"/>
                    <a:pt x="7360" y="30731"/>
                  </a:cubicBezTo>
                  <a:cubicBezTo>
                    <a:pt x="2332" y="25716"/>
                    <a:pt x="833" y="18168"/>
                    <a:pt x="3554" y="11603"/>
                  </a:cubicBezTo>
                  <a:cubicBezTo>
                    <a:pt x="6263" y="5051"/>
                    <a:pt x="12665" y="767"/>
                    <a:pt x="19772" y="767"/>
                  </a:cubicBezTo>
                  <a:close/>
                  <a:moveTo>
                    <a:pt x="19767" y="1"/>
                  </a:moveTo>
                  <a:cubicBezTo>
                    <a:pt x="15000" y="1"/>
                    <a:pt x="10315" y="1861"/>
                    <a:pt x="6818" y="5366"/>
                  </a:cubicBezTo>
                  <a:cubicBezTo>
                    <a:pt x="1576" y="10608"/>
                    <a:pt x="1" y="18483"/>
                    <a:pt x="2836" y="25338"/>
                  </a:cubicBezTo>
                  <a:cubicBezTo>
                    <a:pt x="5671" y="32181"/>
                    <a:pt x="12362" y="36641"/>
                    <a:pt x="19772" y="36641"/>
                  </a:cubicBezTo>
                  <a:cubicBezTo>
                    <a:pt x="29878" y="36629"/>
                    <a:pt x="38081" y="28438"/>
                    <a:pt x="38093" y="18320"/>
                  </a:cubicBezTo>
                  <a:cubicBezTo>
                    <a:pt x="38081" y="10910"/>
                    <a:pt x="33620" y="4232"/>
                    <a:pt x="26778" y="1397"/>
                  </a:cubicBezTo>
                  <a:cubicBezTo>
                    <a:pt x="24511" y="457"/>
                    <a:pt x="22129" y="1"/>
                    <a:pt x="19767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36;p48">
              <a:extLst>
                <a:ext uri="{FF2B5EF4-FFF2-40B4-BE49-F238E27FC236}">
                  <a16:creationId xmlns:a16="http://schemas.microsoft.com/office/drawing/2014/main" id="{9F916F81-B375-FBDE-5483-6EF4D1AD780B}"/>
                </a:ext>
              </a:extLst>
            </p:cNvPr>
            <p:cNvSpPr/>
            <p:nvPr/>
          </p:nvSpPr>
          <p:spPr>
            <a:xfrm>
              <a:off x="883275" y="4935050"/>
              <a:ext cx="28700" cy="28675"/>
            </a:xfrm>
            <a:custGeom>
              <a:avLst/>
              <a:gdLst/>
              <a:ahLst/>
              <a:cxnLst/>
              <a:rect l="l" t="t" r="r" b="b"/>
              <a:pathLst>
                <a:path w="1148" h="1147" extrusionOk="0">
                  <a:moveTo>
                    <a:pt x="580" y="0"/>
                  </a:moveTo>
                  <a:cubicBezTo>
                    <a:pt x="253" y="0"/>
                    <a:pt x="1" y="265"/>
                    <a:pt x="1" y="580"/>
                  </a:cubicBezTo>
                  <a:cubicBezTo>
                    <a:pt x="1" y="895"/>
                    <a:pt x="253" y="1147"/>
                    <a:pt x="580" y="1147"/>
                  </a:cubicBezTo>
                  <a:cubicBezTo>
                    <a:pt x="895" y="1147"/>
                    <a:pt x="1147" y="895"/>
                    <a:pt x="1147" y="580"/>
                  </a:cubicBezTo>
                  <a:cubicBezTo>
                    <a:pt x="1147" y="265"/>
                    <a:pt x="895" y="0"/>
                    <a:pt x="5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37;p48">
              <a:extLst>
                <a:ext uri="{FF2B5EF4-FFF2-40B4-BE49-F238E27FC236}">
                  <a16:creationId xmlns:a16="http://schemas.microsoft.com/office/drawing/2014/main" id="{ACF8F8E6-91A1-640F-91C2-5527690F9E86}"/>
                </a:ext>
              </a:extLst>
            </p:cNvPr>
            <p:cNvSpPr/>
            <p:nvPr/>
          </p:nvSpPr>
          <p:spPr>
            <a:xfrm>
              <a:off x="1018725" y="4917600"/>
              <a:ext cx="31850" cy="28800"/>
            </a:xfrm>
            <a:custGeom>
              <a:avLst/>
              <a:gdLst/>
              <a:ahLst/>
              <a:cxnLst/>
              <a:rect l="l" t="t" r="r" b="b"/>
              <a:pathLst>
                <a:path w="1274" h="1152" extrusionOk="0">
                  <a:moveTo>
                    <a:pt x="638" y="0"/>
                  </a:moveTo>
                  <a:cubicBezTo>
                    <a:pt x="590" y="0"/>
                    <a:pt x="541" y="6"/>
                    <a:pt x="492" y="18"/>
                  </a:cubicBezTo>
                  <a:cubicBezTo>
                    <a:pt x="190" y="93"/>
                    <a:pt x="1" y="421"/>
                    <a:pt x="89" y="723"/>
                  </a:cubicBezTo>
                  <a:cubicBezTo>
                    <a:pt x="152" y="975"/>
                    <a:pt x="379" y="1152"/>
                    <a:pt x="644" y="1152"/>
                  </a:cubicBezTo>
                  <a:cubicBezTo>
                    <a:pt x="694" y="1152"/>
                    <a:pt x="732" y="1152"/>
                    <a:pt x="782" y="1139"/>
                  </a:cubicBezTo>
                  <a:cubicBezTo>
                    <a:pt x="1085" y="1051"/>
                    <a:pt x="1274" y="736"/>
                    <a:pt x="1198" y="434"/>
                  </a:cubicBezTo>
                  <a:cubicBezTo>
                    <a:pt x="1134" y="168"/>
                    <a:pt x="900" y="0"/>
                    <a:pt x="63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438;p48">
              <a:extLst>
                <a:ext uri="{FF2B5EF4-FFF2-40B4-BE49-F238E27FC236}">
                  <a16:creationId xmlns:a16="http://schemas.microsoft.com/office/drawing/2014/main" id="{1A992823-3195-47FB-48A6-338068BAA99E}"/>
                </a:ext>
              </a:extLst>
            </p:cNvPr>
            <p:cNvSpPr/>
            <p:nvPr/>
          </p:nvSpPr>
          <p:spPr>
            <a:xfrm>
              <a:off x="711600" y="4907975"/>
              <a:ext cx="32475" cy="28975"/>
            </a:xfrm>
            <a:custGeom>
              <a:avLst/>
              <a:gdLst/>
              <a:ahLst/>
              <a:cxnLst/>
              <a:rect l="l" t="t" r="r" b="b"/>
              <a:pathLst>
                <a:path w="1299" h="1159" extrusionOk="0">
                  <a:moveTo>
                    <a:pt x="665" y="1"/>
                  </a:moveTo>
                  <a:cubicBezTo>
                    <a:pt x="417" y="1"/>
                    <a:pt x="183" y="156"/>
                    <a:pt x="101" y="403"/>
                  </a:cubicBezTo>
                  <a:cubicBezTo>
                    <a:pt x="0" y="705"/>
                    <a:pt x="164" y="1033"/>
                    <a:pt x="466" y="1134"/>
                  </a:cubicBezTo>
                  <a:cubicBezTo>
                    <a:pt x="529" y="1146"/>
                    <a:pt x="592" y="1159"/>
                    <a:pt x="643" y="1159"/>
                  </a:cubicBezTo>
                  <a:cubicBezTo>
                    <a:pt x="895" y="1159"/>
                    <a:pt x="1109" y="995"/>
                    <a:pt x="1197" y="756"/>
                  </a:cubicBezTo>
                  <a:cubicBezTo>
                    <a:pt x="1298" y="453"/>
                    <a:pt x="1134" y="126"/>
                    <a:pt x="832" y="25"/>
                  </a:cubicBezTo>
                  <a:cubicBezTo>
                    <a:pt x="777" y="9"/>
                    <a:pt x="721" y="1"/>
                    <a:pt x="66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39;p48">
              <a:extLst>
                <a:ext uri="{FF2B5EF4-FFF2-40B4-BE49-F238E27FC236}">
                  <a16:creationId xmlns:a16="http://schemas.microsoft.com/office/drawing/2014/main" id="{4A52E43B-9AF7-9C16-2971-A29E895991E8}"/>
                </a:ext>
              </a:extLst>
            </p:cNvPr>
            <p:cNvSpPr/>
            <p:nvPr/>
          </p:nvSpPr>
          <p:spPr>
            <a:xfrm>
              <a:off x="1175625" y="4848450"/>
              <a:ext cx="32775" cy="28650"/>
            </a:xfrm>
            <a:custGeom>
              <a:avLst/>
              <a:gdLst/>
              <a:ahLst/>
              <a:cxnLst/>
              <a:rect l="l" t="t" r="r" b="b"/>
              <a:pathLst>
                <a:path w="1311" h="1146" extrusionOk="0">
                  <a:moveTo>
                    <a:pt x="657" y="1"/>
                  </a:moveTo>
                  <a:cubicBezTo>
                    <a:pt x="552" y="1"/>
                    <a:pt x="447" y="29"/>
                    <a:pt x="353" y="87"/>
                  </a:cubicBezTo>
                  <a:cubicBezTo>
                    <a:pt x="76" y="264"/>
                    <a:pt x="0" y="616"/>
                    <a:pt x="177" y="881"/>
                  </a:cubicBezTo>
                  <a:cubicBezTo>
                    <a:pt x="290" y="1045"/>
                    <a:pt x="466" y="1146"/>
                    <a:pt x="655" y="1146"/>
                  </a:cubicBezTo>
                  <a:cubicBezTo>
                    <a:pt x="769" y="1146"/>
                    <a:pt x="882" y="1120"/>
                    <a:pt x="970" y="1057"/>
                  </a:cubicBezTo>
                  <a:cubicBezTo>
                    <a:pt x="1235" y="881"/>
                    <a:pt x="1311" y="528"/>
                    <a:pt x="1147" y="264"/>
                  </a:cubicBezTo>
                  <a:cubicBezTo>
                    <a:pt x="1033" y="93"/>
                    <a:pt x="846" y="1"/>
                    <a:pt x="65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440;p48">
              <a:extLst>
                <a:ext uri="{FF2B5EF4-FFF2-40B4-BE49-F238E27FC236}">
                  <a16:creationId xmlns:a16="http://schemas.microsoft.com/office/drawing/2014/main" id="{6B169215-C5DE-7359-E121-CB0D36E1CB2B}"/>
                </a:ext>
              </a:extLst>
            </p:cNvPr>
            <p:cNvSpPr/>
            <p:nvPr/>
          </p:nvSpPr>
          <p:spPr>
            <a:xfrm>
              <a:off x="558800" y="4828875"/>
              <a:ext cx="32475" cy="29000"/>
            </a:xfrm>
            <a:custGeom>
              <a:avLst/>
              <a:gdLst/>
              <a:ahLst/>
              <a:cxnLst/>
              <a:rect l="l" t="t" r="r" b="b"/>
              <a:pathLst>
                <a:path w="1299" h="1160" extrusionOk="0">
                  <a:moveTo>
                    <a:pt x="646" y="1"/>
                  </a:moveTo>
                  <a:cubicBezTo>
                    <a:pt x="468" y="1"/>
                    <a:pt x="295" y="82"/>
                    <a:pt x="190" y="240"/>
                  </a:cubicBezTo>
                  <a:cubicBezTo>
                    <a:pt x="1" y="492"/>
                    <a:pt x="51" y="858"/>
                    <a:pt x="303" y="1047"/>
                  </a:cubicBezTo>
                  <a:cubicBezTo>
                    <a:pt x="404" y="1122"/>
                    <a:pt x="530" y="1160"/>
                    <a:pt x="643" y="1160"/>
                  </a:cubicBezTo>
                  <a:cubicBezTo>
                    <a:pt x="832" y="1160"/>
                    <a:pt x="996" y="1072"/>
                    <a:pt x="1110" y="921"/>
                  </a:cubicBezTo>
                  <a:cubicBezTo>
                    <a:pt x="1299" y="669"/>
                    <a:pt x="1248" y="303"/>
                    <a:pt x="996" y="114"/>
                  </a:cubicBezTo>
                  <a:cubicBezTo>
                    <a:pt x="889" y="38"/>
                    <a:pt x="766" y="1"/>
                    <a:pt x="6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441;p48">
              <a:extLst>
                <a:ext uri="{FF2B5EF4-FFF2-40B4-BE49-F238E27FC236}">
                  <a16:creationId xmlns:a16="http://schemas.microsoft.com/office/drawing/2014/main" id="{FC9650CB-F452-D3E4-AC86-6AC42C5DA59C}"/>
                </a:ext>
              </a:extLst>
            </p:cNvPr>
            <p:cNvSpPr/>
            <p:nvPr/>
          </p:nvSpPr>
          <p:spPr>
            <a:xfrm>
              <a:off x="1303825" y="47333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55" y="0"/>
                  </a:moveTo>
                  <a:cubicBezTo>
                    <a:pt x="485" y="0"/>
                    <a:pt x="317" y="74"/>
                    <a:pt x="202" y="218"/>
                  </a:cubicBezTo>
                  <a:cubicBezTo>
                    <a:pt x="1" y="457"/>
                    <a:pt x="51" y="823"/>
                    <a:pt x="291" y="1024"/>
                  </a:cubicBezTo>
                  <a:cubicBezTo>
                    <a:pt x="391" y="1113"/>
                    <a:pt x="517" y="1150"/>
                    <a:pt x="656" y="1150"/>
                  </a:cubicBezTo>
                  <a:cubicBezTo>
                    <a:pt x="832" y="1150"/>
                    <a:pt x="996" y="1075"/>
                    <a:pt x="1097" y="949"/>
                  </a:cubicBezTo>
                  <a:cubicBezTo>
                    <a:pt x="1299" y="697"/>
                    <a:pt x="1261" y="331"/>
                    <a:pt x="1021" y="130"/>
                  </a:cubicBezTo>
                  <a:cubicBezTo>
                    <a:pt x="913" y="43"/>
                    <a:pt x="783" y="0"/>
                    <a:pt x="655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442;p48">
              <a:extLst>
                <a:ext uri="{FF2B5EF4-FFF2-40B4-BE49-F238E27FC236}">
                  <a16:creationId xmlns:a16="http://schemas.microsoft.com/office/drawing/2014/main" id="{EFD763A1-BBDC-3B36-F038-AB776E9822CF}"/>
                </a:ext>
              </a:extLst>
            </p:cNvPr>
            <p:cNvSpPr/>
            <p:nvPr/>
          </p:nvSpPr>
          <p:spPr>
            <a:xfrm>
              <a:off x="438150" y="4706450"/>
              <a:ext cx="32475" cy="28900"/>
            </a:xfrm>
            <a:custGeom>
              <a:avLst/>
              <a:gdLst/>
              <a:ahLst/>
              <a:cxnLst/>
              <a:rect l="l" t="t" r="r" b="b"/>
              <a:pathLst>
                <a:path w="1299" h="1156" extrusionOk="0">
                  <a:moveTo>
                    <a:pt x="644" y="0"/>
                  </a:moveTo>
                  <a:cubicBezTo>
                    <a:pt x="530" y="0"/>
                    <a:pt x="414" y="36"/>
                    <a:pt x="316" y="109"/>
                  </a:cubicBezTo>
                  <a:cubicBezTo>
                    <a:pt x="51" y="286"/>
                    <a:pt x="1" y="651"/>
                    <a:pt x="177" y="916"/>
                  </a:cubicBezTo>
                  <a:cubicBezTo>
                    <a:pt x="290" y="1067"/>
                    <a:pt x="467" y="1155"/>
                    <a:pt x="643" y="1155"/>
                  </a:cubicBezTo>
                  <a:cubicBezTo>
                    <a:pt x="769" y="1155"/>
                    <a:pt x="883" y="1117"/>
                    <a:pt x="983" y="1042"/>
                  </a:cubicBezTo>
                  <a:cubicBezTo>
                    <a:pt x="1235" y="865"/>
                    <a:pt x="1298" y="500"/>
                    <a:pt x="1109" y="248"/>
                  </a:cubicBezTo>
                  <a:cubicBezTo>
                    <a:pt x="1002" y="87"/>
                    <a:pt x="824" y="0"/>
                    <a:pt x="64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43;p48">
              <a:extLst>
                <a:ext uri="{FF2B5EF4-FFF2-40B4-BE49-F238E27FC236}">
                  <a16:creationId xmlns:a16="http://schemas.microsoft.com/office/drawing/2014/main" id="{FDCA38AC-5531-3677-5EE3-DAF07BAA8EFD}"/>
                </a:ext>
              </a:extLst>
            </p:cNvPr>
            <p:cNvSpPr/>
            <p:nvPr/>
          </p:nvSpPr>
          <p:spPr>
            <a:xfrm>
              <a:off x="1390150" y="4584700"/>
              <a:ext cx="32775" cy="28725"/>
            </a:xfrm>
            <a:custGeom>
              <a:avLst/>
              <a:gdLst/>
              <a:ahLst/>
              <a:cxnLst/>
              <a:rect l="l" t="t" r="r" b="b"/>
              <a:pathLst>
                <a:path w="1311" h="1149" extrusionOk="0">
                  <a:moveTo>
                    <a:pt x="643" y="1"/>
                  </a:moveTo>
                  <a:cubicBezTo>
                    <a:pt x="413" y="1"/>
                    <a:pt x="201" y="136"/>
                    <a:pt x="114" y="367"/>
                  </a:cubicBezTo>
                  <a:cubicBezTo>
                    <a:pt x="0" y="670"/>
                    <a:pt x="139" y="998"/>
                    <a:pt x="441" y="1111"/>
                  </a:cubicBezTo>
                  <a:cubicBezTo>
                    <a:pt x="504" y="1136"/>
                    <a:pt x="580" y="1149"/>
                    <a:pt x="656" y="1149"/>
                  </a:cubicBezTo>
                  <a:cubicBezTo>
                    <a:pt x="895" y="1149"/>
                    <a:pt x="1109" y="1010"/>
                    <a:pt x="1197" y="783"/>
                  </a:cubicBezTo>
                  <a:cubicBezTo>
                    <a:pt x="1311" y="481"/>
                    <a:pt x="1160" y="153"/>
                    <a:pt x="857" y="40"/>
                  </a:cubicBezTo>
                  <a:cubicBezTo>
                    <a:pt x="786" y="13"/>
                    <a:pt x="714" y="1"/>
                    <a:pt x="64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444;p48">
              <a:extLst>
                <a:ext uri="{FF2B5EF4-FFF2-40B4-BE49-F238E27FC236}">
                  <a16:creationId xmlns:a16="http://schemas.microsoft.com/office/drawing/2014/main" id="{C2C5D144-9291-8D76-2911-5433DA69E2D2}"/>
                </a:ext>
              </a:extLst>
            </p:cNvPr>
            <p:cNvSpPr/>
            <p:nvPr/>
          </p:nvSpPr>
          <p:spPr>
            <a:xfrm>
              <a:off x="361925" y="4552350"/>
              <a:ext cx="32150" cy="28950"/>
            </a:xfrm>
            <a:custGeom>
              <a:avLst/>
              <a:gdLst/>
              <a:ahLst/>
              <a:cxnLst/>
              <a:rect l="l" t="t" r="r" b="b"/>
              <a:pathLst>
                <a:path w="1286" h="1158" extrusionOk="0">
                  <a:moveTo>
                    <a:pt x="626" y="1"/>
                  </a:moveTo>
                  <a:cubicBezTo>
                    <a:pt x="573" y="1"/>
                    <a:pt x="519" y="8"/>
                    <a:pt x="466" y="23"/>
                  </a:cubicBezTo>
                  <a:cubicBezTo>
                    <a:pt x="164" y="124"/>
                    <a:pt x="0" y="452"/>
                    <a:pt x="88" y="754"/>
                  </a:cubicBezTo>
                  <a:cubicBezTo>
                    <a:pt x="164" y="994"/>
                    <a:pt x="391" y="1157"/>
                    <a:pt x="643" y="1157"/>
                  </a:cubicBezTo>
                  <a:cubicBezTo>
                    <a:pt x="693" y="1157"/>
                    <a:pt x="756" y="1145"/>
                    <a:pt x="807" y="1132"/>
                  </a:cubicBezTo>
                  <a:cubicBezTo>
                    <a:pt x="1109" y="1031"/>
                    <a:pt x="1285" y="716"/>
                    <a:pt x="1197" y="414"/>
                  </a:cubicBezTo>
                  <a:cubicBezTo>
                    <a:pt x="1114" y="164"/>
                    <a:pt x="876" y="1"/>
                    <a:pt x="62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445;p48">
              <a:extLst>
                <a:ext uri="{FF2B5EF4-FFF2-40B4-BE49-F238E27FC236}">
                  <a16:creationId xmlns:a16="http://schemas.microsoft.com/office/drawing/2014/main" id="{D3E1860C-7029-713D-5DDB-F6F1771E34C3}"/>
                </a:ext>
              </a:extLst>
            </p:cNvPr>
            <p:cNvSpPr/>
            <p:nvPr/>
          </p:nvSpPr>
          <p:spPr>
            <a:xfrm>
              <a:off x="1426700" y="4416200"/>
              <a:ext cx="29625" cy="29000"/>
            </a:xfrm>
            <a:custGeom>
              <a:avLst/>
              <a:gdLst/>
              <a:ahLst/>
              <a:cxnLst/>
              <a:rect l="l" t="t" r="r" b="b"/>
              <a:pathLst>
                <a:path w="1185" h="1160" extrusionOk="0">
                  <a:moveTo>
                    <a:pt x="595" y="0"/>
                  </a:moveTo>
                  <a:cubicBezTo>
                    <a:pt x="289" y="0"/>
                    <a:pt x="25" y="248"/>
                    <a:pt x="13" y="555"/>
                  </a:cubicBezTo>
                  <a:cubicBezTo>
                    <a:pt x="0" y="870"/>
                    <a:pt x="240" y="1135"/>
                    <a:pt x="567" y="1160"/>
                  </a:cubicBezTo>
                  <a:lnTo>
                    <a:pt x="592" y="1160"/>
                  </a:lnTo>
                  <a:cubicBezTo>
                    <a:pt x="895" y="1160"/>
                    <a:pt x="1147" y="920"/>
                    <a:pt x="1159" y="605"/>
                  </a:cubicBezTo>
                  <a:cubicBezTo>
                    <a:pt x="1185" y="290"/>
                    <a:pt x="933" y="26"/>
                    <a:pt x="618" y="1"/>
                  </a:cubicBezTo>
                  <a:cubicBezTo>
                    <a:pt x="610" y="0"/>
                    <a:pt x="602" y="0"/>
                    <a:pt x="595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446;p48">
              <a:extLst>
                <a:ext uri="{FF2B5EF4-FFF2-40B4-BE49-F238E27FC236}">
                  <a16:creationId xmlns:a16="http://schemas.microsoft.com/office/drawing/2014/main" id="{B63E1432-C720-7B8E-C103-D10CE7236A24}"/>
                </a:ext>
              </a:extLst>
            </p:cNvPr>
            <p:cNvSpPr/>
            <p:nvPr/>
          </p:nvSpPr>
          <p:spPr>
            <a:xfrm>
              <a:off x="338925" y="4382175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5" y="1"/>
                    <a:pt x="0" y="253"/>
                    <a:pt x="0" y="568"/>
                  </a:cubicBezTo>
                  <a:cubicBezTo>
                    <a:pt x="0" y="883"/>
                    <a:pt x="252" y="1147"/>
                    <a:pt x="567" y="1160"/>
                  </a:cubicBezTo>
                  <a:lnTo>
                    <a:pt x="580" y="1160"/>
                  </a:lnTo>
                  <a:cubicBezTo>
                    <a:pt x="895" y="1160"/>
                    <a:pt x="1147" y="895"/>
                    <a:pt x="1147" y="580"/>
                  </a:cubicBezTo>
                  <a:cubicBezTo>
                    <a:pt x="1160" y="265"/>
                    <a:pt x="895" y="1"/>
                    <a:pt x="580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447;p48">
              <a:extLst>
                <a:ext uri="{FF2B5EF4-FFF2-40B4-BE49-F238E27FC236}">
                  <a16:creationId xmlns:a16="http://schemas.microsoft.com/office/drawing/2014/main" id="{9B73317E-462E-7F89-6A1D-4C1854F46C11}"/>
                </a:ext>
              </a:extLst>
            </p:cNvPr>
            <p:cNvSpPr/>
            <p:nvPr/>
          </p:nvSpPr>
          <p:spPr>
            <a:xfrm>
              <a:off x="1406225" y="4245525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7" y="0"/>
                    <a:pt x="544" y="8"/>
                    <a:pt x="491" y="23"/>
                  </a:cubicBezTo>
                  <a:cubicBezTo>
                    <a:pt x="189" y="99"/>
                    <a:pt x="0" y="414"/>
                    <a:pt x="88" y="729"/>
                  </a:cubicBezTo>
                  <a:cubicBezTo>
                    <a:pt x="151" y="968"/>
                    <a:pt x="378" y="1145"/>
                    <a:pt x="643" y="1145"/>
                  </a:cubicBezTo>
                  <a:cubicBezTo>
                    <a:pt x="693" y="1145"/>
                    <a:pt x="743" y="1145"/>
                    <a:pt x="794" y="1132"/>
                  </a:cubicBezTo>
                  <a:cubicBezTo>
                    <a:pt x="1109" y="1044"/>
                    <a:pt x="1285" y="716"/>
                    <a:pt x="1197" y="414"/>
                  </a:cubicBezTo>
                  <a:cubicBezTo>
                    <a:pt x="1124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448;p48">
              <a:extLst>
                <a:ext uri="{FF2B5EF4-FFF2-40B4-BE49-F238E27FC236}">
                  <a16:creationId xmlns:a16="http://schemas.microsoft.com/office/drawing/2014/main" id="{C0E0D6D9-9412-95BF-C8BC-B907F542FAA3}"/>
                </a:ext>
              </a:extLst>
            </p:cNvPr>
            <p:cNvSpPr/>
            <p:nvPr/>
          </p:nvSpPr>
          <p:spPr>
            <a:xfrm>
              <a:off x="366950" y="4212875"/>
              <a:ext cx="32175" cy="28825"/>
            </a:xfrm>
            <a:custGeom>
              <a:avLst/>
              <a:gdLst/>
              <a:ahLst/>
              <a:cxnLst/>
              <a:rect l="l" t="t" r="r" b="b"/>
              <a:pathLst>
                <a:path w="1287" h="1153" extrusionOk="0">
                  <a:moveTo>
                    <a:pt x="642" y="0"/>
                  </a:moveTo>
                  <a:cubicBezTo>
                    <a:pt x="403" y="0"/>
                    <a:pt x="181" y="145"/>
                    <a:pt x="102" y="384"/>
                  </a:cubicBezTo>
                  <a:cubicBezTo>
                    <a:pt x="1" y="686"/>
                    <a:pt x="152" y="1014"/>
                    <a:pt x="454" y="1115"/>
                  </a:cubicBezTo>
                  <a:cubicBezTo>
                    <a:pt x="517" y="1140"/>
                    <a:pt x="580" y="1153"/>
                    <a:pt x="643" y="1153"/>
                  </a:cubicBezTo>
                  <a:cubicBezTo>
                    <a:pt x="895" y="1153"/>
                    <a:pt x="1110" y="989"/>
                    <a:pt x="1185" y="762"/>
                  </a:cubicBezTo>
                  <a:cubicBezTo>
                    <a:pt x="1286" y="460"/>
                    <a:pt x="1135" y="132"/>
                    <a:pt x="832" y="31"/>
                  </a:cubicBezTo>
                  <a:cubicBezTo>
                    <a:pt x="769" y="10"/>
                    <a:pt x="705" y="0"/>
                    <a:pt x="642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449;p48">
              <a:extLst>
                <a:ext uri="{FF2B5EF4-FFF2-40B4-BE49-F238E27FC236}">
                  <a16:creationId xmlns:a16="http://schemas.microsoft.com/office/drawing/2014/main" id="{33E2ABB8-B47F-4ECA-65E4-5114C9589072}"/>
                </a:ext>
              </a:extLst>
            </p:cNvPr>
            <p:cNvSpPr/>
            <p:nvPr/>
          </p:nvSpPr>
          <p:spPr>
            <a:xfrm>
              <a:off x="1334075" y="4089025"/>
              <a:ext cx="32775" cy="28875"/>
            </a:xfrm>
            <a:custGeom>
              <a:avLst/>
              <a:gdLst/>
              <a:ahLst/>
              <a:cxnLst/>
              <a:rect l="l" t="t" r="r" b="b"/>
              <a:pathLst>
                <a:path w="1311" h="1155" extrusionOk="0">
                  <a:moveTo>
                    <a:pt x="654" y="1"/>
                  </a:moveTo>
                  <a:cubicBezTo>
                    <a:pt x="547" y="1"/>
                    <a:pt x="438" y="31"/>
                    <a:pt x="341" y="96"/>
                  </a:cubicBezTo>
                  <a:cubicBezTo>
                    <a:pt x="76" y="273"/>
                    <a:pt x="0" y="638"/>
                    <a:pt x="189" y="903"/>
                  </a:cubicBezTo>
                  <a:cubicBezTo>
                    <a:pt x="290" y="1054"/>
                    <a:pt x="467" y="1155"/>
                    <a:pt x="668" y="1155"/>
                  </a:cubicBezTo>
                  <a:cubicBezTo>
                    <a:pt x="782" y="1155"/>
                    <a:pt x="883" y="1117"/>
                    <a:pt x="983" y="1054"/>
                  </a:cubicBezTo>
                  <a:cubicBezTo>
                    <a:pt x="1248" y="877"/>
                    <a:pt x="1311" y="525"/>
                    <a:pt x="1135" y="260"/>
                  </a:cubicBezTo>
                  <a:cubicBezTo>
                    <a:pt x="1023" y="92"/>
                    <a:pt x="840" y="1"/>
                    <a:pt x="65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450;p48">
              <a:extLst>
                <a:ext uri="{FF2B5EF4-FFF2-40B4-BE49-F238E27FC236}">
                  <a16:creationId xmlns:a16="http://schemas.microsoft.com/office/drawing/2014/main" id="{D5DD8CAC-475D-76DD-D1C4-E83E2774B7DA}"/>
                </a:ext>
              </a:extLst>
            </p:cNvPr>
            <p:cNvSpPr/>
            <p:nvPr/>
          </p:nvSpPr>
          <p:spPr>
            <a:xfrm>
              <a:off x="448225" y="4061375"/>
              <a:ext cx="32475" cy="28800"/>
            </a:xfrm>
            <a:custGeom>
              <a:avLst/>
              <a:gdLst/>
              <a:ahLst/>
              <a:cxnLst/>
              <a:rect l="l" t="t" r="r" b="b"/>
              <a:pathLst>
                <a:path w="1299" h="1152" extrusionOk="0">
                  <a:moveTo>
                    <a:pt x="643" y="0"/>
                  </a:moveTo>
                  <a:cubicBezTo>
                    <a:pt x="470" y="0"/>
                    <a:pt x="300" y="77"/>
                    <a:pt x="190" y="232"/>
                  </a:cubicBezTo>
                  <a:cubicBezTo>
                    <a:pt x="1" y="471"/>
                    <a:pt x="51" y="837"/>
                    <a:pt x="303" y="1026"/>
                  </a:cubicBezTo>
                  <a:cubicBezTo>
                    <a:pt x="404" y="1114"/>
                    <a:pt x="530" y="1152"/>
                    <a:pt x="656" y="1152"/>
                  </a:cubicBezTo>
                  <a:cubicBezTo>
                    <a:pt x="832" y="1152"/>
                    <a:pt x="996" y="1063"/>
                    <a:pt x="1110" y="925"/>
                  </a:cubicBezTo>
                  <a:cubicBezTo>
                    <a:pt x="1299" y="673"/>
                    <a:pt x="1248" y="307"/>
                    <a:pt x="996" y="118"/>
                  </a:cubicBezTo>
                  <a:cubicBezTo>
                    <a:pt x="891" y="40"/>
                    <a:pt x="767" y="0"/>
                    <a:pt x="643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451;p48">
              <a:extLst>
                <a:ext uri="{FF2B5EF4-FFF2-40B4-BE49-F238E27FC236}">
                  <a16:creationId xmlns:a16="http://schemas.microsoft.com/office/drawing/2014/main" id="{97FA2A8B-0925-A0A1-E75F-3B222F6C7BAF}"/>
                </a:ext>
              </a:extLst>
            </p:cNvPr>
            <p:cNvSpPr/>
            <p:nvPr/>
          </p:nvSpPr>
          <p:spPr>
            <a:xfrm>
              <a:off x="1217525" y="396280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2" y="1"/>
                  </a:moveTo>
                  <a:cubicBezTo>
                    <a:pt x="474" y="1"/>
                    <a:pt x="309" y="75"/>
                    <a:pt x="202" y="218"/>
                  </a:cubicBezTo>
                  <a:cubicBezTo>
                    <a:pt x="0" y="470"/>
                    <a:pt x="51" y="836"/>
                    <a:pt x="290" y="1037"/>
                  </a:cubicBezTo>
                  <a:cubicBezTo>
                    <a:pt x="391" y="1113"/>
                    <a:pt x="517" y="1151"/>
                    <a:pt x="655" y="1151"/>
                  </a:cubicBezTo>
                  <a:cubicBezTo>
                    <a:pt x="832" y="1151"/>
                    <a:pt x="996" y="1075"/>
                    <a:pt x="1109" y="936"/>
                  </a:cubicBezTo>
                  <a:cubicBezTo>
                    <a:pt x="1298" y="684"/>
                    <a:pt x="1260" y="319"/>
                    <a:pt x="1008" y="130"/>
                  </a:cubicBezTo>
                  <a:cubicBezTo>
                    <a:pt x="900" y="43"/>
                    <a:pt x="770" y="1"/>
                    <a:pt x="64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452;p48">
              <a:extLst>
                <a:ext uri="{FF2B5EF4-FFF2-40B4-BE49-F238E27FC236}">
                  <a16:creationId xmlns:a16="http://schemas.microsoft.com/office/drawing/2014/main" id="{CA8DA73D-F04D-11C9-B545-A17DC00EA69F}"/>
                </a:ext>
              </a:extLst>
            </p:cNvPr>
            <p:cNvSpPr/>
            <p:nvPr/>
          </p:nvSpPr>
          <p:spPr>
            <a:xfrm>
              <a:off x="572350" y="3942525"/>
              <a:ext cx="33100" cy="28900"/>
            </a:xfrm>
            <a:custGeom>
              <a:avLst/>
              <a:gdLst/>
              <a:ahLst/>
              <a:cxnLst/>
              <a:rect l="l" t="t" r="r" b="b"/>
              <a:pathLst>
                <a:path w="1324" h="1156" extrusionOk="0">
                  <a:moveTo>
                    <a:pt x="679" y="0"/>
                  </a:moveTo>
                  <a:cubicBezTo>
                    <a:pt x="563" y="0"/>
                    <a:pt x="444" y="36"/>
                    <a:pt x="341" y="109"/>
                  </a:cubicBezTo>
                  <a:cubicBezTo>
                    <a:pt x="76" y="286"/>
                    <a:pt x="1" y="639"/>
                    <a:pt x="190" y="903"/>
                  </a:cubicBezTo>
                  <a:cubicBezTo>
                    <a:pt x="303" y="1067"/>
                    <a:pt x="479" y="1155"/>
                    <a:pt x="668" y="1155"/>
                  </a:cubicBezTo>
                  <a:cubicBezTo>
                    <a:pt x="782" y="1155"/>
                    <a:pt x="895" y="1117"/>
                    <a:pt x="996" y="1054"/>
                  </a:cubicBezTo>
                  <a:cubicBezTo>
                    <a:pt x="1261" y="878"/>
                    <a:pt x="1324" y="513"/>
                    <a:pt x="1147" y="248"/>
                  </a:cubicBezTo>
                  <a:cubicBezTo>
                    <a:pt x="1040" y="87"/>
                    <a:pt x="862" y="0"/>
                    <a:pt x="67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453;p48">
              <a:extLst>
                <a:ext uri="{FF2B5EF4-FFF2-40B4-BE49-F238E27FC236}">
                  <a16:creationId xmlns:a16="http://schemas.microsoft.com/office/drawing/2014/main" id="{19D5DB76-6F1E-90EE-6156-AC6179DF3A21}"/>
                </a:ext>
              </a:extLst>
            </p:cNvPr>
            <p:cNvSpPr/>
            <p:nvPr/>
          </p:nvSpPr>
          <p:spPr>
            <a:xfrm>
              <a:off x="1067250" y="3879100"/>
              <a:ext cx="32475" cy="28675"/>
            </a:xfrm>
            <a:custGeom>
              <a:avLst/>
              <a:gdLst/>
              <a:ahLst/>
              <a:cxnLst/>
              <a:rect l="l" t="t" r="r" b="b"/>
              <a:pathLst>
                <a:path w="1299" h="1147" extrusionOk="0">
                  <a:moveTo>
                    <a:pt x="646" y="0"/>
                  </a:moveTo>
                  <a:cubicBezTo>
                    <a:pt x="418" y="0"/>
                    <a:pt x="202" y="144"/>
                    <a:pt x="114" y="378"/>
                  </a:cubicBezTo>
                  <a:cubicBezTo>
                    <a:pt x="1" y="681"/>
                    <a:pt x="152" y="1008"/>
                    <a:pt x="454" y="1122"/>
                  </a:cubicBezTo>
                  <a:cubicBezTo>
                    <a:pt x="517" y="1134"/>
                    <a:pt x="580" y="1147"/>
                    <a:pt x="656" y="1147"/>
                  </a:cubicBezTo>
                  <a:cubicBezTo>
                    <a:pt x="895" y="1147"/>
                    <a:pt x="1109" y="996"/>
                    <a:pt x="1198" y="769"/>
                  </a:cubicBezTo>
                  <a:cubicBezTo>
                    <a:pt x="1298" y="479"/>
                    <a:pt x="1147" y="139"/>
                    <a:pt x="845" y="38"/>
                  </a:cubicBezTo>
                  <a:cubicBezTo>
                    <a:pt x="780" y="12"/>
                    <a:pt x="712" y="0"/>
                    <a:pt x="646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454;p48">
              <a:extLst>
                <a:ext uri="{FF2B5EF4-FFF2-40B4-BE49-F238E27FC236}">
                  <a16:creationId xmlns:a16="http://schemas.microsoft.com/office/drawing/2014/main" id="{12C662EC-8A1C-83C3-F36B-C723DE6A9826}"/>
                </a:ext>
              </a:extLst>
            </p:cNvPr>
            <p:cNvSpPr/>
            <p:nvPr/>
          </p:nvSpPr>
          <p:spPr>
            <a:xfrm>
              <a:off x="727975" y="3868450"/>
              <a:ext cx="32150" cy="28625"/>
            </a:xfrm>
            <a:custGeom>
              <a:avLst/>
              <a:gdLst/>
              <a:ahLst/>
              <a:cxnLst/>
              <a:rect l="l" t="t" r="r" b="b"/>
              <a:pathLst>
                <a:path w="1286" h="1145" extrusionOk="0">
                  <a:moveTo>
                    <a:pt x="650" y="0"/>
                  </a:moveTo>
                  <a:cubicBezTo>
                    <a:pt x="598" y="0"/>
                    <a:pt x="545" y="7"/>
                    <a:pt x="492" y="23"/>
                  </a:cubicBezTo>
                  <a:cubicBezTo>
                    <a:pt x="177" y="111"/>
                    <a:pt x="0" y="426"/>
                    <a:pt x="101" y="741"/>
                  </a:cubicBezTo>
                  <a:cubicBezTo>
                    <a:pt x="162" y="972"/>
                    <a:pt x="376" y="1145"/>
                    <a:pt x="629" y="1145"/>
                  </a:cubicBezTo>
                  <a:cubicBezTo>
                    <a:pt x="638" y="1145"/>
                    <a:pt x="647" y="1145"/>
                    <a:pt x="656" y="1144"/>
                  </a:cubicBezTo>
                  <a:cubicBezTo>
                    <a:pt x="706" y="1144"/>
                    <a:pt x="756" y="1144"/>
                    <a:pt x="807" y="1132"/>
                  </a:cubicBezTo>
                  <a:cubicBezTo>
                    <a:pt x="1122" y="1044"/>
                    <a:pt x="1286" y="716"/>
                    <a:pt x="1197" y="414"/>
                  </a:cubicBezTo>
                  <a:cubicBezTo>
                    <a:pt x="1125" y="164"/>
                    <a:pt x="897" y="0"/>
                    <a:pt x="65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455;p48">
              <a:extLst>
                <a:ext uri="{FF2B5EF4-FFF2-40B4-BE49-F238E27FC236}">
                  <a16:creationId xmlns:a16="http://schemas.microsoft.com/office/drawing/2014/main" id="{7E19BD6C-8E53-EAF7-E412-65898EB3892D}"/>
                </a:ext>
              </a:extLst>
            </p:cNvPr>
            <p:cNvSpPr/>
            <p:nvPr/>
          </p:nvSpPr>
          <p:spPr>
            <a:xfrm>
              <a:off x="899975" y="3846625"/>
              <a:ext cx="29325" cy="28700"/>
            </a:xfrm>
            <a:custGeom>
              <a:avLst/>
              <a:gdLst/>
              <a:ahLst/>
              <a:cxnLst/>
              <a:rect l="l" t="t" r="r" b="b"/>
              <a:pathLst>
                <a:path w="1173" h="1148" extrusionOk="0">
                  <a:moveTo>
                    <a:pt x="583" y="1"/>
                  </a:moveTo>
                  <a:cubicBezTo>
                    <a:pt x="278" y="1"/>
                    <a:pt x="25" y="248"/>
                    <a:pt x="13" y="556"/>
                  </a:cubicBezTo>
                  <a:cubicBezTo>
                    <a:pt x="0" y="871"/>
                    <a:pt x="252" y="1148"/>
                    <a:pt x="567" y="1148"/>
                  </a:cubicBezTo>
                  <a:lnTo>
                    <a:pt x="593" y="1148"/>
                  </a:lnTo>
                  <a:cubicBezTo>
                    <a:pt x="895" y="1148"/>
                    <a:pt x="1147" y="908"/>
                    <a:pt x="1160" y="593"/>
                  </a:cubicBezTo>
                  <a:cubicBezTo>
                    <a:pt x="1172" y="278"/>
                    <a:pt x="920" y="14"/>
                    <a:pt x="605" y="1"/>
                  </a:cubicBezTo>
                  <a:cubicBezTo>
                    <a:pt x="598" y="1"/>
                    <a:pt x="590" y="1"/>
                    <a:pt x="58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456;p48">
              <a:extLst>
                <a:ext uri="{FF2B5EF4-FFF2-40B4-BE49-F238E27FC236}">
                  <a16:creationId xmlns:a16="http://schemas.microsoft.com/office/drawing/2014/main" id="{8110BFCA-4990-7F11-A2F2-CA4A9EC09802}"/>
                </a:ext>
              </a:extLst>
            </p:cNvPr>
            <p:cNvSpPr/>
            <p:nvPr/>
          </p:nvSpPr>
          <p:spPr>
            <a:xfrm>
              <a:off x="880750" y="5030800"/>
              <a:ext cx="33750" cy="33750"/>
            </a:xfrm>
            <a:custGeom>
              <a:avLst/>
              <a:gdLst/>
              <a:ahLst/>
              <a:cxnLst/>
              <a:rect l="l" t="t" r="r" b="b"/>
              <a:pathLst>
                <a:path w="1350" h="1350" extrusionOk="0">
                  <a:moveTo>
                    <a:pt x="681" y="1"/>
                  </a:moveTo>
                  <a:cubicBezTo>
                    <a:pt x="303" y="1"/>
                    <a:pt x="1" y="303"/>
                    <a:pt x="1" y="681"/>
                  </a:cubicBezTo>
                  <a:cubicBezTo>
                    <a:pt x="1" y="1047"/>
                    <a:pt x="303" y="1349"/>
                    <a:pt x="681" y="1349"/>
                  </a:cubicBezTo>
                  <a:cubicBezTo>
                    <a:pt x="688" y="1349"/>
                    <a:pt x="695" y="1350"/>
                    <a:pt x="702" y="1350"/>
                  </a:cubicBezTo>
                  <a:cubicBezTo>
                    <a:pt x="1058" y="1350"/>
                    <a:pt x="1349" y="1040"/>
                    <a:pt x="1349" y="681"/>
                  </a:cubicBezTo>
                  <a:cubicBezTo>
                    <a:pt x="1349" y="303"/>
                    <a:pt x="1047" y="1"/>
                    <a:pt x="68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457;p48">
              <a:extLst>
                <a:ext uri="{FF2B5EF4-FFF2-40B4-BE49-F238E27FC236}">
                  <a16:creationId xmlns:a16="http://schemas.microsoft.com/office/drawing/2014/main" id="{26594F39-7806-9F3A-3045-55531DB8FF78}"/>
                </a:ext>
              </a:extLst>
            </p:cNvPr>
            <p:cNvSpPr/>
            <p:nvPr/>
          </p:nvSpPr>
          <p:spPr>
            <a:xfrm>
              <a:off x="1040800" y="5010050"/>
              <a:ext cx="37500" cy="34025"/>
            </a:xfrm>
            <a:custGeom>
              <a:avLst/>
              <a:gdLst/>
              <a:ahLst/>
              <a:cxnLst/>
              <a:rect l="l" t="t" r="r" b="b"/>
              <a:pathLst>
                <a:path w="1500" h="1361" extrusionOk="0">
                  <a:moveTo>
                    <a:pt x="755" y="0"/>
                  </a:moveTo>
                  <a:cubicBezTo>
                    <a:pt x="698" y="0"/>
                    <a:pt x="639" y="8"/>
                    <a:pt x="580" y="24"/>
                  </a:cubicBezTo>
                  <a:cubicBezTo>
                    <a:pt x="214" y="125"/>
                    <a:pt x="0" y="491"/>
                    <a:pt x="88" y="856"/>
                  </a:cubicBezTo>
                  <a:cubicBezTo>
                    <a:pt x="176" y="1159"/>
                    <a:pt x="441" y="1360"/>
                    <a:pt x="756" y="1360"/>
                  </a:cubicBezTo>
                  <a:cubicBezTo>
                    <a:pt x="806" y="1360"/>
                    <a:pt x="869" y="1360"/>
                    <a:pt x="920" y="1335"/>
                  </a:cubicBezTo>
                  <a:cubicBezTo>
                    <a:pt x="1285" y="1247"/>
                    <a:pt x="1500" y="869"/>
                    <a:pt x="1411" y="516"/>
                  </a:cubicBezTo>
                  <a:cubicBezTo>
                    <a:pt x="1327" y="209"/>
                    <a:pt x="1056" y="0"/>
                    <a:pt x="75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458;p48">
              <a:extLst>
                <a:ext uri="{FF2B5EF4-FFF2-40B4-BE49-F238E27FC236}">
                  <a16:creationId xmlns:a16="http://schemas.microsoft.com/office/drawing/2014/main" id="{AA48F8B7-EE59-AAEC-0850-F011EC3EB9F1}"/>
                </a:ext>
              </a:extLst>
            </p:cNvPr>
            <p:cNvSpPr/>
            <p:nvPr/>
          </p:nvSpPr>
          <p:spPr>
            <a:xfrm>
              <a:off x="677875" y="4998800"/>
              <a:ext cx="38475" cy="34250"/>
            </a:xfrm>
            <a:custGeom>
              <a:avLst/>
              <a:gdLst/>
              <a:ahLst/>
              <a:cxnLst/>
              <a:rect l="l" t="t" r="r" b="b"/>
              <a:pathLst>
                <a:path w="1539" h="1370" extrusionOk="0">
                  <a:moveTo>
                    <a:pt x="774" y="1"/>
                  </a:moveTo>
                  <a:cubicBezTo>
                    <a:pt x="488" y="1"/>
                    <a:pt x="218" y="178"/>
                    <a:pt x="127" y="462"/>
                  </a:cubicBezTo>
                  <a:cubicBezTo>
                    <a:pt x="1" y="827"/>
                    <a:pt x="202" y="1205"/>
                    <a:pt x="555" y="1331"/>
                  </a:cubicBezTo>
                  <a:cubicBezTo>
                    <a:pt x="631" y="1344"/>
                    <a:pt x="694" y="1356"/>
                    <a:pt x="769" y="1369"/>
                  </a:cubicBezTo>
                  <a:cubicBezTo>
                    <a:pt x="1072" y="1369"/>
                    <a:pt x="1324" y="1167"/>
                    <a:pt x="1412" y="890"/>
                  </a:cubicBezTo>
                  <a:cubicBezTo>
                    <a:pt x="1538" y="537"/>
                    <a:pt x="1337" y="147"/>
                    <a:pt x="984" y="33"/>
                  </a:cubicBezTo>
                  <a:cubicBezTo>
                    <a:pt x="914" y="11"/>
                    <a:pt x="844" y="1"/>
                    <a:pt x="77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459;p48">
              <a:extLst>
                <a:ext uri="{FF2B5EF4-FFF2-40B4-BE49-F238E27FC236}">
                  <a16:creationId xmlns:a16="http://schemas.microsoft.com/office/drawing/2014/main" id="{E9E234E2-A53C-EB8F-62EC-49DF30A7F6EE}"/>
                </a:ext>
              </a:extLst>
            </p:cNvPr>
            <p:cNvSpPr/>
            <p:nvPr/>
          </p:nvSpPr>
          <p:spPr>
            <a:xfrm>
              <a:off x="1226025" y="4928250"/>
              <a:ext cx="38775" cy="34225"/>
            </a:xfrm>
            <a:custGeom>
              <a:avLst/>
              <a:gdLst/>
              <a:ahLst/>
              <a:cxnLst/>
              <a:rect l="l" t="t" r="r" b="b"/>
              <a:pathLst>
                <a:path w="1551" h="1369" extrusionOk="0">
                  <a:moveTo>
                    <a:pt x="774" y="0"/>
                  </a:moveTo>
                  <a:cubicBezTo>
                    <a:pt x="647" y="0"/>
                    <a:pt x="518" y="35"/>
                    <a:pt x="404" y="108"/>
                  </a:cubicBezTo>
                  <a:cubicBezTo>
                    <a:pt x="89" y="310"/>
                    <a:pt x="0" y="738"/>
                    <a:pt x="202" y="1053"/>
                  </a:cubicBezTo>
                  <a:cubicBezTo>
                    <a:pt x="328" y="1242"/>
                    <a:pt x="542" y="1368"/>
                    <a:pt x="782" y="1368"/>
                  </a:cubicBezTo>
                  <a:cubicBezTo>
                    <a:pt x="908" y="1356"/>
                    <a:pt x="1034" y="1331"/>
                    <a:pt x="1147" y="1255"/>
                  </a:cubicBezTo>
                  <a:cubicBezTo>
                    <a:pt x="1462" y="1053"/>
                    <a:pt x="1550" y="625"/>
                    <a:pt x="1349" y="310"/>
                  </a:cubicBezTo>
                  <a:cubicBezTo>
                    <a:pt x="1220" y="109"/>
                    <a:pt x="999" y="0"/>
                    <a:pt x="774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460;p48">
              <a:extLst>
                <a:ext uri="{FF2B5EF4-FFF2-40B4-BE49-F238E27FC236}">
                  <a16:creationId xmlns:a16="http://schemas.microsoft.com/office/drawing/2014/main" id="{C554FF89-1AF8-A593-7EA1-C89206FCCBFD}"/>
                </a:ext>
              </a:extLst>
            </p:cNvPr>
            <p:cNvSpPr/>
            <p:nvPr/>
          </p:nvSpPr>
          <p:spPr>
            <a:xfrm>
              <a:off x="497700" y="4905725"/>
              <a:ext cx="38125" cy="33750"/>
            </a:xfrm>
            <a:custGeom>
              <a:avLst/>
              <a:gdLst/>
              <a:ahLst/>
              <a:cxnLst/>
              <a:rect l="l" t="t" r="r" b="b"/>
              <a:pathLst>
                <a:path w="1525" h="1350" extrusionOk="0">
                  <a:moveTo>
                    <a:pt x="764" y="1"/>
                  </a:moveTo>
                  <a:cubicBezTo>
                    <a:pt x="557" y="1"/>
                    <a:pt x="351" y="96"/>
                    <a:pt x="214" y="279"/>
                  </a:cubicBezTo>
                  <a:cubicBezTo>
                    <a:pt x="0" y="568"/>
                    <a:pt x="63" y="997"/>
                    <a:pt x="366" y="1224"/>
                  </a:cubicBezTo>
                  <a:cubicBezTo>
                    <a:pt x="479" y="1299"/>
                    <a:pt x="618" y="1350"/>
                    <a:pt x="756" y="1350"/>
                  </a:cubicBezTo>
                  <a:cubicBezTo>
                    <a:pt x="970" y="1350"/>
                    <a:pt x="1172" y="1249"/>
                    <a:pt x="1311" y="1072"/>
                  </a:cubicBezTo>
                  <a:cubicBezTo>
                    <a:pt x="1525" y="770"/>
                    <a:pt x="1462" y="354"/>
                    <a:pt x="1159" y="127"/>
                  </a:cubicBezTo>
                  <a:cubicBezTo>
                    <a:pt x="1039" y="42"/>
                    <a:pt x="901" y="1"/>
                    <a:pt x="76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461;p48">
              <a:extLst>
                <a:ext uri="{FF2B5EF4-FFF2-40B4-BE49-F238E27FC236}">
                  <a16:creationId xmlns:a16="http://schemas.microsoft.com/office/drawing/2014/main" id="{4751D5C4-02AA-D319-F5E5-E13C45163373}"/>
                </a:ext>
              </a:extLst>
            </p:cNvPr>
            <p:cNvSpPr/>
            <p:nvPr/>
          </p:nvSpPr>
          <p:spPr>
            <a:xfrm>
              <a:off x="1377225" y="4792825"/>
              <a:ext cx="38475" cy="33875"/>
            </a:xfrm>
            <a:custGeom>
              <a:avLst/>
              <a:gdLst/>
              <a:ahLst/>
              <a:cxnLst/>
              <a:rect l="l" t="t" r="r" b="b"/>
              <a:pathLst>
                <a:path w="1539" h="1355" extrusionOk="0">
                  <a:moveTo>
                    <a:pt x="762" y="0"/>
                  </a:moveTo>
                  <a:cubicBezTo>
                    <a:pt x="567" y="0"/>
                    <a:pt x="374" y="84"/>
                    <a:pt x="240" y="246"/>
                  </a:cubicBezTo>
                  <a:cubicBezTo>
                    <a:pt x="1" y="535"/>
                    <a:pt x="51" y="964"/>
                    <a:pt x="341" y="1203"/>
                  </a:cubicBezTo>
                  <a:cubicBezTo>
                    <a:pt x="467" y="1304"/>
                    <a:pt x="618" y="1355"/>
                    <a:pt x="769" y="1355"/>
                  </a:cubicBezTo>
                  <a:cubicBezTo>
                    <a:pt x="971" y="1355"/>
                    <a:pt x="1173" y="1266"/>
                    <a:pt x="1299" y="1115"/>
                  </a:cubicBezTo>
                  <a:cubicBezTo>
                    <a:pt x="1538" y="813"/>
                    <a:pt x="1488" y="384"/>
                    <a:pt x="1198" y="157"/>
                  </a:cubicBezTo>
                  <a:cubicBezTo>
                    <a:pt x="1070" y="52"/>
                    <a:pt x="916" y="0"/>
                    <a:pt x="762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462;p48">
              <a:extLst>
                <a:ext uri="{FF2B5EF4-FFF2-40B4-BE49-F238E27FC236}">
                  <a16:creationId xmlns:a16="http://schemas.microsoft.com/office/drawing/2014/main" id="{456D2DEE-6645-5D69-F155-5AC43EB24846}"/>
                </a:ext>
              </a:extLst>
            </p:cNvPr>
            <p:cNvSpPr/>
            <p:nvPr/>
          </p:nvSpPr>
          <p:spPr>
            <a:xfrm>
              <a:off x="355300" y="4760850"/>
              <a:ext cx="38150" cy="34025"/>
            </a:xfrm>
            <a:custGeom>
              <a:avLst/>
              <a:gdLst/>
              <a:ahLst/>
              <a:cxnLst/>
              <a:rect l="l" t="t" r="r" b="b"/>
              <a:pathLst>
                <a:path w="1526" h="1361" extrusionOk="0">
                  <a:moveTo>
                    <a:pt x="761" y="0"/>
                  </a:moveTo>
                  <a:cubicBezTo>
                    <a:pt x="623" y="0"/>
                    <a:pt x="485" y="42"/>
                    <a:pt x="366" y="126"/>
                  </a:cubicBezTo>
                  <a:cubicBezTo>
                    <a:pt x="64" y="353"/>
                    <a:pt x="1" y="769"/>
                    <a:pt x="215" y="1071"/>
                  </a:cubicBezTo>
                  <a:cubicBezTo>
                    <a:pt x="341" y="1247"/>
                    <a:pt x="542" y="1361"/>
                    <a:pt x="757" y="1361"/>
                  </a:cubicBezTo>
                  <a:cubicBezTo>
                    <a:pt x="908" y="1361"/>
                    <a:pt x="1034" y="1310"/>
                    <a:pt x="1160" y="1235"/>
                  </a:cubicBezTo>
                  <a:cubicBezTo>
                    <a:pt x="1462" y="1008"/>
                    <a:pt x="1525" y="592"/>
                    <a:pt x="1311" y="290"/>
                  </a:cubicBezTo>
                  <a:cubicBezTo>
                    <a:pt x="1181" y="99"/>
                    <a:pt x="972" y="0"/>
                    <a:pt x="7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463;p48">
              <a:extLst>
                <a:ext uri="{FF2B5EF4-FFF2-40B4-BE49-F238E27FC236}">
                  <a16:creationId xmlns:a16="http://schemas.microsoft.com/office/drawing/2014/main" id="{01166393-A611-C641-949A-DBE35E94E814}"/>
                </a:ext>
              </a:extLst>
            </p:cNvPr>
            <p:cNvSpPr/>
            <p:nvPr/>
          </p:nvSpPr>
          <p:spPr>
            <a:xfrm>
              <a:off x="1478975" y="4616950"/>
              <a:ext cx="38475" cy="34275"/>
            </a:xfrm>
            <a:custGeom>
              <a:avLst/>
              <a:gdLst/>
              <a:ahLst/>
              <a:cxnLst/>
              <a:rect l="l" t="t" r="r" b="b"/>
              <a:pathLst>
                <a:path w="1539" h="1371" extrusionOk="0">
                  <a:moveTo>
                    <a:pt x="761" y="0"/>
                  </a:moveTo>
                  <a:cubicBezTo>
                    <a:pt x="489" y="0"/>
                    <a:pt x="233" y="167"/>
                    <a:pt x="127" y="438"/>
                  </a:cubicBezTo>
                  <a:cubicBezTo>
                    <a:pt x="1" y="791"/>
                    <a:pt x="177" y="1182"/>
                    <a:pt x="517" y="1320"/>
                  </a:cubicBezTo>
                  <a:cubicBezTo>
                    <a:pt x="606" y="1346"/>
                    <a:pt x="681" y="1371"/>
                    <a:pt x="769" y="1371"/>
                  </a:cubicBezTo>
                  <a:cubicBezTo>
                    <a:pt x="1047" y="1358"/>
                    <a:pt x="1299" y="1194"/>
                    <a:pt x="1400" y="930"/>
                  </a:cubicBezTo>
                  <a:cubicBezTo>
                    <a:pt x="1538" y="577"/>
                    <a:pt x="1362" y="186"/>
                    <a:pt x="1009" y="48"/>
                  </a:cubicBezTo>
                  <a:cubicBezTo>
                    <a:pt x="927" y="16"/>
                    <a:pt x="843" y="0"/>
                    <a:pt x="761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464;p48">
              <a:extLst>
                <a:ext uri="{FF2B5EF4-FFF2-40B4-BE49-F238E27FC236}">
                  <a16:creationId xmlns:a16="http://schemas.microsoft.com/office/drawing/2014/main" id="{A6F2F76C-2348-352F-C679-F2A5F49051AC}"/>
                </a:ext>
              </a:extLst>
            </p:cNvPr>
            <p:cNvSpPr/>
            <p:nvPr/>
          </p:nvSpPr>
          <p:spPr>
            <a:xfrm>
              <a:off x="264900" y="4578900"/>
              <a:ext cx="38125" cy="34225"/>
            </a:xfrm>
            <a:custGeom>
              <a:avLst/>
              <a:gdLst/>
              <a:ahLst/>
              <a:cxnLst/>
              <a:rect l="l" t="t" r="r" b="b"/>
              <a:pathLst>
                <a:path w="1525" h="1369" extrusionOk="0">
                  <a:moveTo>
                    <a:pt x="761" y="1"/>
                  </a:moveTo>
                  <a:cubicBezTo>
                    <a:pt x="693" y="1"/>
                    <a:pt x="623" y="11"/>
                    <a:pt x="555" y="32"/>
                  </a:cubicBezTo>
                  <a:cubicBezTo>
                    <a:pt x="202" y="146"/>
                    <a:pt x="0" y="524"/>
                    <a:pt x="113" y="889"/>
                  </a:cubicBezTo>
                  <a:cubicBezTo>
                    <a:pt x="202" y="1167"/>
                    <a:pt x="466" y="1368"/>
                    <a:pt x="756" y="1368"/>
                  </a:cubicBezTo>
                  <a:cubicBezTo>
                    <a:pt x="832" y="1368"/>
                    <a:pt x="895" y="1356"/>
                    <a:pt x="958" y="1330"/>
                  </a:cubicBezTo>
                  <a:cubicBezTo>
                    <a:pt x="1323" y="1217"/>
                    <a:pt x="1525" y="839"/>
                    <a:pt x="1411" y="486"/>
                  </a:cubicBezTo>
                  <a:cubicBezTo>
                    <a:pt x="1319" y="190"/>
                    <a:pt x="1053" y="1"/>
                    <a:pt x="761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465;p48">
              <a:extLst>
                <a:ext uri="{FF2B5EF4-FFF2-40B4-BE49-F238E27FC236}">
                  <a16:creationId xmlns:a16="http://schemas.microsoft.com/office/drawing/2014/main" id="{927726A0-AE2F-15D7-5094-D78A4239C7AF}"/>
                </a:ext>
              </a:extLst>
            </p:cNvPr>
            <p:cNvSpPr/>
            <p:nvPr/>
          </p:nvSpPr>
          <p:spPr>
            <a:xfrm>
              <a:off x="1522150" y="4418375"/>
              <a:ext cx="34975" cy="34075"/>
            </a:xfrm>
            <a:custGeom>
              <a:avLst/>
              <a:gdLst/>
              <a:ahLst/>
              <a:cxnLst/>
              <a:rect l="l" t="t" r="r" b="b"/>
              <a:pathLst>
                <a:path w="1399" h="1363" extrusionOk="0">
                  <a:moveTo>
                    <a:pt x="685" y="0"/>
                  </a:moveTo>
                  <a:cubicBezTo>
                    <a:pt x="328" y="0"/>
                    <a:pt x="37" y="282"/>
                    <a:pt x="25" y="644"/>
                  </a:cubicBezTo>
                  <a:cubicBezTo>
                    <a:pt x="0" y="1022"/>
                    <a:pt x="290" y="1337"/>
                    <a:pt x="668" y="1350"/>
                  </a:cubicBezTo>
                  <a:cubicBezTo>
                    <a:pt x="681" y="1363"/>
                    <a:pt x="693" y="1363"/>
                    <a:pt x="693" y="1363"/>
                  </a:cubicBezTo>
                  <a:cubicBezTo>
                    <a:pt x="1059" y="1363"/>
                    <a:pt x="1361" y="1073"/>
                    <a:pt x="1374" y="707"/>
                  </a:cubicBezTo>
                  <a:cubicBezTo>
                    <a:pt x="1399" y="329"/>
                    <a:pt x="1109" y="14"/>
                    <a:pt x="731" y="2"/>
                  </a:cubicBezTo>
                  <a:cubicBezTo>
                    <a:pt x="716" y="1"/>
                    <a:pt x="700" y="0"/>
                    <a:pt x="685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466;p48">
              <a:extLst>
                <a:ext uri="{FF2B5EF4-FFF2-40B4-BE49-F238E27FC236}">
                  <a16:creationId xmlns:a16="http://schemas.microsoft.com/office/drawing/2014/main" id="{5A6CED3F-8221-9EC8-91AD-540D11AE16F6}"/>
                </a:ext>
              </a:extLst>
            </p:cNvPr>
            <p:cNvSpPr/>
            <p:nvPr/>
          </p:nvSpPr>
          <p:spPr>
            <a:xfrm>
              <a:off x="238125" y="4378075"/>
              <a:ext cx="34025" cy="34050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93" y="1"/>
                  </a:moveTo>
                  <a:cubicBezTo>
                    <a:pt x="315" y="1"/>
                    <a:pt x="0" y="291"/>
                    <a:pt x="0" y="669"/>
                  </a:cubicBezTo>
                  <a:cubicBezTo>
                    <a:pt x="0" y="1047"/>
                    <a:pt x="290" y="1349"/>
                    <a:pt x="668" y="1362"/>
                  </a:cubicBezTo>
                  <a:lnTo>
                    <a:pt x="680" y="1362"/>
                  </a:lnTo>
                  <a:cubicBezTo>
                    <a:pt x="1046" y="1362"/>
                    <a:pt x="1348" y="1059"/>
                    <a:pt x="1361" y="694"/>
                  </a:cubicBezTo>
                  <a:cubicBezTo>
                    <a:pt x="1361" y="316"/>
                    <a:pt x="1058" y="1"/>
                    <a:pt x="693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467;p48">
              <a:extLst>
                <a:ext uri="{FF2B5EF4-FFF2-40B4-BE49-F238E27FC236}">
                  <a16:creationId xmlns:a16="http://schemas.microsoft.com/office/drawing/2014/main" id="{3934E97A-EA2D-75FB-E2B9-011B4EFE3D21}"/>
                </a:ext>
              </a:extLst>
            </p:cNvPr>
            <p:cNvSpPr/>
            <p:nvPr/>
          </p:nvSpPr>
          <p:spPr>
            <a:xfrm>
              <a:off x="1498200" y="4216475"/>
              <a:ext cx="37825" cy="34375"/>
            </a:xfrm>
            <a:custGeom>
              <a:avLst/>
              <a:gdLst/>
              <a:ahLst/>
              <a:cxnLst/>
              <a:rect l="l" t="t" r="r" b="b"/>
              <a:pathLst>
                <a:path w="1513" h="1375" extrusionOk="0">
                  <a:moveTo>
                    <a:pt x="751" y="1"/>
                  </a:moveTo>
                  <a:cubicBezTo>
                    <a:pt x="690" y="1"/>
                    <a:pt x="629" y="9"/>
                    <a:pt x="568" y="26"/>
                  </a:cubicBezTo>
                  <a:cubicBezTo>
                    <a:pt x="215" y="127"/>
                    <a:pt x="0" y="505"/>
                    <a:pt x="101" y="870"/>
                  </a:cubicBezTo>
                  <a:cubicBezTo>
                    <a:pt x="177" y="1160"/>
                    <a:pt x="442" y="1362"/>
                    <a:pt x="757" y="1374"/>
                  </a:cubicBezTo>
                  <a:cubicBezTo>
                    <a:pt x="807" y="1362"/>
                    <a:pt x="870" y="1362"/>
                    <a:pt x="933" y="1349"/>
                  </a:cubicBezTo>
                  <a:cubicBezTo>
                    <a:pt x="1298" y="1236"/>
                    <a:pt x="1513" y="870"/>
                    <a:pt x="1412" y="505"/>
                  </a:cubicBezTo>
                  <a:cubicBezTo>
                    <a:pt x="1328" y="200"/>
                    <a:pt x="1052" y="1"/>
                    <a:pt x="751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468;p48">
              <a:extLst>
                <a:ext uri="{FF2B5EF4-FFF2-40B4-BE49-F238E27FC236}">
                  <a16:creationId xmlns:a16="http://schemas.microsoft.com/office/drawing/2014/main" id="{D07448BB-7373-3B29-E003-6C74A66227F4}"/>
                </a:ext>
              </a:extLst>
            </p:cNvPr>
            <p:cNvSpPr/>
            <p:nvPr/>
          </p:nvSpPr>
          <p:spPr>
            <a:xfrm>
              <a:off x="271200" y="4178025"/>
              <a:ext cx="38125" cy="34075"/>
            </a:xfrm>
            <a:custGeom>
              <a:avLst/>
              <a:gdLst/>
              <a:ahLst/>
              <a:cxnLst/>
              <a:rect l="l" t="t" r="r" b="b"/>
              <a:pathLst>
                <a:path w="1525" h="1363" extrusionOk="0">
                  <a:moveTo>
                    <a:pt x="758" y="0"/>
                  </a:moveTo>
                  <a:cubicBezTo>
                    <a:pt x="478" y="0"/>
                    <a:pt x="216" y="176"/>
                    <a:pt x="126" y="455"/>
                  </a:cubicBezTo>
                  <a:cubicBezTo>
                    <a:pt x="0" y="808"/>
                    <a:pt x="189" y="1198"/>
                    <a:pt x="542" y="1324"/>
                  </a:cubicBezTo>
                  <a:cubicBezTo>
                    <a:pt x="605" y="1350"/>
                    <a:pt x="681" y="1362"/>
                    <a:pt x="769" y="1362"/>
                  </a:cubicBezTo>
                  <a:cubicBezTo>
                    <a:pt x="1059" y="1362"/>
                    <a:pt x="1311" y="1173"/>
                    <a:pt x="1411" y="909"/>
                  </a:cubicBezTo>
                  <a:cubicBezTo>
                    <a:pt x="1525" y="543"/>
                    <a:pt x="1336" y="165"/>
                    <a:pt x="983" y="39"/>
                  </a:cubicBezTo>
                  <a:cubicBezTo>
                    <a:pt x="909" y="13"/>
                    <a:pt x="833" y="0"/>
                    <a:pt x="758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469;p48">
              <a:extLst>
                <a:ext uri="{FF2B5EF4-FFF2-40B4-BE49-F238E27FC236}">
                  <a16:creationId xmlns:a16="http://schemas.microsoft.com/office/drawing/2014/main" id="{5733BADA-2750-4145-4701-F0545606767D}"/>
                </a:ext>
              </a:extLst>
            </p:cNvPr>
            <p:cNvSpPr/>
            <p:nvPr/>
          </p:nvSpPr>
          <p:spPr>
            <a:xfrm>
              <a:off x="1412825" y="4031775"/>
              <a:ext cx="39100" cy="34150"/>
            </a:xfrm>
            <a:custGeom>
              <a:avLst/>
              <a:gdLst/>
              <a:ahLst/>
              <a:cxnLst/>
              <a:rect l="l" t="t" r="r" b="b"/>
              <a:pathLst>
                <a:path w="1564" h="1366" extrusionOk="0">
                  <a:moveTo>
                    <a:pt x="784" y="1"/>
                  </a:moveTo>
                  <a:cubicBezTo>
                    <a:pt x="654" y="1"/>
                    <a:pt x="521" y="38"/>
                    <a:pt x="404" y="118"/>
                  </a:cubicBezTo>
                  <a:cubicBezTo>
                    <a:pt x="89" y="332"/>
                    <a:pt x="1" y="761"/>
                    <a:pt x="215" y="1063"/>
                  </a:cubicBezTo>
                  <a:cubicBezTo>
                    <a:pt x="341" y="1252"/>
                    <a:pt x="555" y="1365"/>
                    <a:pt x="782" y="1365"/>
                  </a:cubicBezTo>
                  <a:cubicBezTo>
                    <a:pt x="921" y="1365"/>
                    <a:pt x="1047" y="1328"/>
                    <a:pt x="1160" y="1252"/>
                  </a:cubicBezTo>
                  <a:cubicBezTo>
                    <a:pt x="1475" y="1050"/>
                    <a:pt x="1563" y="622"/>
                    <a:pt x="1349" y="307"/>
                  </a:cubicBezTo>
                  <a:cubicBezTo>
                    <a:pt x="1222" y="109"/>
                    <a:pt x="1006" y="1"/>
                    <a:pt x="78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470;p48">
              <a:extLst>
                <a:ext uri="{FF2B5EF4-FFF2-40B4-BE49-F238E27FC236}">
                  <a16:creationId xmlns:a16="http://schemas.microsoft.com/office/drawing/2014/main" id="{3D7ED7C7-B7B1-5173-F824-98E57ED78D87}"/>
                </a:ext>
              </a:extLst>
            </p:cNvPr>
            <p:cNvSpPr/>
            <p:nvPr/>
          </p:nvSpPr>
          <p:spPr>
            <a:xfrm>
              <a:off x="367275" y="3999475"/>
              <a:ext cx="37825" cy="33675"/>
            </a:xfrm>
            <a:custGeom>
              <a:avLst/>
              <a:gdLst/>
              <a:ahLst/>
              <a:cxnLst/>
              <a:rect l="l" t="t" r="r" b="b"/>
              <a:pathLst>
                <a:path w="1513" h="1347" extrusionOk="0">
                  <a:moveTo>
                    <a:pt x="764" y="0"/>
                  </a:moveTo>
                  <a:cubicBezTo>
                    <a:pt x="561" y="0"/>
                    <a:pt x="361" y="92"/>
                    <a:pt x="227" y="263"/>
                  </a:cubicBezTo>
                  <a:cubicBezTo>
                    <a:pt x="0" y="566"/>
                    <a:pt x="51" y="982"/>
                    <a:pt x="353" y="1208"/>
                  </a:cubicBezTo>
                  <a:cubicBezTo>
                    <a:pt x="467" y="1297"/>
                    <a:pt x="605" y="1347"/>
                    <a:pt x="756" y="1347"/>
                  </a:cubicBezTo>
                  <a:cubicBezTo>
                    <a:pt x="971" y="1347"/>
                    <a:pt x="1172" y="1246"/>
                    <a:pt x="1298" y="1082"/>
                  </a:cubicBezTo>
                  <a:cubicBezTo>
                    <a:pt x="1512" y="780"/>
                    <a:pt x="1462" y="364"/>
                    <a:pt x="1172" y="137"/>
                  </a:cubicBezTo>
                  <a:cubicBezTo>
                    <a:pt x="1048" y="44"/>
                    <a:pt x="906" y="0"/>
                    <a:pt x="764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471;p48">
              <a:extLst>
                <a:ext uri="{FF2B5EF4-FFF2-40B4-BE49-F238E27FC236}">
                  <a16:creationId xmlns:a16="http://schemas.microsoft.com/office/drawing/2014/main" id="{E30EE0BF-FF57-988B-A7C5-99CE38554EE0}"/>
                </a:ext>
              </a:extLst>
            </p:cNvPr>
            <p:cNvSpPr/>
            <p:nvPr/>
          </p:nvSpPr>
          <p:spPr>
            <a:xfrm>
              <a:off x="1275475" y="3883100"/>
              <a:ext cx="38150" cy="33825"/>
            </a:xfrm>
            <a:custGeom>
              <a:avLst/>
              <a:gdLst/>
              <a:ahLst/>
              <a:cxnLst/>
              <a:rect l="l" t="t" r="r" b="b"/>
              <a:pathLst>
                <a:path w="1526" h="1353" extrusionOk="0">
                  <a:moveTo>
                    <a:pt x="758" y="1"/>
                  </a:moveTo>
                  <a:cubicBezTo>
                    <a:pt x="558" y="1"/>
                    <a:pt x="359" y="88"/>
                    <a:pt x="227" y="256"/>
                  </a:cubicBezTo>
                  <a:cubicBezTo>
                    <a:pt x="1" y="546"/>
                    <a:pt x="51" y="974"/>
                    <a:pt x="341" y="1214"/>
                  </a:cubicBezTo>
                  <a:cubicBezTo>
                    <a:pt x="454" y="1302"/>
                    <a:pt x="606" y="1352"/>
                    <a:pt x="757" y="1352"/>
                  </a:cubicBezTo>
                  <a:cubicBezTo>
                    <a:pt x="958" y="1352"/>
                    <a:pt x="1160" y="1251"/>
                    <a:pt x="1286" y="1088"/>
                  </a:cubicBezTo>
                  <a:cubicBezTo>
                    <a:pt x="1525" y="798"/>
                    <a:pt x="1462" y="369"/>
                    <a:pt x="1173" y="143"/>
                  </a:cubicBezTo>
                  <a:cubicBezTo>
                    <a:pt x="1050" y="47"/>
                    <a:pt x="904" y="1"/>
                    <a:pt x="758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472;p48">
              <a:extLst>
                <a:ext uri="{FF2B5EF4-FFF2-40B4-BE49-F238E27FC236}">
                  <a16:creationId xmlns:a16="http://schemas.microsoft.com/office/drawing/2014/main" id="{14816B4A-D9FB-63F0-0210-18B66A347F01}"/>
                </a:ext>
              </a:extLst>
            </p:cNvPr>
            <p:cNvSpPr/>
            <p:nvPr/>
          </p:nvSpPr>
          <p:spPr>
            <a:xfrm>
              <a:off x="513750" y="3859050"/>
              <a:ext cx="38775" cy="33925"/>
            </a:xfrm>
            <a:custGeom>
              <a:avLst/>
              <a:gdLst/>
              <a:ahLst/>
              <a:cxnLst/>
              <a:rect l="l" t="t" r="r" b="b"/>
              <a:pathLst>
                <a:path w="1551" h="1357" extrusionOk="0">
                  <a:moveTo>
                    <a:pt x="780" y="0"/>
                  </a:moveTo>
                  <a:cubicBezTo>
                    <a:pt x="647" y="0"/>
                    <a:pt x="512" y="40"/>
                    <a:pt x="391" y="122"/>
                  </a:cubicBezTo>
                  <a:cubicBezTo>
                    <a:pt x="89" y="336"/>
                    <a:pt x="1" y="764"/>
                    <a:pt x="215" y="1067"/>
                  </a:cubicBezTo>
                  <a:cubicBezTo>
                    <a:pt x="341" y="1243"/>
                    <a:pt x="555" y="1357"/>
                    <a:pt x="782" y="1357"/>
                  </a:cubicBezTo>
                  <a:cubicBezTo>
                    <a:pt x="908" y="1357"/>
                    <a:pt x="1047" y="1319"/>
                    <a:pt x="1160" y="1243"/>
                  </a:cubicBezTo>
                  <a:cubicBezTo>
                    <a:pt x="1475" y="1029"/>
                    <a:pt x="1551" y="601"/>
                    <a:pt x="1336" y="298"/>
                  </a:cubicBezTo>
                  <a:cubicBezTo>
                    <a:pt x="1204" y="103"/>
                    <a:pt x="995" y="0"/>
                    <a:pt x="780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473;p48">
              <a:extLst>
                <a:ext uri="{FF2B5EF4-FFF2-40B4-BE49-F238E27FC236}">
                  <a16:creationId xmlns:a16="http://schemas.microsoft.com/office/drawing/2014/main" id="{666431D2-DAFF-507F-A989-C30BD30258C9}"/>
                </a:ext>
              </a:extLst>
            </p:cNvPr>
            <p:cNvSpPr/>
            <p:nvPr/>
          </p:nvSpPr>
          <p:spPr>
            <a:xfrm>
              <a:off x="1098125" y="3784200"/>
              <a:ext cx="38150" cy="33800"/>
            </a:xfrm>
            <a:custGeom>
              <a:avLst/>
              <a:gdLst/>
              <a:ahLst/>
              <a:cxnLst/>
              <a:rect l="l" t="t" r="r" b="b"/>
              <a:pathLst>
                <a:path w="1526" h="1352" extrusionOk="0">
                  <a:moveTo>
                    <a:pt x="763" y="0"/>
                  </a:moveTo>
                  <a:cubicBezTo>
                    <a:pt x="485" y="0"/>
                    <a:pt x="225" y="168"/>
                    <a:pt x="126" y="444"/>
                  </a:cubicBezTo>
                  <a:cubicBezTo>
                    <a:pt x="0" y="797"/>
                    <a:pt x="177" y="1188"/>
                    <a:pt x="530" y="1314"/>
                  </a:cubicBezTo>
                  <a:cubicBezTo>
                    <a:pt x="605" y="1339"/>
                    <a:pt x="681" y="1352"/>
                    <a:pt x="756" y="1352"/>
                  </a:cubicBezTo>
                  <a:cubicBezTo>
                    <a:pt x="1046" y="1352"/>
                    <a:pt x="1298" y="1175"/>
                    <a:pt x="1399" y="911"/>
                  </a:cubicBezTo>
                  <a:cubicBezTo>
                    <a:pt x="1525" y="558"/>
                    <a:pt x="1349" y="167"/>
                    <a:pt x="996" y="41"/>
                  </a:cubicBezTo>
                  <a:cubicBezTo>
                    <a:pt x="919" y="14"/>
                    <a:pt x="840" y="0"/>
                    <a:pt x="76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474;p48">
              <a:extLst>
                <a:ext uri="{FF2B5EF4-FFF2-40B4-BE49-F238E27FC236}">
                  <a16:creationId xmlns:a16="http://schemas.microsoft.com/office/drawing/2014/main" id="{1ADBC05E-D1A4-AA0D-2FCC-545E0F402C1E}"/>
                </a:ext>
              </a:extLst>
            </p:cNvPr>
            <p:cNvSpPr/>
            <p:nvPr/>
          </p:nvSpPr>
          <p:spPr>
            <a:xfrm>
              <a:off x="697425" y="3771525"/>
              <a:ext cx="37825" cy="33875"/>
            </a:xfrm>
            <a:custGeom>
              <a:avLst/>
              <a:gdLst/>
              <a:ahLst/>
              <a:cxnLst/>
              <a:rect l="l" t="t" r="r" b="b"/>
              <a:pathLst>
                <a:path w="1513" h="1355" extrusionOk="0">
                  <a:moveTo>
                    <a:pt x="767" y="1"/>
                  </a:moveTo>
                  <a:cubicBezTo>
                    <a:pt x="701" y="1"/>
                    <a:pt x="634" y="11"/>
                    <a:pt x="567" y="31"/>
                  </a:cubicBezTo>
                  <a:cubicBezTo>
                    <a:pt x="202" y="132"/>
                    <a:pt x="0" y="510"/>
                    <a:pt x="101" y="876"/>
                  </a:cubicBezTo>
                  <a:cubicBezTo>
                    <a:pt x="189" y="1166"/>
                    <a:pt x="454" y="1355"/>
                    <a:pt x="756" y="1355"/>
                  </a:cubicBezTo>
                  <a:cubicBezTo>
                    <a:pt x="819" y="1355"/>
                    <a:pt x="895" y="1355"/>
                    <a:pt x="958" y="1329"/>
                  </a:cubicBezTo>
                  <a:cubicBezTo>
                    <a:pt x="1311" y="1229"/>
                    <a:pt x="1512" y="850"/>
                    <a:pt x="1411" y="485"/>
                  </a:cubicBezTo>
                  <a:cubicBezTo>
                    <a:pt x="1329" y="197"/>
                    <a:pt x="1061" y="1"/>
                    <a:pt x="76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475;p48">
              <a:extLst>
                <a:ext uri="{FF2B5EF4-FFF2-40B4-BE49-F238E27FC236}">
                  <a16:creationId xmlns:a16="http://schemas.microsoft.com/office/drawing/2014/main" id="{A733BE12-A75A-A0AD-CE58-09B4AC9AE1B6}"/>
                </a:ext>
              </a:extLst>
            </p:cNvPr>
            <p:cNvSpPr/>
            <p:nvPr/>
          </p:nvSpPr>
          <p:spPr>
            <a:xfrm>
              <a:off x="900600" y="3745825"/>
              <a:ext cx="34375" cy="34050"/>
            </a:xfrm>
            <a:custGeom>
              <a:avLst/>
              <a:gdLst/>
              <a:ahLst/>
              <a:cxnLst/>
              <a:rect l="l" t="t" r="r" b="b"/>
              <a:pathLst>
                <a:path w="1375" h="1362" extrusionOk="0">
                  <a:moveTo>
                    <a:pt x="683" y="1"/>
                  </a:moveTo>
                  <a:cubicBezTo>
                    <a:pt x="316" y="1"/>
                    <a:pt x="26" y="286"/>
                    <a:pt x="13" y="656"/>
                  </a:cubicBezTo>
                  <a:cubicBezTo>
                    <a:pt x="1" y="1034"/>
                    <a:pt x="290" y="1349"/>
                    <a:pt x="668" y="1362"/>
                  </a:cubicBezTo>
                  <a:lnTo>
                    <a:pt x="681" y="1362"/>
                  </a:lnTo>
                  <a:cubicBezTo>
                    <a:pt x="1059" y="1362"/>
                    <a:pt x="1349" y="1072"/>
                    <a:pt x="1362" y="707"/>
                  </a:cubicBezTo>
                  <a:cubicBezTo>
                    <a:pt x="1374" y="329"/>
                    <a:pt x="1084" y="14"/>
                    <a:pt x="706" y="1"/>
                  </a:cubicBezTo>
                  <a:cubicBezTo>
                    <a:pt x="698" y="1"/>
                    <a:pt x="690" y="1"/>
                    <a:pt x="683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1482;p48">
            <a:extLst>
              <a:ext uri="{FF2B5EF4-FFF2-40B4-BE49-F238E27FC236}">
                <a16:creationId xmlns:a16="http://schemas.microsoft.com/office/drawing/2014/main" id="{D4C0C60C-21A6-8D36-9966-CED4F2EAEE6E}"/>
              </a:ext>
            </a:extLst>
          </p:cNvPr>
          <p:cNvSpPr/>
          <p:nvPr/>
        </p:nvSpPr>
        <p:spPr>
          <a:xfrm>
            <a:off x="5655055" y="4360156"/>
            <a:ext cx="80136" cy="141865"/>
          </a:xfrm>
          <a:custGeom>
            <a:avLst/>
            <a:gdLst/>
            <a:ahLst/>
            <a:cxnLst/>
            <a:rect l="l" t="t" r="r" b="b"/>
            <a:pathLst>
              <a:path w="1171" h="1880" extrusionOk="0">
                <a:moveTo>
                  <a:pt x="528" y="0"/>
                </a:moveTo>
                <a:cubicBezTo>
                  <a:pt x="462" y="0"/>
                  <a:pt x="379" y="17"/>
                  <a:pt x="297" y="33"/>
                </a:cubicBezTo>
                <a:cubicBezTo>
                  <a:pt x="214" y="50"/>
                  <a:pt x="116" y="83"/>
                  <a:pt x="17" y="132"/>
                </a:cubicBezTo>
                <a:lnTo>
                  <a:pt x="17" y="379"/>
                </a:lnTo>
                <a:cubicBezTo>
                  <a:pt x="116" y="330"/>
                  <a:pt x="198" y="280"/>
                  <a:pt x="297" y="247"/>
                </a:cubicBezTo>
                <a:cubicBezTo>
                  <a:pt x="379" y="231"/>
                  <a:pt x="462" y="214"/>
                  <a:pt x="544" y="214"/>
                </a:cubicBezTo>
                <a:cubicBezTo>
                  <a:pt x="643" y="214"/>
                  <a:pt x="742" y="247"/>
                  <a:pt x="808" y="313"/>
                </a:cubicBezTo>
                <a:cubicBezTo>
                  <a:pt x="874" y="363"/>
                  <a:pt x="907" y="445"/>
                  <a:pt x="907" y="544"/>
                </a:cubicBezTo>
                <a:cubicBezTo>
                  <a:pt x="907" y="610"/>
                  <a:pt x="890" y="659"/>
                  <a:pt x="857" y="725"/>
                </a:cubicBezTo>
                <a:cubicBezTo>
                  <a:pt x="841" y="791"/>
                  <a:pt x="775" y="874"/>
                  <a:pt x="692" y="956"/>
                </a:cubicBezTo>
                <a:cubicBezTo>
                  <a:pt x="659" y="1006"/>
                  <a:pt x="544" y="1121"/>
                  <a:pt x="379" y="1286"/>
                </a:cubicBezTo>
                <a:cubicBezTo>
                  <a:pt x="231" y="1451"/>
                  <a:pt x="99" y="1582"/>
                  <a:pt x="0" y="1681"/>
                </a:cubicBezTo>
                <a:lnTo>
                  <a:pt x="0" y="1879"/>
                </a:lnTo>
                <a:lnTo>
                  <a:pt x="1170" y="1879"/>
                </a:lnTo>
                <a:lnTo>
                  <a:pt x="1170" y="1681"/>
                </a:lnTo>
                <a:lnTo>
                  <a:pt x="297" y="1681"/>
                </a:lnTo>
                <a:cubicBezTo>
                  <a:pt x="495" y="1467"/>
                  <a:pt x="659" y="1302"/>
                  <a:pt x="775" y="1187"/>
                </a:cubicBezTo>
                <a:cubicBezTo>
                  <a:pt x="874" y="1088"/>
                  <a:pt x="940" y="1006"/>
                  <a:pt x="973" y="989"/>
                </a:cubicBezTo>
                <a:cubicBezTo>
                  <a:pt x="1039" y="890"/>
                  <a:pt x="1088" y="808"/>
                  <a:pt x="1121" y="742"/>
                </a:cubicBezTo>
                <a:cubicBezTo>
                  <a:pt x="1154" y="676"/>
                  <a:pt x="1170" y="610"/>
                  <a:pt x="1170" y="528"/>
                </a:cubicBezTo>
                <a:cubicBezTo>
                  <a:pt x="1170" y="363"/>
                  <a:pt x="1104" y="247"/>
                  <a:pt x="989" y="149"/>
                </a:cubicBezTo>
                <a:cubicBezTo>
                  <a:pt x="874" y="50"/>
                  <a:pt x="725" y="0"/>
                  <a:pt x="5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1482;p48">
            <a:extLst>
              <a:ext uri="{FF2B5EF4-FFF2-40B4-BE49-F238E27FC236}">
                <a16:creationId xmlns:a16="http://schemas.microsoft.com/office/drawing/2014/main" id="{9F8447F7-2420-72FD-805B-37FFB6012B83}"/>
              </a:ext>
            </a:extLst>
          </p:cNvPr>
          <p:cNvSpPr/>
          <p:nvPr/>
        </p:nvSpPr>
        <p:spPr>
          <a:xfrm>
            <a:off x="6702108" y="4362348"/>
            <a:ext cx="80136" cy="141865"/>
          </a:xfrm>
          <a:custGeom>
            <a:avLst/>
            <a:gdLst/>
            <a:ahLst/>
            <a:cxnLst/>
            <a:rect l="l" t="t" r="r" b="b"/>
            <a:pathLst>
              <a:path w="1171" h="1880" extrusionOk="0">
                <a:moveTo>
                  <a:pt x="528" y="0"/>
                </a:moveTo>
                <a:cubicBezTo>
                  <a:pt x="462" y="0"/>
                  <a:pt x="379" y="17"/>
                  <a:pt x="297" y="33"/>
                </a:cubicBezTo>
                <a:cubicBezTo>
                  <a:pt x="214" y="50"/>
                  <a:pt x="116" y="83"/>
                  <a:pt x="17" y="132"/>
                </a:cubicBezTo>
                <a:lnTo>
                  <a:pt x="17" y="379"/>
                </a:lnTo>
                <a:cubicBezTo>
                  <a:pt x="116" y="330"/>
                  <a:pt x="198" y="280"/>
                  <a:pt x="297" y="247"/>
                </a:cubicBezTo>
                <a:cubicBezTo>
                  <a:pt x="379" y="231"/>
                  <a:pt x="462" y="214"/>
                  <a:pt x="544" y="214"/>
                </a:cubicBezTo>
                <a:cubicBezTo>
                  <a:pt x="643" y="214"/>
                  <a:pt x="742" y="247"/>
                  <a:pt x="808" y="313"/>
                </a:cubicBezTo>
                <a:cubicBezTo>
                  <a:pt x="874" y="363"/>
                  <a:pt x="907" y="445"/>
                  <a:pt x="907" y="544"/>
                </a:cubicBezTo>
                <a:cubicBezTo>
                  <a:pt x="907" y="610"/>
                  <a:pt x="890" y="659"/>
                  <a:pt x="857" y="725"/>
                </a:cubicBezTo>
                <a:cubicBezTo>
                  <a:pt x="841" y="791"/>
                  <a:pt x="775" y="874"/>
                  <a:pt x="692" y="956"/>
                </a:cubicBezTo>
                <a:cubicBezTo>
                  <a:pt x="659" y="1006"/>
                  <a:pt x="544" y="1121"/>
                  <a:pt x="379" y="1286"/>
                </a:cubicBezTo>
                <a:cubicBezTo>
                  <a:pt x="231" y="1451"/>
                  <a:pt x="99" y="1582"/>
                  <a:pt x="0" y="1681"/>
                </a:cubicBezTo>
                <a:lnTo>
                  <a:pt x="0" y="1879"/>
                </a:lnTo>
                <a:lnTo>
                  <a:pt x="1170" y="1879"/>
                </a:lnTo>
                <a:lnTo>
                  <a:pt x="1170" y="1681"/>
                </a:lnTo>
                <a:lnTo>
                  <a:pt x="297" y="1681"/>
                </a:lnTo>
                <a:cubicBezTo>
                  <a:pt x="495" y="1467"/>
                  <a:pt x="659" y="1302"/>
                  <a:pt x="775" y="1187"/>
                </a:cubicBezTo>
                <a:cubicBezTo>
                  <a:pt x="874" y="1088"/>
                  <a:pt x="940" y="1006"/>
                  <a:pt x="973" y="989"/>
                </a:cubicBezTo>
                <a:cubicBezTo>
                  <a:pt x="1039" y="890"/>
                  <a:pt x="1088" y="808"/>
                  <a:pt x="1121" y="742"/>
                </a:cubicBezTo>
                <a:cubicBezTo>
                  <a:pt x="1154" y="676"/>
                  <a:pt x="1170" y="610"/>
                  <a:pt x="1170" y="528"/>
                </a:cubicBezTo>
                <a:cubicBezTo>
                  <a:pt x="1170" y="363"/>
                  <a:pt x="1104" y="247"/>
                  <a:pt x="989" y="149"/>
                </a:cubicBezTo>
                <a:cubicBezTo>
                  <a:pt x="874" y="50"/>
                  <a:pt x="725" y="0"/>
                  <a:pt x="5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1488;p48">
            <a:extLst>
              <a:ext uri="{FF2B5EF4-FFF2-40B4-BE49-F238E27FC236}">
                <a16:creationId xmlns:a16="http://schemas.microsoft.com/office/drawing/2014/main" id="{CF9E0826-5E69-D080-41D7-97A8F3CA7C87}"/>
              </a:ext>
            </a:extLst>
          </p:cNvPr>
          <p:cNvSpPr/>
          <p:nvPr/>
        </p:nvSpPr>
        <p:spPr>
          <a:xfrm>
            <a:off x="6809729" y="4368087"/>
            <a:ext cx="87315" cy="137500"/>
          </a:xfrm>
          <a:custGeom>
            <a:avLst/>
            <a:gdLst/>
            <a:ahLst/>
            <a:cxnLst/>
            <a:rect l="l" t="t" r="r" b="b"/>
            <a:pathLst>
              <a:path w="1204" h="1896" extrusionOk="0">
                <a:moveTo>
                  <a:pt x="83" y="0"/>
                </a:moveTo>
                <a:lnTo>
                  <a:pt x="83" y="940"/>
                </a:lnTo>
                <a:cubicBezTo>
                  <a:pt x="149" y="907"/>
                  <a:pt x="215" y="874"/>
                  <a:pt x="281" y="857"/>
                </a:cubicBezTo>
                <a:cubicBezTo>
                  <a:pt x="347" y="841"/>
                  <a:pt x="413" y="841"/>
                  <a:pt x="479" y="841"/>
                </a:cubicBezTo>
                <a:cubicBezTo>
                  <a:pt x="627" y="841"/>
                  <a:pt x="742" y="874"/>
                  <a:pt x="825" y="956"/>
                </a:cubicBezTo>
                <a:cubicBezTo>
                  <a:pt x="907" y="1022"/>
                  <a:pt x="940" y="1137"/>
                  <a:pt x="940" y="1253"/>
                </a:cubicBezTo>
                <a:cubicBezTo>
                  <a:pt x="940" y="1385"/>
                  <a:pt x="907" y="1484"/>
                  <a:pt x="825" y="1566"/>
                </a:cubicBezTo>
                <a:cubicBezTo>
                  <a:pt x="742" y="1632"/>
                  <a:pt x="627" y="1681"/>
                  <a:pt x="479" y="1681"/>
                </a:cubicBezTo>
                <a:cubicBezTo>
                  <a:pt x="396" y="1681"/>
                  <a:pt x="314" y="1665"/>
                  <a:pt x="231" y="1648"/>
                </a:cubicBezTo>
                <a:cubicBezTo>
                  <a:pt x="149" y="1632"/>
                  <a:pt x="67" y="1599"/>
                  <a:pt x="1" y="1549"/>
                </a:cubicBezTo>
                <a:lnTo>
                  <a:pt x="1" y="1813"/>
                </a:lnTo>
                <a:cubicBezTo>
                  <a:pt x="83" y="1830"/>
                  <a:pt x="165" y="1863"/>
                  <a:pt x="248" y="1863"/>
                </a:cubicBezTo>
                <a:cubicBezTo>
                  <a:pt x="330" y="1879"/>
                  <a:pt x="413" y="1896"/>
                  <a:pt x="479" y="1896"/>
                </a:cubicBezTo>
                <a:cubicBezTo>
                  <a:pt x="709" y="1896"/>
                  <a:pt x="891" y="1830"/>
                  <a:pt x="1006" y="1731"/>
                </a:cubicBezTo>
                <a:cubicBezTo>
                  <a:pt x="1138" y="1615"/>
                  <a:pt x="1204" y="1451"/>
                  <a:pt x="1204" y="1253"/>
                </a:cubicBezTo>
                <a:cubicBezTo>
                  <a:pt x="1204" y="1071"/>
                  <a:pt x="1138" y="907"/>
                  <a:pt x="1022" y="791"/>
                </a:cubicBezTo>
                <a:cubicBezTo>
                  <a:pt x="891" y="692"/>
                  <a:pt x="726" y="626"/>
                  <a:pt x="528" y="626"/>
                </a:cubicBezTo>
                <a:cubicBezTo>
                  <a:pt x="495" y="626"/>
                  <a:pt x="446" y="626"/>
                  <a:pt x="413" y="643"/>
                </a:cubicBezTo>
                <a:cubicBezTo>
                  <a:pt x="380" y="643"/>
                  <a:pt x="347" y="659"/>
                  <a:pt x="314" y="659"/>
                </a:cubicBezTo>
                <a:lnTo>
                  <a:pt x="314" y="214"/>
                </a:lnTo>
                <a:lnTo>
                  <a:pt x="1055" y="214"/>
                </a:lnTo>
                <a:lnTo>
                  <a:pt x="10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1484;p48">
            <a:extLst>
              <a:ext uri="{FF2B5EF4-FFF2-40B4-BE49-F238E27FC236}">
                <a16:creationId xmlns:a16="http://schemas.microsoft.com/office/drawing/2014/main" id="{2D8F81E6-1A76-C532-B5AA-0325B798798D}"/>
              </a:ext>
            </a:extLst>
          </p:cNvPr>
          <p:cNvSpPr/>
          <p:nvPr/>
        </p:nvSpPr>
        <p:spPr>
          <a:xfrm>
            <a:off x="7564480" y="4376079"/>
            <a:ext cx="87315" cy="137500"/>
          </a:xfrm>
          <a:custGeom>
            <a:avLst/>
            <a:gdLst/>
            <a:ahLst/>
            <a:cxnLst/>
            <a:rect l="l" t="t" r="r" b="b"/>
            <a:pathLst>
              <a:path w="1204" h="1929" extrusionOk="0">
                <a:moveTo>
                  <a:pt x="545" y="0"/>
                </a:moveTo>
                <a:cubicBezTo>
                  <a:pt x="479" y="0"/>
                  <a:pt x="396" y="0"/>
                  <a:pt x="314" y="17"/>
                </a:cubicBezTo>
                <a:cubicBezTo>
                  <a:pt x="231" y="33"/>
                  <a:pt x="149" y="50"/>
                  <a:pt x="50" y="83"/>
                </a:cubicBezTo>
                <a:lnTo>
                  <a:pt x="50" y="297"/>
                </a:lnTo>
                <a:cubicBezTo>
                  <a:pt x="149" y="280"/>
                  <a:pt x="231" y="247"/>
                  <a:pt x="314" y="231"/>
                </a:cubicBezTo>
                <a:cubicBezTo>
                  <a:pt x="380" y="214"/>
                  <a:pt x="462" y="214"/>
                  <a:pt x="528" y="214"/>
                </a:cubicBezTo>
                <a:cubicBezTo>
                  <a:pt x="660" y="214"/>
                  <a:pt x="742" y="231"/>
                  <a:pt x="825" y="297"/>
                </a:cubicBezTo>
                <a:cubicBezTo>
                  <a:pt x="891" y="346"/>
                  <a:pt x="924" y="412"/>
                  <a:pt x="924" y="511"/>
                </a:cubicBezTo>
                <a:cubicBezTo>
                  <a:pt x="924" y="594"/>
                  <a:pt x="891" y="676"/>
                  <a:pt x="825" y="725"/>
                </a:cubicBezTo>
                <a:cubicBezTo>
                  <a:pt x="759" y="775"/>
                  <a:pt x="660" y="791"/>
                  <a:pt x="545" y="791"/>
                </a:cubicBezTo>
                <a:lnTo>
                  <a:pt x="314" y="791"/>
                </a:lnTo>
                <a:lnTo>
                  <a:pt x="314" y="1006"/>
                </a:lnTo>
                <a:lnTo>
                  <a:pt x="528" y="1006"/>
                </a:lnTo>
                <a:cubicBezTo>
                  <a:pt x="660" y="1006"/>
                  <a:pt x="775" y="1022"/>
                  <a:pt x="841" y="1088"/>
                </a:cubicBezTo>
                <a:cubicBezTo>
                  <a:pt x="924" y="1154"/>
                  <a:pt x="957" y="1236"/>
                  <a:pt x="957" y="1352"/>
                </a:cubicBezTo>
                <a:cubicBezTo>
                  <a:pt x="957" y="1467"/>
                  <a:pt x="924" y="1549"/>
                  <a:pt x="841" y="1615"/>
                </a:cubicBezTo>
                <a:cubicBezTo>
                  <a:pt x="759" y="1681"/>
                  <a:pt x="643" y="1714"/>
                  <a:pt x="479" y="1714"/>
                </a:cubicBezTo>
                <a:cubicBezTo>
                  <a:pt x="396" y="1714"/>
                  <a:pt x="297" y="1698"/>
                  <a:pt x="215" y="1681"/>
                </a:cubicBezTo>
                <a:cubicBezTo>
                  <a:pt x="133" y="1665"/>
                  <a:pt x="67" y="1632"/>
                  <a:pt x="1" y="1582"/>
                </a:cubicBezTo>
                <a:lnTo>
                  <a:pt x="1" y="1830"/>
                </a:lnTo>
                <a:cubicBezTo>
                  <a:pt x="83" y="1863"/>
                  <a:pt x="165" y="1879"/>
                  <a:pt x="248" y="1896"/>
                </a:cubicBezTo>
                <a:cubicBezTo>
                  <a:pt x="330" y="1912"/>
                  <a:pt x="413" y="1929"/>
                  <a:pt x="495" y="1929"/>
                </a:cubicBezTo>
                <a:cubicBezTo>
                  <a:pt x="726" y="1929"/>
                  <a:pt x="891" y="1879"/>
                  <a:pt x="1023" y="1764"/>
                </a:cubicBezTo>
                <a:cubicBezTo>
                  <a:pt x="1154" y="1665"/>
                  <a:pt x="1204" y="1533"/>
                  <a:pt x="1204" y="1352"/>
                </a:cubicBezTo>
                <a:cubicBezTo>
                  <a:pt x="1204" y="1236"/>
                  <a:pt x="1171" y="1121"/>
                  <a:pt x="1105" y="1055"/>
                </a:cubicBezTo>
                <a:cubicBezTo>
                  <a:pt x="1039" y="973"/>
                  <a:pt x="957" y="907"/>
                  <a:pt x="825" y="890"/>
                </a:cubicBezTo>
                <a:cubicBezTo>
                  <a:pt x="940" y="857"/>
                  <a:pt x="1023" y="808"/>
                  <a:pt x="1072" y="742"/>
                </a:cubicBezTo>
                <a:cubicBezTo>
                  <a:pt x="1138" y="676"/>
                  <a:pt x="1171" y="577"/>
                  <a:pt x="1171" y="478"/>
                </a:cubicBezTo>
                <a:cubicBezTo>
                  <a:pt x="1171" y="330"/>
                  <a:pt x="1105" y="214"/>
                  <a:pt x="1006" y="132"/>
                </a:cubicBezTo>
                <a:cubicBezTo>
                  <a:pt x="891" y="50"/>
                  <a:pt x="742" y="0"/>
                  <a:pt x="5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193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Conclusion</a:t>
            </a:r>
            <a:endParaRPr lang="en" sz="300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A9086A6-C7CA-AE2F-9FC4-792805643D19}"/>
              </a:ext>
            </a:extLst>
          </p:cNvPr>
          <p:cNvGrpSpPr/>
          <p:nvPr/>
        </p:nvGrpSpPr>
        <p:grpSpPr>
          <a:xfrm>
            <a:off x="4540542" y="-786979086"/>
            <a:ext cx="2147483647" cy="2147483647"/>
            <a:chOff x="4575758" y="-92176363"/>
            <a:chExt cx="2147483647" cy="2147483647"/>
          </a:xfrm>
        </p:grpSpPr>
        <p:grpSp>
          <p:nvGrpSpPr>
            <p:cNvPr id="3" name="Google Shape;9195;p87">
              <a:extLst>
                <a:ext uri="{FF2B5EF4-FFF2-40B4-BE49-F238E27FC236}">
                  <a16:creationId xmlns:a16="http://schemas.microsoft.com/office/drawing/2014/main" id="{0E8C6F97-A43D-5D9A-0AF6-0314096CE66F}"/>
                </a:ext>
              </a:extLst>
            </p:cNvPr>
            <p:cNvGrpSpPr/>
            <p:nvPr/>
          </p:nvGrpSpPr>
          <p:grpSpPr>
            <a:xfrm flipV="1">
              <a:off x="7542936" y="4219696"/>
              <a:ext cx="2147483647" cy="2147483647"/>
              <a:chOff x="5787288" y="-2147483648"/>
              <a:chExt cx="2147483647" cy="2147483647"/>
            </a:xfrm>
          </p:grpSpPr>
          <p:sp>
            <p:nvSpPr>
              <p:cNvPr id="8" name="Google Shape;9196;p87">
                <a:extLst>
                  <a:ext uri="{FF2B5EF4-FFF2-40B4-BE49-F238E27FC236}">
                    <a16:creationId xmlns:a16="http://schemas.microsoft.com/office/drawing/2014/main" id="{EA85E61F-B111-3DFD-FFDA-5698B33463B5}"/>
                  </a:ext>
                </a:extLst>
              </p:cNvPr>
              <p:cNvSpPr/>
              <p:nvPr/>
            </p:nvSpPr>
            <p:spPr>
              <a:xfrm rot="10800000" flipV="1">
                <a:off x="434829883" y="-2147483648"/>
                <a:ext cx="2147483647" cy="1179026445"/>
              </a:xfrm>
              <a:custGeom>
                <a:avLst/>
                <a:gdLst/>
                <a:ahLst/>
                <a:cxnLst/>
                <a:rect l="l" t="t" r="r" b="b"/>
                <a:pathLst>
                  <a:path w="117257" h="25297" extrusionOk="0">
                    <a:moveTo>
                      <a:pt x="1" y="0"/>
                    </a:moveTo>
                    <a:lnTo>
                      <a:pt x="14647" y="25297"/>
                    </a:lnTo>
                    <a:lnTo>
                      <a:pt x="102066" y="25297"/>
                    </a:lnTo>
                    <a:lnTo>
                      <a:pt x="117257" y="0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197;p87">
                <a:extLst>
                  <a:ext uri="{FF2B5EF4-FFF2-40B4-BE49-F238E27FC236}">
                    <a16:creationId xmlns:a16="http://schemas.microsoft.com/office/drawing/2014/main" id="{8469E5BE-5BED-DA4B-4D2A-B94DA9B287C0}"/>
                  </a:ext>
                </a:extLst>
              </p:cNvPr>
              <p:cNvSpPr/>
              <p:nvPr/>
            </p:nvSpPr>
            <p:spPr>
              <a:xfrm rot="10800000">
                <a:off x="583726078" y="-454607878"/>
                <a:ext cx="977148413" cy="669662358"/>
              </a:xfrm>
              <a:custGeom>
                <a:avLst/>
                <a:gdLst/>
                <a:ahLst/>
                <a:cxnLst/>
                <a:rect l="l" t="t" r="r" b="b"/>
                <a:pathLst>
                  <a:path w="91479" h="25277" extrusionOk="0">
                    <a:moveTo>
                      <a:pt x="1" y="1"/>
                    </a:moveTo>
                    <a:lnTo>
                      <a:pt x="14647" y="25276"/>
                    </a:lnTo>
                    <a:lnTo>
                      <a:pt x="76602" y="25276"/>
                    </a:lnTo>
                    <a:lnTo>
                      <a:pt x="91479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198;p87">
                <a:extLst>
                  <a:ext uri="{FF2B5EF4-FFF2-40B4-BE49-F238E27FC236}">
                    <a16:creationId xmlns:a16="http://schemas.microsoft.com/office/drawing/2014/main" id="{3C909261-D7DF-E306-F01A-1D77066A63C8}"/>
                  </a:ext>
                </a:extLst>
              </p:cNvPr>
              <p:cNvSpPr/>
              <p:nvPr/>
            </p:nvSpPr>
            <p:spPr>
              <a:xfrm>
                <a:off x="8886464" y="2530623"/>
                <a:ext cx="4758544" cy="1098663"/>
              </a:xfrm>
              <a:custGeom>
                <a:avLst/>
                <a:gdLst/>
                <a:ahLst/>
                <a:cxnLst/>
                <a:rect l="l" t="t" r="r" b="b"/>
                <a:pathLst>
                  <a:path w="65618" h="25298" extrusionOk="0">
                    <a:moveTo>
                      <a:pt x="1" y="0"/>
                    </a:moveTo>
                    <a:lnTo>
                      <a:pt x="14417" y="25297"/>
                    </a:lnTo>
                    <a:lnTo>
                      <a:pt x="50887" y="25297"/>
                    </a:lnTo>
                    <a:lnTo>
                      <a:pt x="65617" y="0"/>
                    </a:ln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" name="Google Shape;9200;p87">
                <a:extLst>
                  <a:ext uri="{FF2B5EF4-FFF2-40B4-BE49-F238E27FC236}">
                    <a16:creationId xmlns:a16="http://schemas.microsoft.com/office/drawing/2014/main" id="{2A8DCC49-3929-2A9C-C299-FB71B4E7E5DC}"/>
                  </a:ext>
                </a:extLst>
              </p:cNvPr>
              <p:cNvCxnSpPr/>
              <p:nvPr/>
            </p:nvCxnSpPr>
            <p:spPr>
              <a:xfrm flipV="1">
                <a:off x="192021099" y="148350840"/>
                <a:ext cx="23391573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cxnSp>
            <p:nvCxnSpPr>
              <p:cNvPr id="14" name="Google Shape;9201;p87">
                <a:extLst>
                  <a:ext uri="{FF2B5EF4-FFF2-40B4-BE49-F238E27FC236}">
                    <a16:creationId xmlns:a16="http://schemas.microsoft.com/office/drawing/2014/main" id="{0F0439B7-D53B-3A95-0AF9-69D707442906}"/>
                  </a:ext>
                </a:extLst>
              </p:cNvPr>
              <p:cNvCxnSpPr/>
              <p:nvPr/>
            </p:nvCxnSpPr>
            <p:spPr>
              <a:xfrm rot="10800000">
                <a:off x="8178522" y="1765431"/>
                <a:ext cx="559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AC8D3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cxnSp>
            <p:nvCxnSpPr>
              <p:cNvPr id="15" name="Google Shape;9202;p87">
                <a:extLst>
                  <a:ext uri="{FF2B5EF4-FFF2-40B4-BE49-F238E27FC236}">
                    <a16:creationId xmlns:a16="http://schemas.microsoft.com/office/drawing/2014/main" id="{67A88F2C-F003-D9D1-4645-D146400E296D}"/>
                  </a:ext>
                </a:extLst>
              </p:cNvPr>
              <p:cNvCxnSpPr/>
              <p:nvPr/>
            </p:nvCxnSpPr>
            <p:spPr>
              <a:xfrm rot="10800000" flipV="1">
                <a:off x="785075951" y="-302251179"/>
                <a:ext cx="338538722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5F7D95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cxnSp>
            <p:nvCxnSpPr>
              <p:cNvPr id="16" name="Google Shape;9203;p87">
                <a:extLst>
                  <a:ext uri="{FF2B5EF4-FFF2-40B4-BE49-F238E27FC236}">
                    <a16:creationId xmlns:a16="http://schemas.microsoft.com/office/drawing/2014/main" id="{7E9849F7-E921-B708-DB58-901AE594D243}"/>
                  </a:ext>
                </a:extLst>
              </p:cNvPr>
              <p:cNvCxnSpPr/>
              <p:nvPr/>
            </p:nvCxnSpPr>
            <p:spPr>
              <a:xfrm>
                <a:off x="5787288" y="3630350"/>
                <a:ext cx="9228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35D74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17" name="Google Shape;9204;p87">
                <a:extLst>
                  <a:ext uri="{FF2B5EF4-FFF2-40B4-BE49-F238E27FC236}">
                    <a16:creationId xmlns:a16="http://schemas.microsoft.com/office/drawing/2014/main" id="{69C8EBBA-E7FC-DF67-1671-86070D7636E0}"/>
                  </a:ext>
                </a:extLst>
              </p:cNvPr>
              <p:cNvSpPr/>
              <p:nvPr/>
            </p:nvSpPr>
            <p:spPr>
              <a:xfrm>
                <a:off x="6601902" y="3690575"/>
                <a:ext cx="566400" cy="42480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A67CD0D9-D091-9D8E-E325-F7422EDDEB48}"/>
                </a:ext>
              </a:extLst>
            </p:cNvPr>
            <p:cNvSpPr/>
            <p:nvPr/>
          </p:nvSpPr>
          <p:spPr>
            <a:xfrm>
              <a:off x="4914040" y="1596727375"/>
              <a:ext cx="2428875" cy="1728474"/>
            </a:xfrm>
            <a:custGeom>
              <a:avLst/>
              <a:gdLst>
                <a:gd name="connsiteX0" fmla="*/ 2127250 w 2428875"/>
                <a:gd name="connsiteY0" fmla="*/ 0 h 520700"/>
                <a:gd name="connsiteX1" fmla="*/ 2428875 w 2428875"/>
                <a:gd name="connsiteY1" fmla="*/ 520700 h 520700"/>
                <a:gd name="connsiteX2" fmla="*/ 0 w 2428875"/>
                <a:gd name="connsiteY2" fmla="*/ 508000 h 520700"/>
                <a:gd name="connsiteX3" fmla="*/ 298450 w 2428875"/>
                <a:gd name="connsiteY3" fmla="*/ 3175 h 520700"/>
                <a:gd name="connsiteX4" fmla="*/ 2127250 w 2428875"/>
                <a:gd name="connsiteY4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8875" h="520700">
                  <a:moveTo>
                    <a:pt x="2127250" y="0"/>
                  </a:moveTo>
                  <a:lnTo>
                    <a:pt x="2428875" y="520700"/>
                  </a:lnTo>
                  <a:lnTo>
                    <a:pt x="0" y="508000"/>
                  </a:lnTo>
                  <a:lnTo>
                    <a:pt x="298450" y="3175"/>
                  </a:lnTo>
                  <a:lnTo>
                    <a:pt x="212725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5391AAE7-C877-5DCB-C431-8F62C4B4FA4A}"/>
                </a:ext>
              </a:extLst>
            </p:cNvPr>
            <p:cNvSpPr/>
            <p:nvPr/>
          </p:nvSpPr>
          <p:spPr>
            <a:xfrm>
              <a:off x="4669137" y="-92176363"/>
              <a:ext cx="2946400" cy="1191372"/>
            </a:xfrm>
            <a:custGeom>
              <a:avLst/>
              <a:gdLst>
                <a:gd name="connsiteX0" fmla="*/ 2613025 w 2946400"/>
                <a:gd name="connsiteY0" fmla="*/ 9525 h 479425"/>
                <a:gd name="connsiteX1" fmla="*/ 2946400 w 2946400"/>
                <a:gd name="connsiteY1" fmla="*/ 479425 h 479425"/>
                <a:gd name="connsiteX2" fmla="*/ 0 w 2946400"/>
                <a:gd name="connsiteY2" fmla="*/ 460375 h 479425"/>
                <a:gd name="connsiteX3" fmla="*/ 263525 w 2946400"/>
                <a:gd name="connsiteY3" fmla="*/ 0 h 479425"/>
                <a:gd name="connsiteX4" fmla="*/ 2613025 w 2946400"/>
                <a:gd name="connsiteY4" fmla="*/ 9525 h 47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400" h="479425">
                  <a:moveTo>
                    <a:pt x="2613025" y="9525"/>
                  </a:moveTo>
                  <a:lnTo>
                    <a:pt x="2946400" y="479425"/>
                  </a:lnTo>
                  <a:lnTo>
                    <a:pt x="0" y="460375"/>
                  </a:lnTo>
                  <a:lnTo>
                    <a:pt x="263525" y="0"/>
                  </a:lnTo>
                  <a:lnTo>
                    <a:pt x="2613025" y="9525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4D601D36-0E9A-16CA-1DE8-70C04DFA805D}"/>
                </a:ext>
              </a:extLst>
            </p:cNvPr>
            <p:cNvSpPr/>
            <p:nvPr/>
          </p:nvSpPr>
          <p:spPr>
            <a:xfrm>
              <a:off x="4575758" y="1598703747"/>
              <a:ext cx="4027631" cy="2546621"/>
            </a:xfrm>
            <a:custGeom>
              <a:avLst/>
              <a:gdLst>
                <a:gd name="connsiteX0" fmla="*/ 3053817 w 3374904"/>
                <a:gd name="connsiteY0" fmla="*/ 3490 h 425789"/>
                <a:gd name="connsiteX1" fmla="*/ 3374904 w 3374904"/>
                <a:gd name="connsiteY1" fmla="*/ 425789 h 425789"/>
                <a:gd name="connsiteX2" fmla="*/ 0 w 3374904"/>
                <a:gd name="connsiteY2" fmla="*/ 397868 h 425789"/>
                <a:gd name="connsiteX3" fmla="*/ 195444 w 3374904"/>
                <a:gd name="connsiteY3" fmla="*/ 0 h 425789"/>
                <a:gd name="connsiteX4" fmla="*/ 3053817 w 3374904"/>
                <a:gd name="connsiteY4" fmla="*/ 3490 h 425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4904" h="425789">
                  <a:moveTo>
                    <a:pt x="3053817" y="3490"/>
                  </a:moveTo>
                  <a:lnTo>
                    <a:pt x="3374904" y="425789"/>
                  </a:lnTo>
                  <a:lnTo>
                    <a:pt x="0" y="397868"/>
                  </a:lnTo>
                  <a:lnTo>
                    <a:pt x="195444" y="0"/>
                  </a:lnTo>
                  <a:lnTo>
                    <a:pt x="3053817" y="349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913457A-64A3-899A-6C00-9648F8431F98}"/>
              </a:ext>
            </a:extLst>
          </p:cNvPr>
          <p:cNvGrpSpPr/>
          <p:nvPr/>
        </p:nvGrpSpPr>
        <p:grpSpPr>
          <a:xfrm>
            <a:off x="2191509" y="1871854"/>
            <a:ext cx="4596547" cy="2056805"/>
            <a:chOff x="3247226" y="2220774"/>
            <a:chExt cx="4596547" cy="2056805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2B478884-C7FC-1EA4-7B8C-76B784F8DBDE}"/>
                </a:ext>
              </a:extLst>
            </p:cNvPr>
            <p:cNvGrpSpPr/>
            <p:nvPr/>
          </p:nvGrpSpPr>
          <p:grpSpPr>
            <a:xfrm>
              <a:off x="3247226" y="2273748"/>
              <a:ext cx="4596547" cy="2003831"/>
              <a:chOff x="3251401" y="2289923"/>
              <a:chExt cx="4596547" cy="2003831"/>
            </a:xfrm>
          </p:grpSpPr>
          <p:grpSp>
            <p:nvGrpSpPr>
              <p:cNvPr id="37" name="Google Shape;9118;p87">
                <a:extLst>
                  <a:ext uri="{FF2B5EF4-FFF2-40B4-BE49-F238E27FC236}">
                    <a16:creationId xmlns:a16="http://schemas.microsoft.com/office/drawing/2014/main" id="{9B493904-BC10-48E9-19DF-50D10A7BC6E2}"/>
                  </a:ext>
                </a:extLst>
              </p:cNvPr>
              <p:cNvGrpSpPr/>
              <p:nvPr/>
            </p:nvGrpSpPr>
            <p:grpSpPr>
              <a:xfrm>
                <a:off x="3251401" y="2865151"/>
                <a:ext cx="4596547" cy="1428603"/>
                <a:chOff x="926675" y="2161100"/>
                <a:chExt cx="5755100" cy="3310000"/>
              </a:xfrm>
            </p:grpSpPr>
            <p:sp>
              <p:nvSpPr>
                <p:cNvPr id="38" name="Google Shape;9119;p87">
                  <a:extLst>
                    <a:ext uri="{FF2B5EF4-FFF2-40B4-BE49-F238E27FC236}">
                      <a16:creationId xmlns:a16="http://schemas.microsoft.com/office/drawing/2014/main" id="{724BF5F6-83A2-FEB6-4363-026FD9804034}"/>
                    </a:ext>
                  </a:extLst>
                </p:cNvPr>
                <p:cNvSpPr/>
                <p:nvPr/>
              </p:nvSpPr>
              <p:spPr>
                <a:xfrm>
                  <a:off x="2235475" y="2161100"/>
                  <a:ext cx="3138649" cy="1012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46" h="40494" extrusionOk="0">
                      <a:moveTo>
                        <a:pt x="22196" y="1"/>
                      </a:moveTo>
                      <a:lnTo>
                        <a:pt x="8133" y="25661"/>
                      </a:lnTo>
                      <a:lnTo>
                        <a:pt x="1" y="40494"/>
                      </a:lnTo>
                      <a:lnTo>
                        <a:pt x="125545" y="40494"/>
                      </a:lnTo>
                      <a:lnTo>
                        <a:pt x="117413" y="25661"/>
                      </a:lnTo>
                      <a:lnTo>
                        <a:pt x="103351" y="1"/>
                      </a:ln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9121;p87">
                  <a:extLst>
                    <a:ext uri="{FF2B5EF4-FFF2-40B4-BE49-F238E27FC236}">
                      <a16:creationId xmlns:a16="http://schemas.microsoft.com/office/drawing/2014/main" id="{F7AFDFD0-F8E9-7EE7-D4F3-2986403FCC53}"/>
                    </a:ext>
                  </a:extLst>
                </p:cNvPr>
                <p:cNvSpPr/>
                <p:nvPr/>
              </p:nvSpPr>
              <p:spPr>
                <a:xfrm>
                  <a:off x="926675" y="4357100"/>
                  <a:ext cx="5755100" cy="11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204" h="44560" extrusionOk="0">
                      <a:moveTo>
                        <a:pt x="25737" y="1"/>
                      </a:moveTo>
                      <a:lnTo>
                        <a:pt x="0" y="44560"/>
                      </a:lnTo>
                      <a:lnTo>
                        <a:pt x="230204" y="44560"/>
                      </a:lnTo>
                      <a:lnTo>
                        <a:pt x="204467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9122;p87">
                  <a:extLst>
                    <a:ext uri="{FF2B5EF4-FFF2-40B4-BE49-F238E27FC236}">
                      <a16:creationId xmlns:a16="http://schemas.microsoft.com/office/drawing/2014/main" id="{9F88D902-EE67-A53F-0A2C-D693728AA8FB}"/>
                    </a:ext>
                  </a:extLst>
                </p:cNvPr>
                <p:cNvSpPr/>
                <p:nvPr/>
              </p:nvSpPr>
              <p:spPr>
                <a:xfrm>
                  <a:off x="1621700" y="3256600"/>
                  <a:ext cx="4370050" cy="100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02" h="40278" extrusionOk="0">
                      <a:moveTo>
                        <a:pt x="22750" y="1"/>
                      </a:moveTo>
                      <a:lnTo>
                        <a:pt x="0" y="40278"/>
                      </a:lnTo>
                      <a:lnTo>
                        <a:pt x="174802" y="40278"/>
                      </a:lnTo>
                      <a:lnTo>
                        <a:pt x="152053" y="1"/>
                      </a:ln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" name="Google Shape;9118;p87">
                <a:extLst>
                  <a:ext uri="{FF2B5EF4-FFF2-40B4-BE49-F238E27FC236}">
                    <a16:creationId xmlns:a16="http://schemas.microsoft.com/office/drawing/2014/main" id="{3897FEFC-65E6-75C2-9E51-2822BBD46F74}"/>
                  </a:ext>
                </a:extLst>
              </p:cNvPr>
              <p:cNvGrpSpPr/>
              <p:nvPr/>
            </p:nvGrpSpPr>
            <p:grpSpPr>
              <a:xfrm>
                <a:off x="4755406" y="2289923"/>
                <a:ext cx="1606217" cy="534853"/>
                <a:chOff x="926675" y="2161100"/>
                <a:chExt cx="5755100" cy="3310000"/>
              </a:xfrm>
            </p:grpSpPr>
            <p:sp>
              <p:nvSpPr>
                <p:cNvPr id="44" name="Google Shape;9119;p87">
                  <a:extLst>
                    <a:ext uri="{FF2B5EF4-FFF2-40B4-BE49-F238E27FC236}">
                      <a16:creationId xmlns:a16="http://schemas.microsoft.com/office/drawing/2014/main" id="{C8960AAC-0006-AE1B-1D65-A63B3DF5CCA6}"/>
                    </a:ext>
                  </a:extLst>
                </p:cNvPr>
                <p:cNvSpPr/>
                <p:nvPr/>
              </p:nvSpPr>
              <p:spPr>
                <a:xfrm>
                  <a:off x="2235475" y="2161100"/>
                  <a:ext cx="3138650" cy="1012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46" h="40494" extrusionOk="0">
                      <a:moveTo>
                        <a:pt x="22196" y="1"/>
                      </a:moveTo>
                      <a:lnTo>
                        <a:pt x="8133" y="25661"/>
                      </a:lnTo>
                      <a:lnTo>
                        <a:pt x="1" y="40494"/>
                      </a:lnTo>
                      <a:lnTo>
                        <a:pt x="125545" y="40494"/>
                      </a:lnTo>
                      <a:lnTo>
                        <a:pt x="117413" y="25661"/>
                      </a:lnTo>
                      <a:lnTo>
                        <a:pt x="103351" y="1"/>
                      </a:lnTo>
                      <a:close/>
                    </a:path>
                  </a:pathLst>
                </a:custGeom>
                <a:solidFill>
                  <a:srgbClr val="A5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9121;p87">
                  <a:extLst>
                    <a:ext uri="{FF2B5EF4-FFF2-40B4-BE49-F238E27FC236}">
                      <a16:creationId xmlns:a16="http://schemas.microsoft.com/office/drawing/2014/main" id="{D5E964BE-B2D5-FFA0-BFE2-B788EE8600F0}"/>
                    </a:ext>
                  </a:extLst>
                </p:cNvPr>
                <p:cNvSpPr/>
                <p:nvPr/>
              </p:nvSpPr>
              <p:spPr>
                <a:xfrm>
                  <a:off x="926675" y="4357100"/>
                  <a:ext cx="5755100" cy="11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204" h="44560" extrusionOk="0">
                      <a:moveTo>
                        <a:pt x="25737" y="1"/>
                      </a:moveTo>
                      <a:lnTo>
                        <a:pt x="0" y="44560"/>
                      </a:lnTo>
                      <a:lnTo>
                        <a:pt x="230204" y="44560"/>
                      </a:lnTo>
                      <a:lnTo>
                        <a:pt x="204467" y="1"/>
                      </a:ln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9122;p87">
                  <a:extLst>
                    <a:ext uri="{FF2B5EF4-FFF2-40B4-BE49-F238E27FC236}">
                      <a16:creationId xmlns:a16="http://schemas.microsoft.com/office/drawing/2014/main" id="{6B14F549-30AD-4790-31FC-FFD0906BB653}"/>
                    </a:ext>
                  </a:extLst>
                </p:cNvPr>
                <p:cNvSpPr/>
                <p:nvPr/>
              </p:nvSpPr>
              <p:spPr>
                <a:xfrm>
                  <a:off x="1621700" y="3256600"/>
                  <a:ext cx="4370050" cy="100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02" h="40278" extrusionOk="0">
                      <a:moveTo>
                        <a:pt x="22750" y="1"/>
                      </a:moveTo>
                      <a:lnTo>
                        <a:pt x="0" y="40278"/>
                      </a:lnTo>
                      <a:lnTo>
                        <a:pt x="174802" y="40278"/>
                      </a:lnTo>
                      <a:lnTo>
                        <a:pt x="152053" y="1"/>
                      </a:ln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1" name="Google Shape;9121;p87">
              <a:extLst>
                <a:ext uri="{FF2B5EF4-FFF2-40B4-BE49-F238E27FC236}">
                  <a16:creationId xmlns:a16="http://schemas.microsoft.com/office/drawing/2014/main" id="{9E5C66F2-C3FB-0940-D966-D44D8D995398}"/>
                </a:ext>
              </a:extLst>
            </p:cNvPr>
            <p:cNvSpPr/>
            <p:nvPr/>
          </p:nvSpPr>
          <p:spPr>
            <a:xfrm>
              <a:off x="5279282" y="2220774"/>
              <a:ext cx="556368" cy="45719"/>
            </a:xfrm>
            <a:custGeom>
              <a:avLst/>
              <a:gdLst/>
              <a:ahLst/>
              <a:cxnLst/>
              <a:rect l="l" t="t" r="r" b="b"/>
              <a:pathLst>
                <a:path w="230204" h="44560" extrusionOk="0">
                  <a:moveTo>
                    <a:pt x="25737" y="1"/>
                  </a:moveTo>
                  <a:lnTo>
                    <a:pt x="0" y="44560"/>
                  </a:lnTo>
                  <a:lnTo>
                    <a:pt x="230204" y="44560"/>
                  </a:lnTo>
                  <a:lnTo>
                    <a:pt x="204467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6D32ACB-49C2-BA2C-CFA2-29B234862063}"/>
              </a:ext>
            </a:extLst>
          </p:cNvPr>
          <p:cNvGrpSpPr/>
          <p:nvPr/>
        </p:nvGrpSpPr>
        <p:grpSpPr>
          <a:xfrm>
            <a:off x="4720319" y="1807293"/>
            <a:ext cx="494638" cy="157941"/>
            <a:chOff x="5677593" y="1681235"/>
            <a:chExt cx="494638" cy="157941"/>
          </a:xfrm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F19B3259-A664-8266-68C5-D99F98295B6F}"/>
                </a:ext>
              </a:extLst>
            </p:cNvPr>
            <p:cNvCxnSpPr/>
            <p:nvPr/>
          </p:nvCxnSpPr>
          <p:spPr>
            <a:xfrm>
              <a:off x="5677593" y="1762298"/>
              <a:ext cx="4156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385F2B2A-AC5B-D3E9-392E-B5CEB6FB2B2B}"/>
                </a:ext>
              </a:extLst>
            </p:cNvPr>
            <p:cNvSpPr/>
            <p:nvPr/>
          </p:nvSpPr>
          <p:spPr>
            <a:xfrm>
              <a:off x="6014290" y="1681235"/>
              <a:ext cx="157941" cy="157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Google Shape;1088;p38">
            <a:extLst>
              <a:ext uri="{FF2B5EF4-FFF2-40B4-BE49-F238E27FC236}">
                <a16:creationId xmlns:a16="http://schemas.microsoft.com/office/drawing/2014/main" id="{18612A7F-7839-D781-2C33-8A7CB18E342C}"/>
              </a:ext>
            </a:extLst>
          </p:cNvPr>
          <p:cNvSpPr txBox="1">
            <a:spLocks/>
          </p:cNvSpPr>
          <p:nvPr/>
        </p:nvSpPr>
        <p:spPr>
          <a:xfrm>
            <a:off x="5057016" y="1714260"/>
            <a:ext cx="2633317" cy="3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" err="1"/>
              <a:t>collecte</a:t>
            </a:r>
            <a:r>
              <a:rPr lang="en"/>
              <a:t> des </a:t>
            </a:r>
            <a:r>
              <a:rPr lang="en" err="1"/>
              <a:t>données</a:t>
            </a:r>
            <a:endParaRPr lang="en"/>
          </a:p>
        </p:txBody>
      </p:sp>
      <p:sp>
        <p:nvSpPr>
          <p:cNvPr id="577" name="Google Shape;1088;p38">
            <a:extLst>
              <a:ext uri="{FF2B5EF4-FFF2-40B4-BE49-F238E27FC236}">
                <a16:creationId xmlns:a16="http://schemas.microsoft.com/office/drawing/2014/main" id="{371805F5-9641-B421-0E37-3427B50EFA6B}"/>
              </a:ext>
            </a:extLst>
          </p:cNvPr>
          <p:cNvSpPr txBox="1">
            <a:spLocks/>
          </p:cNvSpPr>
          <p:nvPr/>
        </p:nvSpPr>
        <p:spPr>
          <a:xfrm>
            <a:off x="5424202" y="2032909"/>
            <a:ext cx="2633317" cy="3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"/>
              <a:t>division des </a:t>
            </a:r>
            <a:r>
              <a:rPr lang="en" err="1"/>
              <a:t>données</a:t>
            </a:r>
            <a:endParaRPr lang="en"/>
          </a:p>
        </p:txBody>
      </p:sp>
      <p:sp>
        <p:nvSpPr>
          <p:cNvPr id="584" name="Google Shape;1088;p38">
            <a:extLst>
              <a:ext uri="{FF2B5EF4-FFF2-40B4-BE49-F238E27FC236}">
                <a16:creationId xmlns:a16="http://schemas.microsoft.com/office/drawing/2014/main" id="{A27B694B-5853-A969-FFFD-EF70086CC088}"/>
              </a:ext>
            </a:extLst>
          </p:cNvPr>
          <p:cNvSpPr txBox="1">
            <a:spLocks/>
          </p:cNvSpPr>
          <p:nvPr/>
        </p:nvSpPr>
        <p:spPr>
          <a:xfrm>
            <a:off x="846774" y="1843563"/>
            <a:ext cx="2911445" cy="3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" err="1"/>
              <a:t>préparation</a:t>
            </a:r>
            <a:r>
              <a:rPr lang="en"/>
              <a:t> des </a:t>
            </a:r>
            <a:r>
              <a:rPr lang="en" err="1"/>
              <a:t>données</a:t>
            </a:r>
            <a:endParaRPr lang="en"/>
          </a:p>
        </p:txBody>
      </p:sp>
      <p:grpSp>
        <p:nvGrpSpPr>
          <p:cNvPr id="585" name="Groupe 584">
            <a:extLst>
              <a:ext uri="{FF2B5EF4-FFF2-40B4-BE49-F238E27FC236}">
                <a16:creationId xmlns:a16="http://schemas.microsoft.com/office/drawing/2014/main" id="{DE2EE61F-3DC2-89BF-F253-AFD61022D703}"/>
              </a:ext>
            </a:extLst>
          </p:cNvPr>
          <p:cNvGrpSpPr/>
          <p:nvPr/>
        </p:nvGrpSpPr>
        <p:grpSpPr>
          <a:xfrm rot="10800000">
            <a:off x="3644801" y="1917695"/>
            <a:ext cx="494638" cy="157941"/>
            <a:chOff x="5677593" y="1681235"/>
            <a:chExt cx="494638" cy="157941"/>
          </a:xfrm>
        </p:grpSpPr>
        <p:cxnSp>
          <p:nvCxnSpPr>
            <p:cNvPr id="586" name="Connecteur droit 585">
              <a:extLst>
                <a:ext uri="{FF2B5EF4-FFF2-40B4-BE49-F238E27FC236}">
                  <a16:creationId xmlns:a16="http://schemas.microsoft.com/office/drawing/2014/main" id="{0AA035DD-6913-85E6-CE60-20CA5E972FB8}"/>
                </a:ext>
              </a:extLst>
            </p:cNvPr>
            <p:cNvCxnSpPr/>
            <p:nvPr/>
          </p:nvCxnSpPr>
          <p:spPr>
            <a:xfrm>
              <a:off x="5677593" y="1762298"/>
              <a:ext cx="4156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7" name="Ellipse 586">
              <a:extLst>
                <a:ext uri="{FF2B5EF4-FFF2-40B4-BE49-F238E27FC236}">
                  <a16:creationId xmlns:a16="http://schemas.microsoft.com/office/drawing/2014/main" id="{E47AE65C-04DF-0FA1-6040-41D09226A224}"/>
                </a:ext>
              </a:extLst>
            </p:cNvPr>
            <p:cNvSpPr/>
            <p:nvPr/>
          </p:nvSpPr>
          <p:spPr>
            <a:xfrm>
              <a:off x="6014290" y="1681235"/>
              <a:ext cx="157941" cy="157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91" name="Groupe 590">
            <a:extLst>
              <a:ext uri="{FF2B5EF4-FFF2-40B4-BE49-F238E27FC236}">
                <a16:creationId xmlns:a16="http://schemas.microsoft.com/office/drawing/2014/main" id="{30661416-86DE-CF79-C3D1-0A91AD798ECB}"/>
              </a:ext>
            </a:extLst>
          </p:cNvPr>
          <p:cNvGrpSpPr/>
          <p:nvPr/>
        </p:nvGrpSpPr>
        <p:grpSpPr>
          <a:xfrm>
            <a:off x="5011151" y="2097023"/>
            <a:ext cx="494638" cy="157941"/>
            <a:chOff x="5677593" y="1681235"/>
            <a:chExt cx="494638" cy="157941"/>
          </a:xfrm>
        </p:grpSpPr>
        <p:cxnSp>
          <p:nvCxnSpPr>
            <p:cNvPr id="592" name="Connecteur droit 591">
              <a:extLst>
                <a:ext uri="{FF2B5EF4-FFF2-40B4-BE49-F238E27FC236}">
                  <a16:creationId xmlns:a16="http://schemas.microsoft.com/office/drawing/2014/main" id="{CDD490D1-8A1C-90A4-D16D-9E3571CC1EAF}"/>
                </a:ext>
              </a:extLst>
            </p:cNvPr>
            <p:cNvCxnSpPr/>
            <p:nvPr/>
          </p:nvCxnSpPr>
          <p:spPr>
            <a:xfrm>
              <a:off x="5677593" y="1762298"/>
              <a:ext cx="4156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Ellipse 592">
              <a:extLst>
                <a:ext uri="{FF2B5EF4-FFF2-40B4-BE49-F238E27FC236}">
                  <a16:creationId xmlns:a16="http://schemas.microsoft.com/office/drawing/2014/main" id="{991FFBE6-3771-FE15-D9AD-AF30B0DC211C}"/>
                </a:ext>
              </a:extLst>
            </p:cNvPr>
            <p:cNvSpPr/>
            <p:nvPr/>
          </p:nvSpPr>
          <p:spPr>
            <a:xfrm>
              <a:off x="6014290" y="1681235"/>
              <a:ext cx="157941" cy="157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94" name="Groupe 593">
            <a:extLst>
              <a:ext uri="{FF2B5EF4-FFF2-40B4-BE49-F238E27FC236}">
                <a16:creationId xmlns:a16="http://schemas.microsoft.com/office/drawing/2014/main" id="{373A78BE-C729-84EF-F9B0-496D839FB91A}"/>
              </a:ext>
            </a:extLst>
          </p:cNvPr>
          <p:cNvGrpSpPr/>
          <p:nvPr/>
        </p:nvGrpSpPr>
        <p:grpSpPr>
          <a:xfrm rot="10800000">
            <a:off x="3264952" y="2285426"/>
            <a:ext cx="494638" cy="157941"/>
            <a:chOff x="5677593" y="1681235"/>
            <a:chExt cx="494638" cy="157941"/>
          </a:xfrm>
        </p:grpSpPr>
        <p:cxnSp>
          <p:nvCxnSpPr>
            <p:cNvPr id="595" name="Connecteur droit 594">
              <a:extLst>
                <a:ext uri="{FF2B5EF4-FFF2-40B4-BE49-F238E27FC236}">
                  <a16:creationId xmlns:a16="http://schemas.microsoft.com/office/drawing/2014/main" id="{C5A5A29E-6609-3E8F-C7C4-9F5E9D6EA495}"/>
                </a:ext>
              </a:extLst>
            </p:cNvPr>
            <p:cNvCxnSpPr/>
            <p:nvPr/>
          </p:nvCxnSpPr>
          <p:spPr>
            <a:xfrm>
              <a:off x="5677593" y="1762298"/>
              <a:ext cx="4156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6" name="Ellipse 595">
              <a:extLst>
                <a:ext uri="{FF2B5EF4-FFF2-40B4-BE49-F238E27FC236}">
                  <a16:creationId xmlns:a16="http://schemas.microsoft.com/office/drawing/2014/main" id="{ABA3B439-0F86-3E29-5279-88C26459E305}"/>
                </a:ext>
              </a:extLst>
            </p:cNvPr>
            <p:cNvSpPr/>
            <p:nvPr/>
          </p:nvSpPr>
          <p:spPr>
            <a:xfrm>
              <a:off x="6014290" y="1681235"/>
              <a:ext cx="157941" cy="157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97" name="Groupe 596">
            <a:extLst>
              <a:ext uri="{FF2B5EF4-FFF2-40B4-BE49-F238E27FC236}">
                <a16:creationId xmlns:a16="http://schemas.microsoft.com/office/drawing/2014/main" id="{A9BF7E78-F209-766F-48C5-14B0E5D0AB60}"/>
              </a:ext>
            </a:extLst>
          </p:cNvPr>
          <p:cNvGrpSpPr/>
          <p:nvPr/>
        </p:nvGrpSpPr>
        <p:grpSpPr>
          <a:xfrm rot="10800000">
            <a:off x="2499300" y="3077734"/>
            <a:ext cx="494638" cy="157941"/>
            <a:chOff x="5677593" y="1681235"/>
            <a:chExt cx="494638" cy="157941"/>
          </a:xfrm>
        </p:grpSpPr>
        <p:cxnSp>
          <p:nvCxnSpPr>
            <p:cNvPr id="598" name="Connecteur droit 597">
              <a:extLst>
                <a:ext uri="{FF2B5EF4-FFF2-40B4-BE49-F238E27FC236}">
                  <a16:creationId xmlns:a16="http://schemas.microsoft.com/office/drawing/2014/main" id="{F7BB1181-BB01-EBE9-3F40-2DBF4D434B29}"/>
                </a:ext>
              </a:extLst>
            </p:cNvPr>
            <p:cNvCxnSpPr/>
            <p:nvPr/>
          </p:nvCxnSpPr>
          <p:spPr>
            <a:xfrm>
              <a:off x="5677593" y="1762298"/>
              <a:ext cx="4156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9" name="Ellipse 598">
              <a:extLst>
                <a:ext uri="{FF2B5EF4-FFF2-40B4-BE49-F238E27FC236}">
                  <a16:creationId xmlns:a16="http://schemas.microsoft.com/office/drawing/2014/main" id="{009F53D2-9087-1232-9103-D72721D1AB20}"/>
                </a:ext>
              </a:extLst>
            </p:cNvPr>
            <p:cNvSpPr/>
            <p:nvPr/>
          </p:nvSpPr>
          <p:spPr>
            <a:xfrm>
              <a:off x="6014290" y="1681235"/>
              <a:ext cx="157941" cy="157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1" name="Groupe 600">
            <a:extLst>
              <a:ext uri="{FF2B5EF4-FFF2-40B4-BE49-F238E27FC236}">
                <a16:creationId xmlns:a16="http://schemas.microsoft.com/office/drawing/2014/main" id="{4E0152E6-52A2-A0A7-7EC6-647A17DCF9A7}"/>
              </a:ext>
            </a:extLst>
          </p:cNvPr>
          <p:cNvGrpSpPr/>
          <p:nvPr/>
        </p:nvGrpSpPr>
        <p:grpSpPr>
          <a:xfrm>
            <a:off x="5505789" y="2624615"/>
            <a:ext cx="494638" cy="157941"/>
            <a:chOff x="5677593" y="1681235"/>
            <a:chExt cx="494638" cy="157941"/>
          </a:xfrm>
        </p:grpSpPr>
        <p:cxnSp>
          <p:nvCxnSpPr>
            <p:cNvPr id="602" name="Connecteur droit 601">
              <a:extLst>
                <a:ext uri="{FF2B5EF4-FFF2-40B4-BE49-F238E27FC236}">
                  <a16:creationId xmlns:a16="http://schemas.microsoft.com/office/drawing/2014/main" id="{221FE773-ECB5-CF0C-7107-6A8D1EC0479F}"/>
                </a:ext>
              </a:extLst>
            </p:cNvPr>
            <p:cNvCxnSpPr/>
            <p:nvPr/>
          </p:nvCxnSpPr>
          <p:spPr>
            <a:xfrm>
              <a:off x="5677593" y="1762298"/>
              <a:ext cx="4156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3" name="Ellipse 602">
              <a:extLst>
                <a:ext uri="{FF2B5EF4-FFF2-40B4-BE49-F238E27FC236}">
                  <a16:creationId xmlns:a16="http://schemas.microsoft.com/office/drawing/2014/main" id="{1756CEDC-68AA-8D2D-A548-6646E55250F2}"/>
                </a:ext>
              </a:extLst>
            </p:cNvPr>
            <p:cNvSpPr/>
            <p:nvPr/>
          </p:nvSpPr>
          <p:spPr>
            <a:xfrm>
              <a:off x="6014290" y="1681235"/>
              <a:ext cx="157941" cy="157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04" name="Groupe 603">
            <a:extLst>
              <a:ext uri="{FF2B5EF4-FFF2-40B4-BE49-F238E27FC236}">
                <a16:creationId xmlns:a16="http://schemas.microsoft.com/office/drawing/2014/main" id="{A29E85BC-6B02-AB8D-4EE4-113406CDB7D8}"/>
              </a:ext>
            </a:extLst>
          </p:cNvPr>
          <p:cNvGrpSpPr/>
          <p:nvPr/>
        </p:nvGrpSpPr>
        <p:grpSpPr>
          <a:xfrm>
            <a:off x="6493541" y="3558229"/>
            <a:ext cx="494638" cy="157941"/>
            <a:chOff x="5677593" y="1681235"/>
            <a:chExt cx="494638" cy="157941"/>
          </a:xfrm>
        </p:grpSpPr>
        <p:cxnSp>
          <p:nvCxnSpPr>
            <p:cNvPr id="605" name="Connecteur droit 604">
              <a:extLst>
                <a:ext uri="{FF2B5EF4-FFF2-40B4-BE49-F238E27FC236}">
                  <a16:creationId xmlns:a16="http://schemas.microsoft.com/office/drawing/2014/main" id="{18964DB0-06B4-980D-CE0F-F0D4A154B12B}"/>
                </a:ext>
              </a:extLst>
            </p:cNvPr>
            <p:cNvCxnSpPr/>
            <p:nvPr/>
          </p:nvCxnSpPr>
          <p:spPr>
            <a:xfrm>
              <a:off x="5677593" y="1762298"/>
              <a:ext cx="4156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6" name="Ellipse 605">
              <a:extLst>
                <a:ext uri="{FF2B5EF4-FFF2-40B4-BE49-F238E27FC236}">
                  <a16:creationId xmlns:a16="http://schemas.microsoft.com/office/drawing/2014/main" id="{70668C8D-42EB-295D-60E6-5BAEECF58602}"/>
                </a:ext>
              </a:extLst>
            </p:cNvPr>
            <p:cNvSpPr/>
            <p:nvPr/>
          </p:nvSpPr>
          <p:spPr>
            <a:xfrm>
              <a:off x="6014290" y="1681235"/>
              <a:ext cx="157941" cy="15794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07" name="Google Shape;1088;p38">
            <a:extLst>
              <a:ext uri="{FF2B5EF4-FFF2-40B4-BE49-F238E27FC236}">
                <a16:creationId xmlns:a16="http://schemas.microsoft.com/office/drawing/2014/main" id="{13AAD71E-D58C-E7E9-8220-41515D818E57}"/>
              </a:ext>
            </a:extLst>
          </p:cNvPr>
          <p:cNvSpPr txBox="1">
            <a:spLocks/>
          </p:cNvSpPr>
          <p:nvPr/>
        </p:nvSpPr>
        <p:spPr>
          <a:xfrm>
            <a:off x="0" y="2182954"/>
            <a:ext cx="3422893" cy="3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" err="1"/>
              <a:t>entraînement</a:t>
            </a:r>
            <a:r>
              <a:rPr lang="en"/>
              <a:t> de </a:t>
            </a:r>
            <a:r>
              <a:rPr lang="en" err="1"/>
              <a:t>l'algorithme</a:t>
            </a:r>
            <a:endParaRPr lang="en"/>
          </a:p>
        </p:txBody>
      </p:sp>
      <p:sp>
        <p:nvSpPr>
          <p:cNvPr id="612" name="Google Shape;1088;p38">
            <a:extLst>
              <a:ext uri="{FF2B5EF4-FFF2-40B4-BE49-F238E27FC236}">
                <a16:creationId xmlns:a16="http://schemas.microsoft.com/office/drawing/2014/main" id="{693D079D-E5CF-9B51-CCFB-D5241E1C3233}"/>
              </a:ext>
            </a:extLst>
          </p:cNvPr>
          <p:cNvSpPr txBox="1">
            <a:spLocks/>
          </p:cNvSpPr>
          <p:nvPr/>
        </p:nvSpPr>
        <p:spPr>
          <a:xfrm>
            <a:off x="5451117" y="2531184"/>
            <a:ext cx="3422893" cy="3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/>
              <a:t>test de l’algorithme</a:t>
            </a:r>
            <a:endParaRPr lang="en"/>
          </a:p>
        </p:txBody>
      </p:sp>
      <p:sp>
        <p:nvSpPr>
          <p:cNvPr id="613" name="Google Shape;1088;p38">
            <a:extLst>
              <a:ext uri="{FF2B5EF4-FFF2-40B4-BE49-F238E27FC236}">
                <a16:creationId xmlns:a16="http://schemas.microsoft.com/office/drawing/2014/main" id="{8FA6BE92-5CE5-D93C-80ED-36B331851B3D}"/>
              </a:ext>
            </a:extLst>
          </p:cNvPr>
          <p:cNvSpPr txBox="1">
            <a:spLocks/>
          </p:cNvSpPr>
          <p:nvPr/>
        </p:nvSpPr>
        <p:spPr>
          <a:xfrm>
            <a:off x="-211642" y="3077734"/>
            <a:ext cx="3422893" cy="3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/>
              <a:t>r</a:t>
            </a:r>
            <a:r>
              <a:rPr lang="en" err="1"/>
              <a:t>églage</a:t>
            </a:r>
            <a:r>
              <a:rPr lang="en"/>
              <a:t> des</a:t>
            </a:r>
          </a:p>
          <a:p>
            <a:r>
              <a:rPr lang="en" err="1"/>
              <a:t>hyperparamètres</a:t>
            </a:r>
            <a:endParaRPr lang="en"/>
          </a:p>
        </p:txBody>
      </p:sp>
      <p:sp>
        <p:nvSpPr>
          <p:cNvPr id="614" name="Google Shape;1088;p38">
            <a:extLst>
              <a:ext uri="{FF2B5EF4-FFF2-40B4-BE49-F238E27FC236}">
                <a16:creationId xmlns:a16="http://schemas.microsoft.com/office/drawing/2014/main" id="{2CBA3C06-D53A-5601-2F79-E1E7D986C1C7}"/>
              </a:ext>
            </a:extLst>
          </p:cNvPr>
          <p:cNvSpPr txBox="1">
            <a:spLocks/>
          </p:cNvSpPr>
          <p:nvPr/>
        </p:nvSpPr>
        <p:spPr>
          <a:xfrm>
            <a:off x="6236939" y="3683413"/>
            <a:ext cx="3422893" cy="3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en" err="1"/>
              <a:t>prédiction</a:t>
            </a:r>
            <a:r>
              <a:rPr lang="en"/>
              <a:t> des</a:t>
            </a:r>
          </a:p>
          <a:p>
            <a:r>
              <a:rPr lang="en" err="1"/>
              <a:t>nouvelles</a:t>
            </a:r>
            <a:r>
              <a:rPr lang="en"/>
              <a:t> </a:t>
            </a:r>
            <a:r>
              <a:rPr lang="en" err="1"/>
              <a:t>données</a:t>
            </a:r>
            <a:r>
              <a:rPr lang="en"/>
              <a:t>   </a:t>
            </a:r>
          </a:p>
        </p:txBody>
      </p:sp>
    </p:spTree>
    <p:extLst>
      <p:ext uri="{BB962C8B-B14F-4D97-AF65-F5344CB8AC3E}">
        <p14:creationId xmlns:p14="http://schemas.microsoft.com/office/powerpoint/2010/main" val="1645616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Conclusion</a:t>
            </a:r>
            <a:endParaRPr lang="en" sz="300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00DF29A-712F-AD31-5D0D-990E229A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319" y="1166397"/>
            <a:ext cx="4193032" cy="3204972"/>
          </a:xfrm>
          <a:prstGeom prst="rect">
            <a:avLst/>
          </a:prstGeom>
        </p:spPr>
      </p:pic>
      <p:sp>
        <p:nvSpPr>
          <p:cNvPr id="3" name="Google Shape;600;p30">
            <a:extLst>
              <a:ext uri="{FF2B5EF4-FFF2-40B4-BE49-F238E27FC236}">
                <a16:creationId xmlns:a16="http://schemas.microsoft.com/office/drawing/2014/main" id="{E20C0CFA-776C-6C39-5F53-E29A0757132A}"/>
              </a:ext>
            </a:extLst>
          </p:cNvPr>
          <p:cNvSpPr txBox="1">
            <a:spLocks/>
          </p:cNvSpPr>
          <p:nvPr/>
        </p:nvSpPr>
        <p:spPr>
          <a:xfrm>
            <a:off x="1000837" y="976801"/>
            <a:ext cx="2865097" cy="201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sz="2000"/>
              <a:t>Les pr</a:t>
            </a:r>
            <a:r>
              <a:rPr lang="fr-FR" sz="2000"/>
              <a:t>e</a:t>
            </a:r>
            <a:r>
              <a:rPr lang="en" sz="2000"/>
              <a:t>dictions </a:t>
            </a:r>
            <a:r>
              <a:rPr lang="en" sz="2000" err="1"/>
              <a:t>sont</a:t>
            </a:r>
            <a:r>
              <a:rPr lang="en" sz="2000"/>
              <a:t> </a:t>
            </a:r>
            <a:r>
              <a:rPr lang="en" sz="2000" err="1"/>
              <a:t>cohérentes</a:t>
            </a:r>
            <a:r>
              <a:rPr lang="en" sz="2000"/>
              <a:t> avec </a:t>
            </a:r>
            <a:r>
              <a:rPr lang="en" sz="2000" err="1"/>
              <a:t>ce</a:t>
            </a:r>
            <a:r>
              <a:rPr lang="en" sz="2000"/>
              <a:t> que </a:t>
            </a:r>
            <a:r>
              <a:rPr lang="en" sz="2000" err="1"/>
              <a:t>l’on</a:t>
            </a:r>
            <a:r>
              <a:rPr lang="en" sz="2000"/>
              <a:t> </a:t>
            </a:r>
            <a:r>
              <a:rPr lang="en" sz="2000" err="1"/>
              <a:t>attendrait</a:t>
            </a:r>
            <a:r>
              <a:rPr lang="en" sz="2000"/>
              <a:t> d’un </a:t>
            </a:r>
            <a:r>
              <a:rPr lang="en" sz="2000" err="1"/>
              <a:t>mois</a:t>
            </a:r>
            <a:r>
              <a:rPr lang="en" sz="2000"/>
              <a:t> de </a:t>
            </a:r>
            <a:r>
              <a:rPr lang="en" sz="2000" err="1"/>
              <a:t>décembre</a:t>
            </a:r>
            <a:r>
              <a:rPr lang="en" sz="2000"/>
              <a:t> </a:t>
            </a:r>
            <a:r>
              <a:rPr lang="en" sz="2000" err="1"/>
              <a:t>typique</a:t>
            </a:r>
            <a:endParaRPr lang="en" sz="2000"/>
          </a:p>
        </p:txBody>
      </p:sp>
      <p:grpSp>
        <p:nvGrpSpPr>
          <p:cNvPr id="4" name="Google Shape;9338;p88">
            <a:extLst>
              <a:ext uri="{FF2B5EF4-FFF2-40B4-BE49-F238E27FC236}">
                <a16:creationId xmlns:a16="http://schemas.microsoft.com/office/drawing/2014/main" id="{17C57946-84AA-389F-C596-C8B3FC28584C}"/>
              </a:ext>
            </a:extLst>
          </p:cNvPr>
          <p:cNvGrpSpPr/>
          <p:nvPr/>
        </p:nvGrpSpPr>
        <p:grpSpPr>
          <a:xfrm>
            <a:off x="1714235" y="3229693"/>
            <a:ext cx="1153777" cy="1139407"/>
            <a:chOff x="4134162" y="2284610"/>
            <a:chExt cx="387005" cy="382185"/>
          </a:xfrm>
        </p:grpSpPr>
        <p:sp>
          <p:nvSpPr>
            <p:cNvPr id="5" name="Google Shape;9339;p88">
              <a:extLst>
                <a:ext uri="{FF2B5EF4-FFF2-40B4-BE49-F238E27FC236}">
                  <a16:creationId xmlns:a16="http://schemas.microsoft.com/office/drawing/2014/main" id="{B83C88C5-0AD8-3DE2-EC37-13C0CC7AF2B6}"/>
                </a:ext>
              </a:extLst>
            </p:cNvPr>
            <p:cNvSpPr/>
            <p:nvPr/>
          </p:nvSpPr>
          <p:spPr>
            <a:xfrm>
              <a:off x="4144221" y="2362094"/>
              <a:ext cx="299121" cy="299121"/>
            </a:xfrm>
            <a:custGeom>
              <a:avLst/>
              <a:gdLst/>
              <a:ahLst/>
              <a:cxnLst/>
              <a:rect l="l" t="t" r="r" b="b"/>
              <a:pathLst>
                <a:path w="11419" h="11419" extrusionOk="0">
                  <a:moveTo>
                    <a:pt x="5709" y="1"/>
                  </a:moveTo>
                  <a:cubicBezTo>
                    <a:pt x="2557" y="1"/>
                    <a:pt x="0" y="2557"/>
                    <a:pt x="0" y="5710"/>
                  </a:cubicBezTo>
                  <a:cubicBezTo>
                    <a:pt x="0" y="8862"/>
                    <a:pt x="2557" y="11419"/>
                    <a:pt x="5709" y="11419"/>
                  </a:cubicBezTo>
                  <a:cubicBezTo>
                    <a:pt x="8862" y="11419"/>
                    <a:pt x="11418" y="8862"/>
                    <a:pt x="11418" y="5710"/>
                  </a:cubicBezTo>
                  <a:cubicBezTo>
                    <a:pt x="11418" y="2557"/>
                    <a:pt x="8862" y="1"/>
                    <a:pt x="570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340;p88">
              <a:extLst>
                <a:ext uri="{FF2B5EF4-FFF2-40B4-BE49-F238E27FC236}">
                  <a16:creationId xmlns:a16="http://schemas.microsoft.com/office/drawing/2014/main" id="{780DA98A-FE5D-4284-EC6E-AB8C8F409545}"/>
                </a:ext>
              </a:extLst>
            </p:cNvPr>
            <p:cNvSpPr/>
            <p:nvPr/>
          </p:nvSpPr>
          <p:spPr>
            <a:xfrm>
              <a:off x="4419347" y="2290294"/>
              <a:ext cx="95795" cy="95717"/>
            </a:xfrm>
            <a:custGeom>
              <a:avLst/>
              <a:gdLst/>
              <a:ahLst/>
              <a:cxnLst/>
              <a:rect l="l" t="t" r="r" b="b"/>
              <a:pathLst>
                <a:path w="365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1371" y="3653"/>
                  </a:lnTo>
                  <a:lnTo>
                    <a:pt x="3657" y="1371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341;p88">
              <a:extLst>
                <a:ext uri="{FF2B5EF4-FFF2-40B4-BE49-F238E27FC236}">
                  <a16:creationId xmlns:a16="http://schemas.microsoft.com/office/drawing/2014/main" id="{2FC58037-A432-E6E8-4200-B691C4E79578}"/>
                </a:ext>
              </a:extLst>
            </p:cNvPr>
            <p:cNvSpPr/>
            <p:nvPr/>
          </p:nvSpPr>
          <p:spPr>
            <a:xfrm>
              <a:off x="4419347" y="2290294"/>
              <a:ext cx="59908" cy="95717"/>
            </a:xfrm>
            <a:custGeom>
              <a:avLst/>
              <a:gdLst/>
              <a:ahLst/>
              <a:cxnLst/>
              <a:rect l="l" t="t" r="r" b="b"/>
              <a:pathLst>
                <a:path w="228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42;p88">
              <a:extLst>
                <a:ext uri="{FF2B5EF4-FFF2-40B4-BE49-F238E27FC236}">
                  <a16:creationId xmlns:a16="http://schemas.microsoft.com/office/drawing/2014/main" id="{0E968471-CB29-039F-6801-A5D8E6340165}"/>
                </a:ext>
              </a:extLst>
            </p:cNvPr>
            <p:cNvSpPr/>
            <p:nvPr/>
          </p:nvSpPr>
          <p:spPr>
            <a:xfrm>
              <a:off x="4180108" y="2398008"/>
              <a:ext cx="227320" cy="22732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46" y="0"/>
                  </a:moveTo>
                  <a:cubicBezTo>
                    <a:pt x="4343" y="0"/>
                    <a:pt x="4341" y="0"/>
                    <a:pt x="4339" y="0"/>
                  </a:cubicBezTo>
                  <a:cubicBezTo>
                    <a:pt x="1944" y="0"/>
                    <a:pt x="1" y="1940"/>
                    <a:pt x="1" y="4339"/>
                  </a:cubicBezTo>
                  <a:cubicBezTo>
                    <a:pt x="1" y="6734"/>
                    <a:pt x="1944" y="8677"/>
                    <a:pt x="4339" y="8677"/>
                  </a:cubicBezTo>
                  <a:cubicBezTo>
                    <a:pt x="6735" y="8677"/>
                    <a:pt x="8678" y="6734"/>
                    <a:pt x="8678" y="4339"/>
                  </a:cubicBezTo>
                  <a:cubicBezTo>
                    <a:pt x="8678" y="1942"/>
                    <a:pt x="6738" y="0"/>
                    <a:pt x="4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43;p88">
              <a:extLst>
                <a:ext uri="{FF2B5EF4-FFF2-40B4-BE49-F238E27FC236}">
                  <a16:creationId xmlns:a16="http://schemas.microsoft.com/office/drawing/2014/main" id="{37BCF034-D529-B16A-AC2D-11CA1DB24650}"/>
                </a:ext>
              </a:extLst>
            </p:cNvPr>
            <p:cNvSpPr/>
            <p:nvPr/>
          </p:nvSpPr>
          <p:spPr>
            <a:xfrm>
              <a:off x="4293768" y="2505643"/>
              <a:ext cx="113660" cy="11945"/>
            </a:xfrm>
            <a:custGeom>
              <a:avLst/>
              <a:gdLst/>
              <a:ahLst/>
              <a:cxnLst/>
              <a:rect l="l" t="t" r="r" b="b"/>
              <a:pathLst>
                <a:path w="4339" h="456" extrusionOk="0">
                  <a:moveTo>
                    <a:pt x="0" y="0"/>
                  </a:moveTo>
                  <a:lnTo>
                    <a:pt x="0" y="456"/>
                  </a:lnTo>
                  <a:lnTo>
                    <a:pt x="4328" y="456"/>
                  </a:lnTo>
                  <a:cubicBezTo>
                    <a:pt x="4332" y="380"/>
                    <a:pt x="4339" y="305"/>
                    <a:pt x="4339" y="230"/>
                  </a:cubicBezTo>
                  <a:cubicBezTo>
                    <a:pt x="4339" y="151"/>
                    <a:pt x="4332" y="75"/>
                    <a:pt x="432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44;p88">
              <a:extLst>
                <a:ext uri="{FF2B5EF4-FFF2-40B4-BE49-F238E27FC236}">
                  <a16:creationId xmlns:a16="http://schemas.microsoft.com/office/drawing/2014/main" id="{2F3527DF-0A72-4051-1256-1A4CF76DD4FB}"/>
                </a:ext>
              </a:extLst>
            </p:cNvPr>
            <p:cNvSpPr/>
            <p:nvPr/>
          </p:nvSpPr>
          <p:spPr>
            <a:xfrm>
              <a:off x="4216126" y="2434000"/>
              <a:ext cx="155232" cy="155232"/>
            </a:xfrm>
            <a:custGeom>
              <a:avLst/>
              <a:gdLst/>
              <a:ahLst/>
              <a:cxnLst/>
              <a:rect l="l" t="t" r="r" b="b"/>
              <a:pathLst>
                <a:path w="5926" h="5926" extrusionOk="0">
                  <a:moveTo>
                    <a:pt x="2964" y="1"/>
                  </a:moveTo>
                  <a:cubicBezTo>
                    <a:pt x="1326" y="1"/>
                    <a:pt x="0" y="1327"/>
                    <a:pt x="0" y="2965"/>
                  </a:cubicBezTo>
                  <a:cubicBezTo>
                    <a:pt x="0" y="4599"/>
                    <a:pt x="1326" y="5925"/>
                    <a:pt x="2964" y="5925"/>
                  </a:cubicBezTo>
                  <a:cubicBezTo>
                    <a:pt x="4599" y="5925"/>
                    <a:pt x="5925" y="4599"/>
                    <a:pt x="5925" y="2965"/>
                  </a:cubicBezTo>
                  <a:cubicBezTo>
                    <a:pt x="5925" y="1327"/>
                    <a:pt x="4599" y="1"/>
                    <a:pt x="296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45;p88">
              <a:extLst>
                <a:ext uri="{FF2B5EF4-FFF2-40B4-BE49-F238E27FC236}">
                  <a16:creationId xmlns:a16="http://schemas.microsoft.com/office/drawing/2014/main" id="{570D62AB-0484-FF54-4788-D05D5B96C471}"/>
                </a:ext>
              </a:extLst>
            </p:cNvPr>
            <p:cNvSpPr/>
            <p:nvPr/>
          </p:nvSpPr>
          <p:spPr>
            <a:xfrm>
              <a:off x="4293768" y="2505643"/>
              <a:ext cx="77668" cy="11945"/>
            </a:xfrm>
            <a:custGeom>
              <a:avLst/>
              <a:gdLst/>
              <a:ahLst/>
              <a:cxnLst/>
              <a:rect l="l" t="t" r="r" b="b"/>
              <a:pathLst>
                <a:path w="2965" h="456" extrusionOk="0">
                  <a:moveTo>
                    <a:pt x="0" y="0"/>
                  </a:moveTo>
                  <a:lnTo>
                    <a:pt x="0" y="456"/>
                  </a:lnTo>
                  <a:lnTo>
                    <a:pt x="2958" y="456"/>
                  </a:lnTo>
                  <a:cubicBezTo>
                    <a:pt x="2961" y="380"/>
                    <a:pt x="2964" y="305"/>
                    <a:pt x="2964" y="230"/>
                  </a:cubicBezTo>
                  <a:cubicBezTo>
                    <a:pt x="2964" y="151"/>
                    <a:pt x="2961" y="75"/>
                    <a:pt x="295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46;p88">
              <a:extLst>
                <a:ext uri="{FF2B5EF4-FFF2-40B4-BE49-F238E27FC236}">
                  <a16:creationId xmlns:a16="http://schemas.microsoft.com/office/drawing/2014/main" id="{10603A59-F728-F553-0EFA-D1294F596E14}"/>
                </a:ext>
              </a:extLst>
            </p:cNvPr>
            <p:cNvSpPr/>
            <p:nvPr/>
          </p:nvSpPr>
          <p:spPr>
            <a:xfrm>
              <a:off x="4251490" y="2469363"/>
              <a:ext cx="84479" cy="84505"/>
            </a:xfrm>
            <a:custGeom>
              <a:avLst/>
              <a:gdLst/>
              <a:ahLst/>
              <a:cxnLst/>
              <a:rect l="l" t="t" r="r" b="b"/>
              <a:pathLst>
                <a:path w="3225" h="3226" extrusionOk="0">
                  <a:moveTo>
                    <a:pt x="1614" y="1"/>
                  </a:moveTo>
                  <a:cubicBezTo>
                    <a:pt x="723" y="1"/>
                    <a:pt x="0" y="724"/>
                    <a:pt x="0" y="1615"/>
                  </a:cubicBezTo>
                  <a:cubicBezTo>
                    <a:pt x="0" y="2506"/>
                    <a:pt x="723" y="3225"/>
                    <a:pt x="1614" y="3225"/>
                  </a:cubicBezTo>
                  <a:cubicBezTo>
                    <a:pt x="2505" y="3225"/>
                    <a:pt x="3225" y="2506"/>
                    <a:pt x="3225" y="1615"/>
                  </a:cubicBezTo>
                  <a:cubicBezTo>
                    <a:pt x="3225" y="724"/>
                    <a:pt x="2505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47;p88">
              <a:extLst>
                <a:ext uri="{FF2B5EF4-FFF2-40B4-BE49-F238E27FC236}">
                  <a16:creationId xmlns:a16="http://schemas.microsoft.com/office/drawing/2014/main" id="{682C2C2C-13C4-50A6-BE8C-D69D652272B7}"/>
                </a:ext>
              </a:extLst>
            </p:cNvPr>
            <p:cNvSpPr/>
            <p:nvPr/>
          </p:nvSpPr>
          <p:spPr>
            <a:xfrm>
              <a:off x="4293768" y="2505643"/>
              <a:ext cx="42384" cy="11945"/>
            </a:xfrm>
            <a:custGeom>
              <a:avLst/>
              <a:gdLst/>
              <a:ahLst/>
              <a:cxnLst/>
              <a:rect l="l" t="t" r="r" b="b"/>
              <a:pathLst>
                <a:path w="1618" h="456" extrusionOk="0">
                  <a:moveTo>
                    <a:pt x="0" y="0"/>
                  </a:moveTo>
                  <a:lnTo>
                    <a:pt x="0" y="456"/>
                  </a:lnTo>
                  <a:lnTo>
                    <a:pt x="1597" y="456"/>
                  </a:lnTo>
                  <a:cubicBezTo>
                    <a:pt x="1618" y="305"/>
                    <a:pt x="1618" y="151"/>
                    <a:pt x="1597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48;p88">
              <a:extLst>
                <a:ext uri="{FF2B5EF4-FFF2-40B4-BE49-F238E27FC236}">
                  <a16:creationId xmlns:a16="http://schemas.microsoft.com/office/drawing/2014/main" id="{3C5AFF96-E4DD-04EB-EAB9-6CCF2FABAFAC}"/>
                </a:ext>
              </a:extLst>
            </p:cNvPr>
            <p:cNvSpPr/>
            <p:nvPr/>
          </p:nvSpPr>
          <p:spPr>
            <a:xfrm>
              <a:off x="4275798" y="2493698"/>
              <a:ext cx="35940" cy="35940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86" y="0"/>
                  </a:moveTo>
                  <a:cubicBezTo>
                    <a:pt x="306" y="0"/>
                    <a:pt x="1" y="305"/>
                    <a:pt x="1" y="686"/>
                  </a:cubicBezTo>
                  <a:cubicBezTo>
                    <a:pt x="1" y="1063"/>
                    <a:pt x="306" y="1371"/>
                    <a:pt x="686" y="1371"/>
                  </a:cubicBezTo>
                  <a:cubicBezTo>
                    <a:pt x="1063" y="1371"/>
                    <a:pt x="1372" y="1063"/>
                    <a:pt x="1372" y="686"/>
                  </a:cubicBezTo>
                  <a:cubicBezTo>
                    <a:pt x="1372" y="305"/>
                    <a:pt x="1063" y="0"/>
                    <a:pt x="686" y="0"/>
                  </a:cubicBezTo>
                  <a:close/>
                </a:path>
              </a:pathLst>
            </a:custGeom>
            <a:solidFill>
              <a:srgbClr val="677C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49;p88">
              <a:extLst>
                <a:ext uri="{FF2B5EF4-FFF2-40B4-BE49-F238E27FC236}">
                  <a16:creationId xmlns:a16="http://schemas.microsoft.com/office/drawing/2014/main" id="{FCFDA73B-0675-BE08-3A48-3E8157D05416}"/>
                </a:ext>
              </a:extLst>
            </p:cNvPr>
            <p:cNvSpPr/>
            <p:nvPr/>
          </p:nvSpPr>
          <p:spPr>
            <a:xfrm>
              <a:off x="4293768" y="2505643"/>
              <a:ext cx="18336" cy="11945"/>
            </a:xfrm>
            <a:custGeom>
              <a:avLst/>
              <a:gdLst/>
              <a:ahLst/>
              <a:cxnLst/>
              <a:rect l="l" t="t" r="r" b="b"/>
              <a:pathLst>
                <a:path w="700" h="456" extrusionOk="0">
                  <a:moveTo>
                    <a:pt x="0" y="0"/>
                  </a:moveTo>
                  <a:lnTo>
                    <a:pt x="0" y="456"/>
                  </a:lnTo>
                  <a:lnTo>
                    <a:pt x="645" y="456"/>
                  </a:lnTo>
                  <a:cubicBezTo>
                    <a:pt x="699" y="309"/>
                    <a:pt x="699" y="147"/>
                    <a:pt x="645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50;p88">
              <a:extLst>
                <a:ext uri="{FF2B5EF4-FFF2-40B4-BE49-F238E27FC236}">
                  <a16:creationId xmlns:a16="http://schemas.microsoft.com/office/drawing/2014/main" id="{AE7FA603-AB5D-83F0-BE9A-AC78B59188F8}"/>
                </a:ext>
              </a:extLst>
            </p:cNvPr>
            <p:cNvSpPr/>
            <p:nvPr/>
          </p:nvSpPr>
          <p:spPr>
            <a:xfrm>
              <a:off x="4134162" y="2284610"/>
              <a:ext cx="387005" cy="382185"/>
            </a:xfrm>
            <a:custGeom>
              <a:avLst/>
              <a:gdLst/>
              <a:ahLst/>
              <a:cxnLst/>
              <a:rect l="l" t="t" r="r" b="b"/>
              <a:pathLst>
                <a:path w="14774" h="14590" extrusionOk="0">
                  <a:moveTo>
                    <a:pt x="12957" y="735"/>
                  </a:moveTo>
                  <a:lnTo>
                    <a:pt x="12957" y="1588"/>
                  </a:lnTo>
                  <a:cubicBezTo>
                    <a:pt x="12957" y="1704"/>
                    <a:pt x="13053" y="1800"/>
                    <a:pt x="13173" y="1800"/>
                  </a:cubicBezTo>
                  <a:lnTo>
                    <a:pt x="14026" y="1800"/>
                  </a:lnTo>
                  <a:lnTo>
                    <a:pt x="12169" y="3658"/>
                  </a:lnTo>
                  <a:lnTo>
                    <a:pt x="11405" y="3658"/>
                  </a:lnTo>
                  <a:lnTo>
                    <a:pt x="12638" y="2424"/>
                  </a:lnTo>
                  <a:cubicBezTo>
                    <a:pt x="12772" y="2267"/>
                    <a:pt x="12636" y="2068"/>
                    <a:pt x="12475" y="2068"/>
                  </a:cubicBezTo>
                  <a:cubicBezTo>
                    <a:pt x="12429" y="2068"/>
                    <a:pt x="12381" y="2084"/>
                    <a:pt x="12337" y="2123"/>
                  </a:cubicBezTo>
                  <a:lnTo>
                    <a:pt x="11103" y="3356"/>
                  </a:lnTo>
                  <a:lnTo>
                    <a:pt x="11103" y="2589"/>
                  </a:lnTo>
                  <a:lnTo>
                    <a:pt x="12957" y="735"/>
                  </a:lnTo>
                  <a:close/>
                  <a:moveTo>
                    <a:pt x="7214" y="7849"/>
                  </a:moveTo>
                  <a:cubicBezTo>
                    <a:pt x="7344" y="8028"/>
                    <a:pt x="7427" y="8230"/>
                    <a:pt x="7462" y="8438"/>
                  </a:cubicBezTo>
                  <a:lnTo>
                    <a:pt x="6624" y="8438"/>
                  </a:lnTo>
                  <a:lnTo>
                    <a:pt x="7214" y="7849"/>
                  </a:lnTo>
                  <a:close/>
                  <a:moveTo>
                    <a:pt x="8184" y="6879"/>
                  </a:moveTo>
                  <a:lnTo>
                    <a:pt x="8184" y="6879"/>
                  </a:lnTo>
                  <a:cubicBezTo>
                    <a:pt x="8572" y="7333"/>
                    <a:pt x="8787" y="7881"/>
                    <a:pt x="8833" y="8438"/>
                  </a:cubicBezTo>
                  <a:lnTo>
                    <a:pt x="7891" y="8438"/>
                  </a:lnTo>
                  <a:cubicBezTo>
                    <a:pt x="7850" y="8113"/>
                    <a:pt x="7721" y="7806"/>
                    <a:pt x="7515" y="7547"/>
                  </a:cubicBezTo>
                  <a:lnTo>
                    <a:pt x="8184" y="6879"/>
                  </a:lnTo>
                  <a:close/>
                  <a:moveTo>
                    <a:pt x="9157" y="5906"/>
                  </a:moveTo>
                  <a:lnTo>
                    <a:pt x="9157" y="5906"/>
                  </a:lnTo>
                  <a:cubicBezTo>
                    <a:pt x="9809" y="6632"/>
                    <a:pt x="10158" y="7529"/>
                    <a:pt x="10207" y="8438"/>
                  </a:cubicBezTo>
                  <a:lnTo>
                    <a:pt x="9265" y="8438"/>
                  </a:lnTo>
                  <a:cubicBezTo>
                    <a:pt x="9217" y="7770"/>
                    <a:pt x="8959" y="7114"/>
                    <a:pt x="8489" y="6574"/>
                  </a:cubicBezTo>
                  <a:lnTo>
                    <a:pt x="9157" y="5906"/>
                  </a:lnTo>
                  <a:close/>
                  <a:moveTo>
                    <a:pt x="10123" y="4939"/>
                  </a:moveTo>
                  <a:cubicBezTo>
                    <a:pt x="11013" y="5897"/>
                    <a:pt x="11530" y="7137"/>
                    <a:pt x="11585" y="8438"/>
                  </a:cubicBezTo>
                  <a:lnTo>
                    <a:pt x="10635" y="8438"/>
                  </a:lnTo>
                  <a:cubicBezTo>
                    <a:pt x="10584" y="7420"/>
                    <a:pt x="10193" y="6415"/>
                    <a:pt x="9458" y="5604"/>
                  </a:cubicBezTo>
                  <a:lnTo>
                    <a:pt x="10123" y="4939"/>
                  </a:lnTo>
                  <a:close/>
                  <a:moveTo>
                    <a:pt x="6083" y="3172"/>
                  </a:moveTo>
                  <a:cubicBezTo>
                    <a:pt x="7431" y="3172"/>
                    <a:pt x="8774" y="3665"/>
                    <a:pt x="9822" y="4634"/>
                  </a:cubicBezTo>
                  <a:lnTo>
                    <a:pt x="5943" y="8517"/>
                  </a:lnTo>
                  <a:cubicBezTo>
                    <a:pt x="5810" y="8668"/>
                    <a:pt x="5936" y="8865"/>
                    <a:pt x="6093" y="8873"/>
                  </a:cubicBezTo>
                  <a:lnTo>
                    <a:pt x="6093" y="8873"/>
                  </a:lnTo>
                  <a:lnTo>
                    <a:pt x="6093" y="8894"/>
                  </a:lnTo>
                  <a:lnTo>
                    <a:pt x="7462" y="8894"/>
                  </a:lnTo>
                  <a:cubicBezTo>
                    <a:pt x="7423" y="9135"/>
                    <a:pt x="7319" y="9368"/>
                    <a:pt x="7152" y="9566"/>
                  </a:cubicBezTo>
                  <a:cubicBezTo>
                    <a:pt x="6882" y="9883"/>
                    <a:pt x="6492" y="10053"/>
                    <a:pt x="6094" y="10053"/>
                  </a:cubicBezTo>
                  <a:cubicBezTo>
                    <a:pt x="5882" y="10053"/>
                    <a:pt x="5669" y="10005"/>
                    <a:pt x="5470" y="9905"/>
                  </a:cubicBezTo>
                  <a:cubicBezTo>
                    <a:pt x="4897" y="9613"/>
                    <a:pt x="4599" y="8969"/>
                    <a:pt x="4747" y="8346"/>
                  </a:cubicBezTo>
                  <a:cubicBezTo>
                    <a:pt x="4897" y="7725"/>
                    <a:pt x="5452" y="7283"/>
                    <a:pt x="6093" y="7283"/>
                  </a:cubicBezTo>
                  <a:cubicBezTo>
                    <a:pt x="6179" y="7283"/>
                    <a:pt x="6265" y="7290"/>
                    <a:pt x="6350" y="7307"/>
                  </a:cubicBezTo>
                  <a:cubicBezTo>
                    <a:pt x="6368" y="7312"/>
                    <a:pt x="6387" y="7314"/>
                    <a:pt x="6405" y="7314"/>
                  </a:cubicBezTo>
                  <a:cubicBezTo>
                    <a:pt x="6505" y="7314"/>
                    <a:pt x="6597" y="7244"/>
                    <a:pt x="6618" y="7139"/>
                  </a:cubicBezTo>
                  <a:cubicBezTo>
                    <a:pt x="6638" y="7016"/>
                    <a:pt x="6552" y="6899"/>
                    <a:pt x="6429" y="6889"/>
                  </a:cubicBezTo>
                  <a:cubicBezTo>
                    <a:pt x="6315" y="6867"/>
                    <a:pt x="6201" y="6857"/>
                    <a:pt x="6088" y="6857"/>
                  </a:cubicBezTo>
                  <a:cubicBezTo>
                    <a:pt x="5456" y="6857"/>
                    <a:pt x="4859" y="7188"/>
                    <a:pt x="4531" y="7746"/>
                  </a:cubicBezTo>
                  <a:cubicBezTo>
                    <a:pt x="4143" y="8404"/>
                    <a:pt x="4209" y="9237"/>
                    <a:pt x="4695" y="9823"/>
                  </a:cubicBezTo>
                  <a:cubicBezTo>
                    <a:pt x="5049" y="10248"/>
                    <a:pt x="5565" y="10480"/>
                    <a:pt x="6095" y="10480"/>
                  </a:cubicBezTo>
                  <a:cubicBezTo>
                    <a:pt x="6300" y="10480"/>
                    <a:pt x="6506" y="10446"/>
                    <a:pt x="6707" y="10374"/>
                  </a:cubicBezTo>
                  <a:cubicBezTo>
                    <a:pt x="7354" y="10140"/>
                    <a:pt x="7805" y="9564"/>
                    <a:pt x="7891" y="8894"/>
                  </a:cubicBezTo>
                  <a:lnTo>
                    <a:pt x="8833" y="8894"/>
                  </a:lnTo>
                  <a:cubicBezTo>
                    <a:pt x="8781" y="9508"/>
                    <a:pt x="8524" y="10107"/>
                    <a:pt x="8064" y="10580"/>
                  </a:cubicBezTo>
                  <a:cubicBezTo>
                    <a:pt x="7528" y="11128"/>
                    <a:pt x="6814" y="11408"/>
                    <a:pt x="6097" y="11408"/>
                  </a:cubicBezTo>
                  <a:cubicBezTo>
                    <a:pt x="5488" y="11408"/>
                    <a:pt x="4876" y="11206"/>
                    <a:pt x="4370" y="10796"/>
                  </a:cubicBezTo>
                  <a:cubicBezTo>
                    <a:pt x="3266" y="9905"/>
                    <a:pt x="3023" y="8318"/>
                    <a:pt x="3808" y="7139"/>
                  </a:cubicBezTo>
                  <a:cubicBezTo>
                    <a:pt x="4334" y="6349"/>
                    <a:pt x="5204" y="5914"/>
                    <a:pt x="6097" y="5914"/>
                  </a:cubicBezTo>
                  <a:cubicBezTo>
                    <a:pt x="6539" y="5914"/>
                    <a:pt x="6988" y="6021"/>
                    <a:pt x="7402" y="6245"/>
                  </a:cubicBezTo>
                  <a:cubicBezTo>
                    <a:pt x="7434" y="6260"/>
                    <a:pt x="7466" y="6266"/>
                    <a:pt x="7495" y="6266"/>
                  </a:cubicBezTo>
                  <a:cubicBezTo>
                    <a:pt x="7685" y="6266"/>
                    <a:pt x="7797" y="5993"/>
                    <a:pt x="7604" y="5868"/>
                  </a:cubicBezTo>
                  <a:cubicBezTo>
                    <a:pt x="7124" y="5608"/>
                    <a:pt x="6605" y="5484"/>
                    <a:pt x="6092" y="5484"/>
                  </a:cubicBezTo>
                  <a:cubicBezTo>
                    <a:pt x="5055" y="5484"/>
                    <a:pt x="4044" y="5991"/>
                    <a:pt x="3434" y="6910"/>
                  </a:cubicBezTo>
                  <a:cubicBezTo>
                    <a:pt x="2523" y="8284"/>
                    <a:pt x="2810" y="10128"/>
                    <a:pt x="4099" y="11156"/>
                  </a:cubicBezTo>
                  <a:cubicBezTo>
                    <a:pt x="4685" y="11624"/>
                    <a:pt x="5389" y="11855"/>
                    <a:pt x="6089" y="11855"/>
                  </a:cubicBezTo>
                  <a:cubicBezTo>
                    <a:pt x="6930" y="11855"/>
                    <a:pt x="7767" y="11523"/>
                    <a:pt x="8389" y="10875"/>
                  </a:cubicBezTo>
                  <a:cubicBezTo>
                    <a:pt x="8923" y="10317"/>
                    <a:pt x="9216" y="9613"/>
                    <a:pt x="9266" y="8894"/>
                  </a:cubicBezTo>
                  <a:lnTo>
                    <a:pt x="10206" y="8894"/>
                  </a:lnTo>
                  <a:cubicBezTo>
                    <a:pt x="10152" y="9852"/>
                    <a:pt x="9765" y="10794"/>
                    <a:pt x="9047" y="11532"/>
                  </a:cubicBezTo>
                  <a:cubicBezTo>
                    <a:pt x="8243" y="12359"/>
                    <a:pt x="7171" y="12779"/>
                    <a:pt x="6095" y="12779"/>
                  </a:cubicBezTo>
                  <a:cubicBezTo>
                    <a:pt x="5150" y="12779"/>
                    <a:pt x="4203" y="12455"/>
                    <a:pt x="3431" y="11800"/>
                  </a:cubicBezTo>
                  <a:cubicBezTo>
                    <a:pt x="1779" y="10395"/>
                    <a:pt x="1495" y="7951"/>
                    <a:pt x="2783" y="6211"/>
                  </a:cubicBezTo>
                  <a:cubicBezTo>
                    <a:pt x="3587" y="5124"/>
                    <a:pt x="4832" y="4542"/>
                    <a:pt x="6097" y="4542"/>
                  </a:cubicBezTo>
                  <a:cubicBezTo>
                    <a:pt x="6860" y="4542"/>
                    <a:pt x="7631" y="4754"/>
                    <a:pt x="8317" y="5193"/>
                  </a:cubicBezTo>
                  <a:cubicBezTo>
                    <a:pt x="8356" y="5222"/>
                    <a:pt x="8400" y="5236"/>
                    <a:pt x="8444" y="5236"/>
                  </a:cubicBezTo>
                  <a:cubicBezTo>
                    <a:pt x="8514" y="5236"/>
                    <a:pt x="8582" y="5201"/>
                    <a:pt x="8622" y="5138"/>
                  </a:cubicBezTo>
                  <a:cubicBezTo>
                    <a:pt x="8691" y="5035"/>
                    <a:pt x="8657" y="4895"/>
                    <a:pt x="8547" y="4833"/>
                  </a:cubicBezTo>
                  <a:cubicBezTo>
                    <a:pt x="7787" y="4344"/>
                    <a:pt x="6933" y="4109"/>
                    <a:pt x="6087" y="4109"/>
                  </a:cubicBezTo>
                  <a:cubicBezTo>
                    <a:pt x="4686" y="4109"/>
                    <a:pt x="3307" y="4754"/>
                    <a:pt x="2416" y="5957"/>
                  </a:cubicBezTo>
                  <a:cubicBezTo>
                    <a:pt x="991" y="7886"/>
                    <a:pt x="1306" y="10594"/>
                    <a:pt x="3136" y="12146"/>
                  </a:cubicBezTo>
                  <a:cubicBezTo>
                    <a:pt x="3991" y="12870"/>
                    <a:pt x="5039" y="13227"/>
                    <a:pt x="6083" y="13227"/>
                  </a:cubicBezTo>
                  <a:cubicBezTo>
                    <a:pt x="7278" y="13227"/>
                    <a:pt x="8468" y="12759"/>
                    <a:pt x="9359" y="11837"/>
                  </a:cubicBezTo>
                  <a:cubicBezTo>
                    <a:pt x="10156" y="11013"/>
                    <a:pt x="10582" y="9962"/>
                    <a:pt x="10635" y="8894"/>
                  </a:cubicBezTo>
                  <a:lnTo>
                    <a:pt x="11586" y="8894"/>
                  </a:lnTo>
                  <a:cubicBezTo>
                    <a:pt x="11486" y="11401"/>
                    <a:pt x="9693" y="13539"/>
                    <a:pt x="7217" y="14058"/>
                  </a:cubicBezTo>
                  <a:cubicBezTo>
                    <a:pt x="6839" y="14137"/>
                    <a:pt x="6460" y="14176"/>
                    <a:pt x="6086" y="14176"/>
                  </a:cubicBezTo>
                  <a:cubicBezTo>
                    <a:pt x="3937" y="14176"/>
                    <a:pt x="1936" y="12913"/>
                    <a:pt x="1046" y="10881"/>
                  </a:cubicBezTo>
                  <a:cubicBezTo>
                    <a:pt x="0" y="8493"/>
                    <a:pt x="771" y="5700"/>
                    <a:pt x="2896" y="4189"/>
                  </a:cubicBezTo>
                  <a:cubicBezTo>
                    <a:pt x="3855" y="3507"/>
                    <a:pt x="4971" y="3172"/>
                    <a:pt x="6083" y="3172"/>
                  </a:cubicBezTo>
                  <a:close/>
                  <a:moveTo>
                    <a:pt x="13170" y="1"/>
                  </a:moveTo>
                  <a:cubicBezTo>
                    <a:pt x="13118" y="1"/>
                    <a:pt x="13065" y="20"/>
                    <a:pt x="13022" y="63"/>
                  </a:cubicBezTo>
                  <a:lnTo>
                    <a:pt x="10737" y="2349"/>
                  </a:lnTo>
                  <a:cubicBezTo>
                    <a:pt x="10699" y="2386"/>
                    <a:pt x="10675" y="2441"/>
                    <a:pt x="10675" y="2499"/>
                  </a:cubicBezTo>
                  <a:lnTo>
                    <a:pt x="10675" y="3781"/>
                  </a:lnTo>
                  <a:lnTo>
                    <a:pt x="10127" y="4333"/>
                  </a:lnTo>
                  <a:cubicBezTo>
                    <a:pt x="9030" y="3312"/>
                    <a:pt x="7591" y="2743"/>
                    <a:pt x="6093" y="2743"/>
                  </a:cubicBezTo>
                  <a:cubicBezTo>
                    <a:pt x="2828" y="2743"/>
                    <a:pt x="172" y="5399"/>
                    <a:pt x="172" y="8664"/>
                  </a:cubicBezTo>
                  <a:cubicBezTo>
                    <a:pt x="172" y="11933"/>
                    <a:pt x="2828" y="14589"/>
                    <a:pt x="6093" y="14589"/>
                  </a:cubicBezTo>
                  <a:cubicBezTo>
                    <a:pt x="9359" y="14589"/>
                    <a:pt x="12015" y="11933"/>
                    <a:pt x="12015" y="8664"/>
                  </a:cubicBezTo>
                  <a:cubicBezTo>
                    <a:pt x="12018" y="7170"/>
                    <a:pt x="11449" y="5728"/>
                    <a:pt x="10428" y="4634"/>
                  </a:cubicBezTo>
                  <a:lnTo>
                    <a:pt x="10976" y="4083"/>
                  </a:lnTo>
                  <a:lnTo>
                    <a:pt x="12258" y="4083"/>
                  </a:lnTo>
                  <a:cubicBezTo>
                    <a:pt x="12316" y="4083"/>
                    <a:pt x="12371" y="4062"/>
                    <a:pt x="12409" y="4021"/>
                  </a:cubicBezTo>
                  <a:lnTo>
                    <a:pt x="14695" y="1739"/>
                  </a:lnTo>
                  <a:cubicBezTo>
                    <a:pt x="14753" y="1677"/>
                    <a:pt x="14773" y="1585"/>
                    <a:pt x="14739" y="1506"/>
                  </a:cubicBezTo>
                  <a:cubicBezTo>
                    <a:pt x="14708" y="1427"/>
                    <a:pt x="14629" y="1375"/>
                    <a:pt x="14544" y="1375"/>
                  </a:cubicBezTo>
                  <a:lnTo>
                    <a:pt x="13385" y="1375"/>
                  </a:lnTo>
                  <a:lnTo>
                    <a:pt x="13385" y="217"/>
                  </a:lnTo>
                  <a:cubicBezTo>
                    <a:pt x="13385" y="87"/>
                    <a:pt x="13280" y="1"/>
                    <a:pt x="131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65395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7"/>
          <p:cNvSpPr txBox="1">
            <a:spLocks noGrp="1"/>
          </p:cNvSpPr>
          <p:nvPr>
            <p:ph type="title"/>
          </p:nvPr>
        </p:nvSpPr>
        <p:spPr>
          <a:xfrm>
            <a:off x="903144" y="1555836"/>
            <a:ext cx="7337712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Merci </a:t>
            </a:r>
            <a:r>
              <a:rPr lang="en">
                <a:solidFill>
                  <a:srgbClr val="FFFFFF"/>
                </a:solidFill>
              </a:rPr>
              <a:t>de </a:t>
            </a:r>
            <a:br>
              <a:rPr lang="en">
                <a:solidFill>
                  <a:srgbClr val="FFFFFF"/>
                </a:solidFill>
              </a:rPr>
            </a:br>
            <a:r>
              <a:rPr lang="en" err="1">
                <a:solidFill>
                  <a:schemeClr val="accent3"/>
                </a:solidFill>
              </a:rPr>
              <a:t>votre</a:t>
            </a:r>
            <a:r>
              <a:rPr lang="en">
                <a:solidFill>
                  <a:schemeClr val="accent3"/>
                </a:solidFill>
              </a:rPr>
              <a:t> attention</a:t>
            </a:r>
            <a:endParaRPr lang="fr-FR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9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Etudes de </a:t>
            </a:r>
            <a:r>
              <a:rPr lang="en" err="1"/>
              <a:t>cas</a:t>
            </a:r>
            <a:r>
              <a:rPr lang="en"/>
              <a:t> </a:t>
            </a:r>
            <a:endParaRPr/>
          </a:p>
        </p:txBody>
      </p:sp>
      <p:sp>
        <p:nvSpPr>
          <p:cNvPr id="659" name="Google Shape;659;p31"/>
          <p:cNvSpPr/>
          <p:nvPr/>
        </p:nvSpPr>
        <p:spPr>
          <a:xfrm flipH="1">
            <a:off x="3925871" y="1132804"/>
            <a:ext cx="16413" cy="367408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4922624" y="1132804"/>
            <a:ext cx="11062" cy="3668590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1"/>
          <p:cNvSpPr/>
          <p:nvPr/>
        </p:nvSpPr>
        <p:spPr>
          <a:xfrm>
            <a:off x="5908459" y="1132804"/>
            <a:ext cx="72" cy="3663095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1"/>
          <p:cNvSpPr/>
          <p:nvPr/>
        </p:nvSpPr>
        <p:spPr>
          <a:xfrm>
            <a:off x="6839414" y="1127309"/>
            <a:ext cx="49528" cy="3663094"/>
          </a:xfrm>
          <a:custGeom>
            <a:avLst/>
            <a:gdLst/>
            <a:ahLst/>
            <a:cxnLst/>
            <a:rect l="l" t="t" r="r" b="b"/>
            <a:pathLst>
              <a:path w="1" h="42769" fill="none" extrusionOk="0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w="3150" cap="flat" cmpd="sng">
            <a:solidFill>
              <a:srgbClr val="FFD6E1"/>
            </a:solidFill>
            <a:prstDash val="solid"/>
            <a:miter lim="126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3931591" y="3563511"/>
            <a:ext cx="3601799" cy="274905"/>
            <a:chOff x="3817668" y="3897730"/>
            <a:chExt cx="3601799" cy="274905"/>
          </a:xfrm>
        </p:grpSpPr>
        <p:sp>
          <p:nvSpPr>
            <p:cNvPr id="664" name="Google Shape;664;p31"/>
            <p:cNvSpPr/>
            <p:nvPr/>
          </p:nvSpPr>
          <p:spPr>
            <a:xfrm>
              <a:off x="3818526" y="3897730"/>
              <a:ext cx="2234837" cy="106414"/>
            </a:xfrm>
            <a:custGeom>
              <a:avLst/>
              <a:gdLst/>
              <a:ahLst/>
              <a:cxnLst/>
              <a:rect l="l" t="t" r="r" b="b"/>
              <a:pathLst>
                <a:path w="31251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chemeClr val="bg2">
                <a:lumMod val="25000"/>
                <a:lumOff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817668" y="4067150"/>
              <a:ext cx="3601799" cy="105485"/>
            </a:xfrm>
            <a:custGeom>
              <a:avLst/>
              <a:gdLst/>
              <a:ahLst/>
              <a:cxnLst/>
              <a:rect l="l" t="t" r="r" b="b"/>
              <a:pathLst>
                <a:path w="50366" h="1475" extrusionOk="0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31"/>
          <p:cNvGrpSpPr/>
          <p:nvPr/>
        </p:nvGrpSpPr>
        <p:grpSpPr>
          <a:xfrm>
            <a:off x="3930912" y="2764150"/>
            <a:ext cx="4240572" cy="274977"/>
            <a:chOff x="3811494" y="3103763"/>
            <a:chExt cx="4240572" cy="274977"/>
          </a:xfrm>
        </p:grpSpPr>
        <p:sp>
          <p:nvSpPr>
            <p:cNvPr id="667" name="Google Shape;667;p31"/>
            <p:cNvSpPr/>
            <p:nvPr/>
          </p:nvSpPr>
          <p:spPr>
            <a:xfrm>
              <a:off x="3811498" y="3103763"/>
              <a:ext cx="4240568" cy="106403"/>
            </a:xfrm>
            <a:custGeom>
              <a:avLst/>
              <a:gdLst/>
              <a:ahLst/>
              <a:cxnLst/>
              <a:rect l="l" t="t" r="r" b="b"/>
              <a:pathLst>
                <a:path w="69772" h="1488" extrusionOk="0">
                  <a:moveTo>
                    <a:pt x="744" y="1"/>
                  </a:moveTo>
                  <a:cubicBezTo>
                    <a:pt x="328" y="1"/>
                    <a:pt x="1" y="341"/>
                    <a:pt x="1" y="744"/>
                  </a:cubicBezTo>
                  <a:cubicBezTo>
                    <a:pt x="1" y="1147"/>
                    <a:pt x="328" y="1488"/>
                    <a:pt x="744" y="1488"/>
                  </a:cubicBezTo>
                  <a:lnTo>
                    <a:pt x="69028" y="1488"/>
                  </a:lnTo>
                  <a:cubicBezTo>
                    <a:pt x="69431" y="1488"/>
                    <a:pt x="69772" y="1147"/>
                    <a:pt x="69772" y="744"/>
                  </a:cubicBezTo>
                  <a:cubicBezTo>
                    <a:pt x="69772" y="341"/>
                    <a:pt x="69431" y="1"/>
                    <a:pt x="69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811494" y="3272326"/>
              <a:ext cx="1369750" cy="106414"/>
            </a:xfrm>
            <a:custGeom>
              <a:avLst/>
              <a:gdLst/>
              <a:ahLst/>
              <a:cxnLst/>
              <a:rect l="l" t="t" r="r" b="b"/>
              <a:pathLst>
                <a:path w="19154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18410" y="1487"/>
                  </a:lnTo>
                  <a:cubicBezTo>
                    <a:pt x="18826" y="1487"/>
                    <a:pt x="19154" y="1147"/>
                    <a:pt x="19154" y="744"/>
                  </a:cubicBezTo>
                  <a:cubicBezTo>
                    <a:pt x="19154" y="340"/>
                    <a:pt x="18826" y="0"/>
                    <a:pt x="18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1"/>
          <p:cNvGrpSpPr/>
          <p:nvPr/>
        </p:nvGrpSpPr>
        <p:grpSpPr>
          <a:xfrm>
            <a:off x="3945861" y="1966908"/>
            <a:ext cx="2235767" cy="274905"/>
            <a:chOff x="3793472" y="2309869"/>
            <a:chExt cx="2235767" cy="274905"/>
          </a:xfrm>
        </p:grpSpPr>
        <p:sp>
          <p:nvSpPr>
            <p:cNvPr id="670" name="Google Shape;670;p31"/>
            <p:cNvSpPr/>
            <p:nvPr/>
          </p:nvSpPr>
          <p:spPr>
            <a:xfrm>
              <a:off x="3793472" y="2309869"/>
              <a:ext cx="2235767" cy="106414"/>
            </a:xfrm>
            <a:custGeom>
              <a:avLst/>
              <a:gdLst/>
              <a:ahLst/>
              <a:cxnLst/>
              <a:rect l="l" t="t" r="r" b="b"/>
              <a:pathLst>
                <a:path w="31264" h="1488" extrusionOk="0">
                  <a:moveTo>
                    <a:pt x="744" y="0"/>
                  </a:moveTo>
                  <a:cubicBezTo>
                    <a:pt x="341" y="0"/>
                    <a:pt x="1" y="328"/>
                    <a:pt x="1" y="744"/>
                  </a:cubicBezTo>
                  <a:cubicBezTo>
                    <a:pt x="1" y="1147"/>
                    <a:pt x="341" y="1487"/>
                    <a:pt x="744" y="1487"/>
                  </a:cubicBezTo>
                  <a:lnTo>
                    <a:pt x="30520" y="1487"/>
                  </a:lnTo>
                  <a:cubicBezTo>
                    <a:pt x="30923" y="1487"/>
                    <a:pt x="31263" y="1147"/>
                    <a:pt x="31251" y="744"/>
                  </a:cubicBezTo>
                  <a:cubicBezTo>
                    <a:pt x="31251" y="328"/>
                    <a:pt x="30923" y="0"/>
                    <a:pt x="30520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3793472" y="2478360"/>
              <a:ext cx="1508556" cy="106414"/>
            </a:xfrm>
            <a:custGeom>
              <a:avLst/>
              <a:gdLst/>
              <a:ahLst/>
              <a:cxnLst/>
              <a:rect l="l" t="t" r="r" b="b"/>
              <a:pathLst>
                <a:path w="21095" h="1488" extrusionOk="0">
                  <a:moveTo>
                    <a:pt x="744" y="1"/>
                  </a:moveTo>
                  <a:cubicBezTo>
                    <a:pt x="341" y="1"/>
                    <a:pt x="1" y="341"/>
                    <a:pt x="1" y="744"/>
                  </a:cubicBezTo>
                  <a:cubicBezTo>
                    <a:pt x="1" y="1147"/>
                    <a:pt x="341" y="1488"/>
                    <a:pt x="744" y="1488"/>
                  </a:cubicBezTo>
                  <a:lnTo>
                    <a:pt x="20351" y="1488"/>
                  </a:lnTo>
                  <a:cubicBezTo>
                    <a:pt x="20754" y="1488"/>
                    <a:pt x="21094" y="1147"/>
                    <a:pt x="21094" y="744"/>
                  </a:cubicBezTo>
                  <a:cubicBezTo>
                    <a:pt x="21094" y="341"/>
                    <a:pt x="20754" y="1"/>
                    <a:pt x="20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1"/>
          <p:cNvGrpSpPr/>
          <p:nvPr/>
        </p:nvGrpSpPr>
        <p:grpSpPr>
          <a:xfrm>
            <a:off x="3940750" y="1175887"/>
            <a:ext cx="2876447" cy="274047"/>
            <a:chOff x="3821332" y="1457332"/>
            <a:chExt cx="2876447" cy="274047"/>
          </a:xfrm>
        </p:grpSpPr>
        <p:sp>
          <p:nvSpPr>
            <p:cNvPr id="673" name="Google Shape;673;p31"/>
            <p:cNvSpPr/>
            <p:nvPr/>
          </p:nvSpPr>
          <p:spPr>
            <a:xfrm>
              <a:off x="3821332" y="1457332"/>
              <a:ext cx="962415" cy="105556"/>
            </a:xfrm>
            <a:custGeom>
              <a:avLst/>
              <a:gdLst/>
              <a:ahLst/>
              <a:cxnLst/>
              <a:rect l="l" t="t" r="r" b="b"/>
              <a:pathLst>
                <a:path w="13458" h="1476" extrusionOk="0">
                  <a:moveTo>
                    <a:pt x="744" y="1"/>
                  </a:moveTo>
                  <a:cubicBezTo>
                    <a:pt x="328" y="1"/>
                    <a:pt x="0" y="329"/>
                    <a:pt x="0" y="744"/>
                  </a:cubicBezTo>
                  <a:cubicBezTo>
                    <a:pt x="0" y="1148"/>
                    <a:pt x="328" y="1475"/>
                    <a:pt x="744" y="1475"/>
                  </a:cubicBezTo>
                  <a:lnTo>
                    <a:pt x="12714" y="1475"/>
                  </a:lnTo>
                  <a:cubicBezTo>
                    <a:pt x="13118" y="1475"/>
                    <a:pt x="13458" y="1148"/>
                    <a:pt x="13458" y="744"/>
                  </a:cubicBezTo>
                  <a:cubicBezTo>
                    <a:pt x="13458" y="329"/>
                    <a:pt x="13118" y="1"/>
                    <a:pt x="12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3821332" y="1625894"/>
              <a:ext cx="2876447" cy="105485"/>
            </a:xfrm>
            <a:custGeom>
              <a:avLst/>
              <a:gdLst/>
              <a:ahLst/>
              <a:cxnLst/>
              <a:rect l="l" t="t" r="r" b="b"/>
              <a:pathLst>
                <a:path w="40223" h="1475" extrusionOk="0">
                  <a:moveTo>
                    <a:pt x="744" y="0"/>
                  </a:moveTo>
                  <a:cubicBezTo>
                    <a:pt x="340" y="0"/>
                    <a:pt x="13" y="328"/>
                    <a:pt x="0" y="744"/>
                  </a:cubicBezTo>
                  <a:cubicBezTo>
                    <a:pt x="0" y="1147"/>
                    <a:pt x="340" y="1475"/>
                    <a:pt x="744" y="1475"/>
                  </a:cubicBezTo>
                  <a:lnTo>
                    <a:pt x="39479" y="1475"/>
                  </a:lnTo>
                  <a:cubicBezTo>
                    <a:pt x="39895" y="1475"/>
                    <a:pt x="40222" y="1147"/>
                    <a:pt x="40222" y="744"/>
                  </a:cubicBezTo>
                  <a:cubicBezTo>
                    <a:pt x="40222" y="328"/>
                    <a:pt x="39895" y="0"/>
                    <a:pt x="3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31"/>
          <p:cNvSpPr txBox="1">
            <a:spLocks noGrp="1"/>
          </p:cNvSpPr>
          <p:nvPr>
            <p:ph type="ctrTitle" idx="4294967295"/>
          </p:nvPr>
        </p:nvSpPr>
        <p:spPr>
          <a:xfrm>
            <a:off x="1648319" y="1060257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fr-FR" sz="1800">
                <a:solidFill>
                  <a:schemeClr val="accent1"/>
                </a:solidFill>
              </a:rPr>
              <a:t>Etude 1</a:t>
            </a:r>
          </a:p>
        </p:txBody>
      </p:sp>
      <p:sp>
        <p:nvSpPr>
          <p:cNvPr id="676" name="Google Shape;676;p31"/>
          <p:cNvSpPr txBox="1">
            <a:spLocks noGrp="1"/>
          </p:cNvSpPr>
          <p:nvPr>
            <p:ph type="subTitle" idx="4294967295"/>
          </p:nvPr>
        </p:nvSpPr>
        <p:spPr>
          <a:xfrm>
            <a:off x="1293842" y="1271338"/>
            <a:ext cx="22359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 err="1">
                <a:solidFill>
                  <a:schemeClr val="tx2"/>
                </a:solidFill>
              </a:rPr>
              <a:t>Régression</a:t>
            </a:r>
            <a:r>
              <a:rPr lang="en" sz="1400">
                <a:solidFill>
                  <a:schemeClr val="tx2"/>
                </a:solidFill>
              </a:rPr>
              <a:t> </a:t>
            </a:r>
            <a:r>
              <a:rPr lang="en" sz="1400" err="1">
                <a:solidFill>
                  <a:schemeClr val="tx2"/>
                </a:solidFill>
              </a:rPr>
              <a:t>linéaire</a:t>
            </a:r>
            <a:r>
              <a:rPr lang="en" sz="1400">
                <a:solidFill>
                  <a:schemeClr val="tx2"/>
                </a:solidFill>
              </a:rPr>
              <a:t> </a:t>
            </a:r>
          </a:p>
        </p:txBody>
      </p:sp>
      <p:sp>
        <p:nvSpPr>
          <p:cNvPr id="677" name="Google Shape;677;p31"/>
          <p:cNvSpPr txBox="1">
            <a:spLocks noGrp="1"/>
          </p:cNvSpPr>
          <p:nvPr>
            <p:ph type="ctrTitle" idx="4294967295"/>
          </p:nvPr>
        </p:nvSpPr>
        <p:spPr>
          <a:xfrm>
            <a:off x="1648319" y="1851079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1800">
                <a:solidFill>
                  <a:schemeClr val="accent2"/>
                </a:solidFill>
              </a:rPr>
              <a:t>Etude 2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678" name="Google Shape;678;p31"/>
          <p:cNvSpPr txBox="1">
            <a:spLocks noGrp="1"/>
          </p:cNvSpPr>
          <p:nvPr>
            <p:ph type="subTitle" idx="4294967295"/>
          </p:nvPr>
        </p:nvSpPr>
        <p:spPr>
          <a:xfrm>
            <a:off x="1373443" y="2062148"/>
            <a:ext cx="2156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 err="1">
                <a:solidFill>
                  <a:schemeClr val="tx2"/>
                </a:solidFill>
              </a:rPr>
              <a:t>Régression</a:t>
            </a:r>
            <a:r>
              <a:rPr lang="en" sz="1400">
                <a:solidFill>
                  <a:schemeClr val="tx2"/>
                </a:solidFill>
              </a:rPr>
              <a:t> non </a:t>
            </a:r>
            <a:r>
              <a:rPr lang="en" sz="1400" err="1">
                <a:solidFill>
                  <a:schemeClr val="tx2"/>
                </a:solidFill>
              </a:rPr>
              <a:t>linéaire</a:t>
            </a:r>
            <a:endParaRPr lang="en" sz="1400">
              <a:solidFill>
                <a:schemeClr val="tx2"/>
              </a:solidFill>
            </a:endParaRPr>
          </a:p>
        </p:txBody>
      </p:sp>
      <p:sp>
        <p:nvSpPr>
          <p:cNvPr id="679" name="Google Shape;679;p31"/>
          <p:cNvSpPr txBox="1">
            <a:spLocks noGrp="1"/>
          </p:cNvSpPr>
          <p:nvPr>
            <p:ph type="ctrTitle" idx="4294967295"/>
          </p:nvPr>
        </p:nvSpPr>
        <p:spPr>
          <a:xfrm>
            <a:off x="1648319" y="2652867"/>
            <a:ext cx="1881300" cy="3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1800">
                <a:solidFill>
                  <a:schemeClr val="accent3"/>
                </a:solidFill>
              </a:rPr>
              <a:t>Etude 3-4</a:t>
            </a:r>
            <a:endParaRPr lang="fr-FR">
              <a:solidFill>
                <a:schemeClr val="accent3"/>
              </a:solidFill>
            </a:endParaRPr>
          </a:p>
        </p:txBody>
      </p:sp>
      <p:sp>
        <p:nvSpPr>
          <p:cNvPr id="680" name="Google Shape;680;p31"/>
          <p:cNvSpPr txBox="1">
            <a:spLocks noGrp="1"/>
          </p:cNvSpPr>
          <p:nvPr>
            <p:ph type="subTitle" idx="4294967295"/>
          </p:nvPr>
        </p:nvSpPr>
        <p:spPr>
          <a:xfrm>
            <a:off x="1260243" y="2863948"/>
            <a:ext cx="238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 err="1">
                <a:solidFill>
                  <a:schemeClr val="tx2"/>
                </a:solidFill>
              </a:rPr>
              <a:t>Modèle</a:t>
            </a:r>
            <a:r>
              <a:rPr lang="en" sz="1400">
                <a:solidFill>
                  <a:schemeClr val="tx2"/>
                </a:solidFill>
              </a:rPr>
              <a:t> KNN</a:t>
            </a:r>
          </a:p>
        </p:txBody>
      </p:sp>
      <p:sp>
        <p:nvSpPr>
          <p:cNvPr id="681" name="Google Shape;681;p31"/>
          <p:cNvSpPr txBox="1">
            <a:spLocks noGrp="1"/>
          </p:cNvSpPr>
          <p:nvPr>
            <p:ph type="ctrTitle" idx="4294967295"/>
          </p:nvPr>
        </p:nvSpPr>
        <p:spPr>
          <a:xfrm>
            <a:off x="1648319" y="3434804"/>
            <a:ext cx="1881300" cy="39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fr-FR" sz="1800">
                <a:solidFill>
                  <a:schemeClr val="bg2">
                    <a:lumMod val="25000"/>
                    <a:lumOff val="75000"/>
                  </a:schemeClr>
                </a:solidFill>
              </a:rPr>
              <a:t>Etude 5-6</a:t>
            </a:r>
          </a:p>
        </p:txBody>
      </p:sp>
      <p:sp>
        <p:nvSpPr>
          <p:cNvPr id="682" name="Google Shape;682;p31"/>
          <p:cNvSpPr txBox="1">
            <a:spLocks noGrp="1"/>
          </p:cNvSpPr>
          <p:nvPr>
            <p:ph type="subTitle" idx="4294967295"/>
          </p:nvPr>
        </p:nvSpPr>
        <p:spPr>
          <a:xfrm>
            <a:off x="1147818" y="3629893"/>
            <a:ext cx="23850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>
                <a:solidFill>
                  <a:schemeClr val="tx2"/>
                </a:solidFill>
              </a:rPr>
              <a:t>SVM</a:t>
            </a:r>
            <a:endParaRPr lang="fr-FR">
              <a:solidFill>
                <a:schemeClr val="tx2"/>
              </a:solidFill>
            </a:endParaRPr>
          </a:p>
        </p:txBody>
      </p:sp>
      <p:grpSp>
        <p:nvGrpSpPr>
          <p:cNvPr id="2" name="Google Shape;663;p31">
            <a:extLst>
              <a:ext uri="{FF2B5EF4-FFF2-40B4-BE49-F238E27FC236}">
                <a16:creationId xmlns:a16="http://schemas.microsoft.com/office/drawing/2014/main" id="{10C849A4-D100-C018-E6C0-63F4791E575C}"/>
              </a:ext>
            </a:extLst>
          </p:cNvPr>
          <p:cNvGrpSpPr/>
          <p:nvPr/>
        </p:nvGrpSpPr>
        <p:grpSpPr>
          <a:xfrm>
            <a:off x="3931592" y="4360312"/>
            <a:ext cx="3601799" cy="274905"/>
            <a:chOff x="3817668" y="3897730"/>
            <a:chExt cx="3601799" cy="274905"/>
          </a:xfrm>
        </p:grpSpPr>
        <p:sp>
          <p:nvSpPr>
            <p:cNvPr id="3" name="Google Shape;664;p31">
              <a:extLst>
                <a:ext uri="{FF2B5EF4-FFF2-40B4-BE49-F238E27FC236}">
                  <a16:creationId xmlns:a16="http://schemas.microsoft.com/office/drawing/2014/main" id="{4FA79587-CE38-5D65-1038-B8AB2A78635C}"/>
                </a:ext>
              </a:extLst>
            </p:cNvPr>
            <p:cNvSpPr/>
            <p:nvPr/>
          </p:nvSpPr>
          <p:spPr>
            <a:xfrm>
              <a:off x="3818526" y="3897730"/>
              <a:ext cx="2234837" cy="106414"/>
            </a:xfrm>
            <a:custGeom>
              <a:avLst/>
              <a:gdLst/>
              <a:ahLst/>
              <a:cxnLst/>
              <a:rect l="l" t="t" r="r" b="b"/>
              <a:pathLst>
                <a:path w="31251" h="1488" extrusionOk="0">
                  <a:moveTo>
                    <a:pt x="744" y="0"/>
                  </a:moveTo>
                  <a:cubicBezTo>
                    <a:pt x="328" y="0"/>
                    <a:pt x="1" y="340"/>
                    <a:pt x="1" y="744"/>
                  </a:cubicBezTo>
                  <a:cubicBezTo>
                    <a:pt x="1" y="1159"/>
                    <a:pt x="328" y="1487"/>
                    <a:pt x="744" y="1487"/>
                  </a:cubicBezTo>
                  <a:lnTo>
                    <a:pt x="30507" y="1487"/>
                  </a:lnTo>
                  <a:cubicBezTo>
                    <a:pt x="30911" y="1487"/>
                    <a:pt x="31251" y="1159"/>
                    <a:pt x="31251" y="744"/>
                  </a:cubicBezTo>
                  <a:cubicBezTo>
                    <a:pt x="31251" y="340"/>
                    <a:pt x="30911" y="0"/>
                    <a:pt x="30507" y="0"/>
                  </a:cubicBezTo>
                  <a:close/>
                </a:path>
              </a:pathLst>
            </a:custGeom>
            <a:solidFill>
              <a:srgbClr val="A0F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65;p31">
              <a:extLst>
                <a:ext uri="{FF2B5EF4-FFF2-40B4-BE49-F238E27FC236}">
                  <a16:creationId xmlns:a16="http://schemas.microsoft.com/office/drawing/2014/main" id="{2E69B935-96A7-23B2-1A0C-3C5744422130}"/>
                </a:ext>
              </a:extLst>
            </p:cNvPr>
            <p:cNvSpPr/>
            <p:nvPr/>
          </p:nvSpPr>
          <p:spPr>
            <a:xfrm>
              <a:off x="3817668" y="4067150"/>
              <a:ext cx="3601799" cy="105485"/>
            </a:xfrm>
            <a:custGeom>
              <a:avLst/>
              <a:gdLst/>
              <a:ahLst/>
              <a:cxnLst/>
              <a:rect l="l" t="t" r="r" b="b"/>
              <a:pathLst>
                <a:path w="50366" h="1475" extrusionOk="0">
                  <a:moveTo>
                    <a:pt x="743" y="0"/>
                  </a:moveTo>
                  <a:cubicBezTo>
                    <a:pt x="340" y="0"/>
                    <a:pt x="0" y="328"/>
                    <a:pt x="0" y="731"/>
                  </a:cubicBezTo>
                  <a:cubicBezTo>
                    <a:pt x="13" y="1147"/>
                    <a:pt x="340" y="1474"/>
                    <a:pt x="743" y="1474"/>
                  </a:cubicBezTo>
                  <a:lnTo>
                    <a:pt x="49635" y="1474"/>
                  </a:lnTo>
                  <a:cubicBezTo>
                    <a:pt x="50038" y="1474"/>
                    <a:pt x="50366" y="1147"/>
                    <a:pt x="50366" y="731"/>
                  </a:cubicBezTo>
                  <a:cubicBezTo>
                    <a:pt x="50366" y="328"/>
                    <a:pt x="50038" y="0"/>
                    <a:pt x="496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681;p31">
            <a:extLst>
              <a:ext uri="{FF2B5EF4-FFF2-40B4-BE49-F238E27FC236}">
                <a16:creationId xmlns:a16="http://schemas.microsoft.com/office/drawing/2014/main" id="{3D9C0917-503D-5677-5CD6-B44C89DAC459}"/>
              </a:ext>
            </a:extLst>
          </p:cNvPr>
          <p:cNvSpPr txBox="1">
            <a:spLocks/>
          </p:cNvSpPr>
          <p:nvPr/>
        </p:nvSpPr>
        <p:spPr>
          <a:xfrm>
            <a:off x="1652350" y="4235636"/>
            <a:ext cx="18813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r"/>
            <a:r>
              <a:rPr lang="fr-FR" sz="1800">
                <a:solidFill>
                  <a:srgbClr val="A0FAD7"/>
                </a:solidFill>
              </a:rPr>
              <a:t>Etude 7</a:t>
            </a:r>
          </a:p>
        </p:txBody>
      </p:sp>
      <p:sp>
        <p:nvSpPr>
          <p:cNvPr id="8" name="Google Shape;682;p31">
            <a:extLst>
              <a:ext uri="{FF2B5EF4-FFF2-40B4-BE49-F238E27FC236}">
                <a16:creationId xmlns:a16="http://schemas.microsoft.com/office/drawing/2014/main" id="{45468B9E-C9F1-3397-CC5E-6E5BC500567E}"/>
              </a:ext>
            </a:extLst>
          </p:cNvPr>
          <p:cNvSpPr txBox="1">
            <a:spLocks/>
          </p:cNvSpPr>
          <p:nvPr/>
        </p:nvSpPr>
        <p:spPr>
          <a:xfrm>
            <a:off x="1261753" y="4430725"/>
            <a:ext cx="23850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" sz="1400">
                <a:solidFill>
                  <a:schemeClr val="tx2"/>
                </a:solidFill>
              </a:rPr>
              <a:t>Arbre de </a:t>
            </a:r>
            <a:r>
              <a:rPr lang="en" sz="1400" err="1">
                <a:solidFill>
                  <a:schemeClr val="tx2"/>
                </a:solidFill>
              </a:rPr>
              <a:t>décision</a:t>
            </a:r>
            <a:endParaRPr lang="fr-FR" err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61365" y="1742775"/>
            <a:ext cx="5621457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/>
              <a:t>CONTEXTE DU PROBLEME</a:t>
            </a:r>
          </a:p>
        </p:txBody>
      </p:sp>
      <p:sp>
        <p:nvSpPr>
          <p:cNvPr id="688" name="Google Shape;688;p32"/>
          <p:cNvSpPr txBox="1">
            <a:spLocks noGrp="1"/>
          </p:cNvSpPr>
          <p:nvPr>
            <p:ph type="subTitle" idx="1"/>
          </p:nvPr>
        </p:nvSpPr>
        <p:spPr>
          <a:xfrm>
            <a:off x="806826" y="2417450"/>
            <a:ext cx="4975996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Comment prédire des consommations à partir des données antérieures ?</a:t>
            </a: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9"/>
          <p:cNvSpPr txBox="1">
            <a:spLocks noGrp="1"/>
          </p:cNvSpPr>
          <p:nvPr>
            <p:ph type="subTitle" idx="1"/>
          </p:nvPr>
        </p:nvSpPr>
        <p:spPr>
          <a:xfrm>
            <a:off x="928130" y="1770628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Nous </a:t>
            </a:r>
            <a:r>
              <a:rPr lang="en" err="1"/>
              <a:t>disposons</a:t>
            </a:r>
            <a:r>
              <a:rPr lang="en"/>
              <a:t> de </a:t>
            </a:r>
            <a:r>
              <a:rPr lang="en" err="1"/>
              <a:t>données</a:t>
            </a:r>
            <a:r>
              <a:rPr lang="en"/>
              <a:t> </a:t>
            </a:r>
            <a:r>
              <a:rPr lang="en" err="1"/>
              <a:t>concernant</a:t>
            </a:r>
            <a:r>
              <a:rPr lang="en"/>
              <a:t> la </a:t>
            </a:r>
            <a:r>
              <a:rPr lang="en" err="1"/>
              <a:t>consommation</a:t>
            </a:r>
            <a:r>
              <a:rPr lang="en"/>
              <a:t> </a:t>
            </a:r>
            <a:r>
              <a:rPr lang="en" err="1"/>
              <a:t>électrique</a:t>
            </a:r>
            <a:r>
              <a:rPr lang="en"/>
              <a:t> de 620 foyers </a:t>
            </a:r>
            <a:r>
              <a:rPr lang="en" err="1"/>
              <a:t>irlandais</a:t>
            </a:r>
            <a:r>
              <a:rPr lang="en"/>
              <a:t> au pas de 30 min, du 15 </a:t>
            </a:r>
            <a:r>
              <a:rPr lang="en" err="1"/>
              <a:t>juillet</a:t>
            </a:r>
            <a:r>
              <a:rPr lang="en"/>
              <a:t> 2009 au 14 </a:t>
            </a:r>
            <a:r>
              <a:rPr lang="en" err="1"/>
              <a:t>décembre</a:t>
            </a:r>
            <a:r>
              <a:rPr lang="en"/>
              <a:t> 2010. </a:t>
            </a:r>
            <a:endParaRPr lang="fr-FR"/>
          </a:p>
          <a:p>
            <a:pPr marL="0" indent="0"/>
            <a:r>
              <a:rPr lang="en" err="1"/>
              <a:t>Ces</a:t>
            </a:r>
            <a:r>
              <a:rPr lang="en"/>
              <a:t> </a:t>
            </a:r>
            <a:r>
              <a:rPr lang="en" err="1"/>
              <a:t>données</a:t>
            </a:r>
            <a:r>
              <a:rPr lang="en"/>
              <a:t> </a:t>
            </a:r>
            <a:r>
              <a:rPr lang="en" err="1"/>
              <a:t>sont</a:t>
            </a:r>
            <a:r>
              <a:rPr lang="en"/>
              <a:t> </a:t>
            </a:r>
            <a:r>
              <a:rPr lang="en" err="1"/>
              <a:t>complémentées</a:t>
            </a:r>
            <a:r>
              <a:rPr lang="en"/>
              <a:t> de variables </a:t>
            </a:r>
            <a:r>
              <a:rPr lang="en" err="1"/>
              <a:t>météorologiques</a:t>
            </a:r>
            <a:r>
              <a:rPr lang="en"/>
              <a:t> </a:t>
            </a:r>
            <a:r>
              <a:rPr lang="en" err="1"/>
              <a:t>relevées</a:t>
            </a:r>
            <a:r>
              <a:rPr lang="en"/>
              <a:t> </a:t>
            </a:r>
            <a:r>
              <a:rPr lang="en" err="1"/>
              <a:t>quotidiennement</a:t>
            </a:r>
            <a:endParaRPr lang="en"/>
          </a:p>
          <a:p>
            <a:pPr marL="0" indent="0"/>
            <a:endParaRPr lang="en" sz="1200" b="1">
              <a:solidFill>
                <a:schemeClr val="bg1"/>
              </a:solidFill>
            </a:endParaRPr>
          </a:p>
          <a:p>
            <a:pPr marL="0" indent="0"/>
            <a:endParaRPr lang="en"/>
          </a:p>
        </p:txBody>
      </p:sp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Compréhension du problème</a:t>
            </a:r>
            <a:endParaRPr lang="fr-FR"/>
          </a:p>
        </p:txBody>
      </p:sp>
      <p:sp>
        <p:nvSpPr>
          <p:cNvPr id="572" name="Google Shape;572;p29"/>
          <p:cNvSpPr txBox="1">
            <a:spLocks noGrp="1"/>
          </p:cNvSpPr>
          <p:nvPr>
            <p:ph type="ctrTitle"/>
          </p:nvPr>
        </p:nvSpPr>
        <p:spPr>
          <a:xfrm>
            <a:off x="926938" y="1196026"/>
            <a:ext cx="136033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Données</a:t>
            </a:r>
            <a:endParaRPr lang="en"/>
          </a:p>
        </p:txBody>
      </p:sp>
      <p:sp>
        <p:nvSpPr>
          <p:cNvPr id="574" name="Google Shape;574;p29"/>
          <p:cNvSpPr txBox="1">
            <a:spLocks noGrp="1"/>
          </p:cNvSpPr>
          <p:nvPr>
            <p:ph type="ctrTitle" idx="2"/>
          </p:nvPr>
        </p:nvSpPr>
        <p:spPr>
          <a:xfrm>
            <a:off x="6655056" y="1196025"/>
            <a:ext cx="153262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Prédictions</a:t>
            </a:r>
          </a:p>
        </p:txBody>
      </p:sp>
      <p:sp>
        <p:nvSpPr>
          <p:cNvPr id="575" name="Google Shape;575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Nous </a:t>
            </a:r>
            <a:r>
              <a:rPr lang="en" err="1"/>
              <a:t>devons</a:t>
            </a:r>
            <a:r>
              <a:rPr lang="en"/>
              <a:t> </a:t>
            </a:r>
            <a:r>
              <a:rPr lang="en" err="1"/>
              <a:t>prédire</a:t>
            </a:r>
            <a:r>
              <a:rPr lang="en"/>
              <a:t> </a:t>
            </a:r>
            <a:r>
              <a:rPr lang="en" err="1"/>
              <a:t>leur</a:t>
            </a:r>
            <a:r>
              <a:rPr lang="en"/>
              <a:t> </a:t>
            </a:r>
            <a:r>
              <a:rPr lang="en" err="1"/>
              <a:t>consommation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</a:t>
            </a:r>
            <a:r>
              <a:rPr lang="en" err="1"/>
              <a:t>fonction</a:t>
            </a:r>
            <a:r>
              <a:rPr lang="en"/>
              <a:t> de </a:t>
            </a:r>
            <a:r>
              <a:rPr lang="en" err="1"/>
              <a:t>nombreux</a:t>
            </a:r>
            <a:r>
              <a:rPr lang="en"/>
              <a:t> </a:t>
            </a:r>
            <a:r>
              <a:rPr lang="en" err="1"/>
              <a:t>paramètres</a:t>
            </a:r>
            <a:r>
              <a:rPr lang="en"/>
              <a:t> pour la </a:t>
            </a:r>
            <a:r>
              <a:rPr lang="en" err="1"/>
              <a:t>période</a:t>
            </a:r>
            <a:r>
              <a:rPr lang="en"/>
              <a:t> </a:t>
            </a:r>
            <a:r>
              <a:rPr lang="en" err="1"/>
              <a:t>allant</a:t>
            </a:r>
            <a:r>
              <a:rPr lang="en"/>
              <a:t> du  15 au 31 </a:t>
            </a:r>
            <a:r>
              <a:rPr lang="en" err="1"/>
              <a:t>décembre</a:t>
            </a:r>
            <a:r>
              <a:rPr lang="en"/>
              <a:t> 2010</a:t>
            </a:r>
            <a:endParaRPr lang="fr-FR"/>
          </a:p>
        </p:txBody>
      </p:sp>
      <p:grpSp>
        <p:nvGrpSpPr>
          <p:cNvPr id="576" name="Google Shape;576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7" name="Google Shape;577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8" name="Google Shape;578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5" name="Google Shape;585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2" name="Google Shape;592;p29"/>
          <p:cNvCxnSpPr>
            <a:stCxn id="572" idx="1"/>
          </p:cNvCxnSpPr>
          <p:nvPr/>
        </p:nvCxnSpPr>
        <p:spPr>
          <a:xfrm>
            <a:off x="849257" y="1526045"/>
            <a:ext cx="1940661" cy="2665189"/>
          </a:xfrm>
          <a:prstGeom prst="bentConnector3">
            <a:avLst>
              <a:gd name="adj1" fmla="val -8972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29"/>
          <p:cNvCxnSpPr>
            <a:stCxn id="574" idx="3"/>
          </p:cNvCxnSpPr>
          <p:nvPr/>
        </p:nvCxnSpPr>
        <p:spPr>
          <a:xfrm flipH="1">
            <a:off x="5483154" y="1524068"/>
            <a:ext cx="2747582" cy="1448203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29"/>
          <p:cNvSpPr/>
          <p:nvPr/>
        </p:nvSpPr>
        <p:spPr>
          <a:xfrm>
            <a:off x="784948" y="274117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/>
          <p:nvPr/>
        </p:nvSpPr>
        <p:spPr>
          <a:xfrm>
            <a:off x="8360322" y="2240513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463;p82">
            <a:extLst>
              <a:ext uri="{FF2B5EF4-FFF2-40B4-BE49-F238E27FC236}">
                <a16:creationId xmlns:a16="http://schemas.microsoft.com/office/drawing/2014/main" id="{93F7949B-9B81-FD3B-A254-B8B14817932B}"/>
              </a:ext>
            </a:extLst>
          </p:cNvPr>
          <p:cNvSpPr/>
          <p:nvPr/>
        </p:nvSpPr>
        <p:spPr>
          <a:xfrm>
            <a:off x="3789443" y="1532517"/>
            <a:ext cx="1566368" cy="908830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/>
              <a:t>Données disponibles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F2D1B5-7778-8769-397A-FBA8EA25406B}"/>
              </a:ext>
            </a:extLst>
          </p:cNvPr>
          <p:cNvSpPr/>
          <p:nvPr/>
        </p:nvSpPr>
        <p:spPr>
          <a:xfrm>
            <a:off x="1147416" y="1621911"/>
            <a:ext cx="1264666" cy="458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connues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B61962-1884-3F87-5F8D-F31A68460328}"/>
              </a:ext>
            </a:extLst>
          </p:cNvPr>
          <p:cNvSpPr/>
          <p:nvPr/>
        </p:nvSpPr>
        <p:spPr>
          <a:xfrm>
            <a:off x="1147416" y="2242834"/>
            <a:ext cx="1674060" cy="4580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connues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9B1CAE5-EA37-86E3-DE24-9C0EA8392178}"/>
              </a:ext>
            </a:extLst>
          </p:cNvPr>
          <p:cNvCxnSpPr>
            <a:cxnSpLocks/>
          </p:cNvCxnSpPr>
          <p:nvPr/>
        </p:nvCxnSpPr>
        <p:spPr>
          <a:xfrm flipV="1">
            <a:off x="1143925" y="1580456"/>
            <a:ext cx="0" cy="133633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378BCE9-B80D-954B-9F79-9AF21B6C9A08}"/>
              </a:ext>
            </a:extLst>
          </p:cNvPr>
          <p:cNvCxnSpPr>
            <a:cxnSpLocks/>
          </p:cNvCxnSpPr>
          <p:nvPr/>
        </p:nvCxnSpPr>
        <p:spPr>
          <a:xfrm flipH="1" flipV="1">
            <a:off x="2821475" y="1580456"/>
            <a:ext cx="1660" cy="133633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D3C5B05-8D0C-2158-D561-98E0BB60D717}"/>
              </a:ext>
            </a:extLst>
          </p:cNvPr>
          <p:cNvCxnSpPr>
            <a:cxnSpLocks/>
          </p:cNvCxnSpPr>
          <p:nvPr/>
        </p:nvCxnSpPr>
        <p:spPr>
          <a:xfrm flipV="1">
            <a:off x="2412589" y="1580456"/>
            <a:ext cx="0" cy="133633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707;p33">
            <a:extLst>
              <a:ext uri="{FF2B5EF4-FFF2-40B4-BE49-F238E27FC236}">
                <a16:creationId xmlns:a16="http://schemas.microsoft.com/office/drawing/2014/main" id="{B081E99C-89C1-321B-1D27-356243828F82}"/>
              </a:ext>
            </a:extLst>
          </p:cNvPr>
          <p:cNvSpPr txBox="1">
            <a:spLocks/>
          </p:cNvSpPr>
          <p:nvPr/>
        </p:nvSpPr>
        <p:spPr>
          <a:xfrm>
            <a:off x="2467" y="2315458"/>
            <a:ext cx="990656" cy="31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fr-FR" sz="1100">
                <a:solidFill>
                  <a:schemeClr val="bg1"/>
                </a:solidFill>
              </a:rPr>
              <a:t>Données</a:t>
            </a:r>
            <a:endParaRPr lang="fr-FR" sz="1400"/>
          </a:p>
        </p:txBody>
      </p:sp>
      <p:sp>
        <p:nvSpPr>
          <p:cNvPr id="15" name="Google Shape;707;p33">
            <a:extLst>
              <a:ext uri="{FF2B5EF4-FFF2-40B4-BE49-F238E27FC236}">
                <a16:creationId xmlns:a16="http://schemas.microsoft.com/office/drawing/2014/main" id="{4EBFB029-F651-957E-036E-A0BDEBEC80A3}"/>
              </a:ext>
            </a:extLst>
          </p:cNvPr>
          <p:cNvSpPr txBox="1">
            <a:spLocks/>
          </p:cNvSpPr>
          <p:nvPr/>
        </p:nvSpPr>
        <p:spPr>
          <a:xfrm>
            <a:off x="-70770" y="1682797"/>
            <a:ext cx="1277797" cy="31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r>
              <a:rPr lang="fr-FR" sz="1100">
                <a:solidFill>
                  <a:schemeClr val="bg1"/>
                </a:solidFill>
              </a:rPr>
              <a:t>Consommation</a:t>
            </a:r>
            <a:endParaRPr lang="fr-FR" sz="1400"/>
          </a:p>
        </p:txBody>
      </p:sp>
      <p:sp>
        <p:nvSpPr>
          <p:cNvPr id="18" name="Google Shape;707;p33">
            <a:extLst>
              <a:ext uri="{FF2B5EF4-FFF2-40B4-BE49-F238E27FC236}">
                <a16:creationId xmlns:a16="http://schemas.microsoft.com/office/drawing/2014/main" id="{12964F1D-A357-2550-BB40-F0D6D4AF93A4}"/>
              </a:ext>
            </a:extLst>
          </p:cNvPr>
          <p:cNvSpPr txBox="1">
            <a:spLocks/>
          </p:cNvSpPr>
          <p:nvPr/>
        </p:nvSpPr>
        <p:spPr>
          <a:xfrm>
            <a:off x="594027" y="2956881"/>
            <a:ext cx="990656" cy="31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fr-FR" sz="1100">
                <a:solidFill>
                  <a:schemeClr val="bg1"/>
                </a:solidFill>
              </a:rPr>
              <a:t>15/07/2009</a:t>
            </a:r>
          </a:p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endParaRPr lang="fr-FR" sz="1400"/>
          </a:p>
        </p:txBody>
      </p:sp>
      <p:sp>
        <p:nvSpPr>
          <p:cNvPr id="19" name="Google Shape;707;p33">
            <a:extLst>
              <a:ext uri="{FF2B5EF4-FFF2-40B4-BE49-F238E27FC236}">
                <a16:creationId xmlns:a16="http://schemas.microsoft.com/office/drawing/2014/main" id="{AC7426B8-3CAF-C773-FE46-0146CFE9AFE5}"/>
              </a:ext>
            </a:extLst>
          </p:cNvPr>
          <p:cNvSpPr txBox="1">
            <a:spLocks/>
          </p:cNvSpPr>
          <p:nvPr/>
        </p:nvSpPr>
        <p:spPr>
          <a:xfrm>
            <a:off x="2486577" y="2959374"/>
            <a:ext cx="990656" cy="31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fr-FR" sz="1100">
                <a:solidFill>
                  <a:schemeClr val="bg1"/>
                </a:solidFill>
              </a:rPr>
              <a:t>31/12/2010</a:t>
            </a:r>
          </a:p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endParaRPr lang="fr-FR" sz="1400"/>
          </a:p>
        </p:txBody>
      </p:sp>
      <p:sp>
        <p:nvSpPr>
          <p:cNvPr id="20" name="Google Shape;707;p33">
            <a:extLst>
              <a:ext uri="{FF2B5EF4-FFF2-40B4-BE49-F238E27FC236}">
                <a16:creationId xmlns:a16="http://schemas.microsoft.com/office/drawing/2014/main" id="{E7488499-00B0-8A57-C583-5B4385B9D8D6}"/>
              </a:ext>
            </a:extLst>
          </p:cNvPr>
          <p:cNvSpPr txBox="1">
            <a:spLocks/>
          </p:cNvSpPr>
          <p:nvPr/>
        </p:nvSpPr>
        <p:spPr>
          <a:xfrm>
            <a:off x="1655181" y="2959374"/>
            <a:ext cx="990656" cy="31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fr-FR" sz="1100">
                <a:solidFill>
                  <a:schemeClr val="bg1"/>
                </a:solidFill>
              </a:rPr>
              <a:t>15/12/2010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E20991-F962-589D-EE28-3C5542C71B29}"/>
              </a:ext>
            </a:extLst>
          </p:cNvPr>
          <p:cNvSpPr/>
          <p:nvPr/>
        </p:nvSpPr>
        <p:spPr>
          <a:xfrm>
            <a:off x="2419836" y="1620359"/>
            <a:ext cx="401639" cy="4580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?</a:t>
            </a:r>
          </a:p>
        </p:txBody>
      </p:sp>
      <p:pic>
        <p:nvPicPr>
          <p:cNvPr id="23" name="Image 22" descr="Une image contenant texte, noir et blanc, capture d’écran, document&#10;&#10;Description générée automatiquement">
            <a:extLst>
              <a:ext uri="{FF2B5EF4-FFF2-40B4-BE49-F238E27FC236}">
                <a16:creationId xmlns:a16="http://schemas.microsoft.com/office/drawing/2014/main" id="{08076E31-F0ED-484F-26EF-D35659533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455" y="1355235"/>
            <a:ext cx="5630761" cy="3033534"/>
          </a:xfrm>
          <a:prstGeom prst="rect">
            <a:avLst/>
          </a:prstGeom>
        </p:spPr>
      </p:pic>
      <p:sp>
        <p:nvSpPr>
          <p:cNvPr id="31" name="Google Shape;707;p33">
            <a:extLst>
              <a:ext uri="{FF2B5EF4-FFF2-40B4-BE49-F238E27FC236}">
                <a16:creationId xmlns:a16="http://schemas.microsoft.com/office/drawing/2014/main" id="{381C5C71-9FE3-3502-98EE-750A5206647A}"/>
              </a:ext>
            </a:extLst>
          </p:cNvPr>
          <p:cNvSpPr txBox="1">
            <a:spLocks/>
          </p:cNvSpPr>
          <p:nvPr/>
        </p:nvSpPr>
        <p:spPr>
          <a:xfrm>
            <a:off x="373637" y="3533527"/>
            <a:ext cx="2741522" cy="77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fr-FR"/>
              <a:t>Prédire une consommation future</a:t>
            </a:r>
          </a:p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Maven Pro"/>
              <a:buNone/>
            </a:pPr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467E3B-8520-0970-19B6-96C0D0A54528}"/>
              </a:ext>
            </a:extLst>
          </p:cNvPr>
          <p:cNvSpPr txBox="1"/>
          <p:nvPr/>
        </p:nvSpPr>
        <p:spPr>
          <a:xfrm>
            <a:off x="3668040" y="4423629"/>
            <a:ext cx="473960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solidFill>
                  <a:schemeClr val="bg1"/>
                </a:solidFill>
                <a:latin typeface="Maven Pro"/>
              </a:rPr>
              <a:t>Extrait </a:t>
            </a:r>
            <a:r>
              <a:rPr lang="fr-FR" sz="1600">
                <a:solidFill>
                  <a:schemeClr val="bg1"/>
                </a:solidFill>
                <a:latin typeface="Maven Pro"/>
                <a:sym typeface="Maven Pro"/>
              </a:rPr>
              <a:t>du tableau des données connues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Google Shape;7929;p84">
            <a:extLst>
              <a:ext uri="{FF2B5EF4-FFF2-40B4-BE49-F238E27FC236}">
                <a16:creationId xmlns:a16="http://schemas.microsoft.com/office/drawing/2014/main" id="{FAD54ED6-65BE-A570-90B5-F0AC56297508}"/>
              </a:ext>
            </a:extLst>
          </p:cNvPr>
          <p:cNvGrpSpPr/>
          <p:nvPr/>
        </p:nvGrpSpPr>
        <p:grpSpPr>
          <a:xfrm>
            <a:off x="2509954" y="1268122"/>
            <a:ext cx="6226954" cy="2817399"/>
            <a:chOff x="3530532" y="1496185"/>
            <a:chExt cx="1562000" cy="706730"/>
          </a:xfrm>
        </p:grpSpPr>
        <p:cxnSp>
          <p:nvCxnSpPr>
            <p:cNvPr id="1266" name="Google Shape;7930;p84">
              <a:extLst>
                <a:ext uri="{FF2B5EF4-FFF2-40B4-BE49-F238E27FC236}">
                  <a16:creationId xmlns:a16="http://schemas.microsoft.com/office/drawing/2014/main" id="{D1A1ED34-89EA-0F94-C782-15DF4671684C}"/>
                </a:ext>
              </a:extLst>
            </p:cNvPr>
            <p:cNvCxnSpPr/>
            <p:nvPr/>
          </p:nvCxnSpPr>
          <p:spPr>
            <a:xfrm>
              <a:off x="3583832" y="1857562"/>
              <a:ext cx="1508700" cy="0"/>
            </a:xfrm>
            <a:prstGeom prst="straightConnector1">
              <a:avLst/>
            </a:prstGeom>
            <a:noFill/>
            <a:ln w="28575" cap="flat" cmpd="sng">
              <a:solidFill>
                <a:srgbClr val="A5B7C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267" name="Google Shape;7931;p84">
              <a:extLst>
                <a:ext uri="{FF2B5EF4-FFF2-40B4-BE49-F238E27FC236}">
                  <a16:creationId xmlns:a16="http://schemas.microsoft.com/office/drawing/2014/main" id="{253470B4-56E1-B762-541B-746823852589}"/>
                </a:ext>
              </a:extLst>
            </p:cNvPr>
            <p:cNvGrpSpPr/>
            <p:nvPr/>
          </p:nvGrpSpPr>
          <p:grpSpPr>
            <a:xfrm>
              <a:off x="3530532" y="1496185"/>
              <a:ext cx="323430" cy="463587"/>
              <a:chOff x="3530532" y="1496185"/>
              <a:chExt cx="323430" cy="463587"/>
            </a:xfrm>
          </p:grpSpPr>
          <p:grpSp>
            <p:nvGrpSpPr>
              <p:cNvPr id="1283" name="Google Shape;7932;p84">
                <a:extLst>
                  <a:ext uri="{FF2B5EF4-FFF2-40B4-BE49-F238E27FC236}">
                    <a16:creationId xmlns:a16="http://schemas.microsoft.com/office/drawing/2014/main" id="{EDCCA730-6217-5003-E440-7FDAF56879BC}"/>
                  </a:ext>
                </a:extLst>
              </p:cNvPr>
              <p:cNvGrpSpPr/>
              <p:nvPr/>
            </p:nvGrpSpPr>
            <p:grpSpPr>
              <a:xfrm>
                <a:off x="3567462" y="1496185"/>
                <a:ext cx="286500" cy="361376"/>
                <a:chOff x="3567462" y="1496185"/>
                <a:chExt cx="286500" cy="361376"/>
              </a:xfrm>
            </p:grpSpPr>
            <p:cxnSp>
              <p:nvCxnSpPr>
                <p:cNvPr id="1285" name="Google Shape;7933;p84">
                  <a:extLst>
                    <a:ext uri="{FF2B5EF4-FFF2-40B4-BE49-F238E27FC236}">
                      <a16:creationId xmlns:a16="http://schemas.microsoft.com/office/drawing/2014/main" id="{A7FCB914-32BE-D0F4-9B90-0915934174D4}"/>
                    </a:ext>
                  </a:extLst>
                </p:cNvPr>
                <p:cNvCxnSpPr/>
                <p:nvPr/>
              </p:nvCxnSpPr>
              <p:spPr>
                <a:xfrm rot="10800000">
                  <a:off x="3626630" y="1565661"/>
                  <a:ext cx="0" cy="291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A5B7C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286" name="Google Shape;7934;p84">
                  <a:extLst>
                    <a:ext uri="{FF2B5EF4-FFF2-40B4-BE49-F238E27FC236}">
                      <a16:creationId xmlns:a16="http://schemas.microsoft.com/office/drawing/2014/main" id="{00DE6EF5-D7E1-9937-AC60-F3B896CB4672}"/>
                    </a:ext>
                  </a:extLst>
                </p:cNvPr>
                <p:cNvSpPr/>
                <p:nvPr/>
              </p:nvSpPr>
              <p:spPr>
                <a:xfrm>
                  <a:off x="3567462" y="1496185"/>
                  <a:ext cx="286500" cy="99900"/>
                </a:xfrm>
                <a:prstGeom prst="rect">
                  <a:avLst/>
                </a:pr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4" name="Google Shape;7935;p84">
                <a:extLst>
                  <a:ext uri="{FF2B5EF4-FFF2-40B4-BE49-F238E27FC236}">
                    <a16:creationId xmlns:a16="http://schemas.microsoft.com/office/drawing/2014/main" id="{E38C0F92-426D-E302-EA46-5C298C4ED170}"/>
                  </a:ext>
                </a:extLst>
              </p:cNvPr>
              <p:cNvSpPr/>
              <p:nvPr/>
            </p:nvSpPr>
            <p:spPr>
              <a:xfrm>
                <a:off x="3530532" y="1771972"/>
                <a:ext cx="187800" cy="187800"/>
              </a:xfrm>
              <a:prstGeom prst="ellipse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8" name="Google Shape;7936;p84">
              <a:extLst>
                <a:ext uri="{FF2B5EF4-FFF2-40B4-BE49-F238E27FC236}">
                  <a16:creationId xmlns:a16="http://schemas.microsoft.com/office/drawing/2014/main" id="{D1910071-6EBD-2370-DFA3-0832C36EC14E}"/>
                </a:ext>
              </a:extLst>
            </p:cNvPr>
            <p:cNvGrpSpPr/>
            <p:nvPr/>
          </p:nvGrpSpPr>
          <p:grpSpPr>
            <a:xfrm>
              <a:off x="3891569" y="1779209"/>
              <a:ext cx="323945" cy="423706"/>
              <a:chOff x="3891569" y="1779209"/>
              <a:chExt cx="323945" cy="423706"/>
            </a:xfrm>
          </p:grpSpPr>
          <p:grpSp>
            <p:nvGrpSpPr>
              <p:cNvPr id="1279" name="Google Shape;7937;p84">
                <a:extLst>
                  <a:ext uri="{FF2B5EF4-FFF2-40B4-BE49-F238E27FC236}">
                    <a16:creationId xmlns:a16="http://schemas.microsoft.com/office/drawing/2014/main" id="{C47A88C5-2C30-47CA-C3F9-79FA95890406}"/>
                  </a:ext>
                </a:extLst>
              </p:cNvPr>
              <p:cNvGrpSpPr/>
              <p:nvPr/>
            </p:nvGrpSpPr>
            <p:grpSpPr>
              <a:xfrm>
                <a:off x="3929014" y="1881638"/>
                <a:ext cx="286500" cy="321278"/>
                <a:chOff x="3929014" y="1881638"/>
                <a:chExt cx="286500" cy="321278"/>
              </a:xfrm>
            </p:grpSpPr>
            <p:cxnSp>
              <p:nvCxnSpPr>
                <p:cNvPr id="1281" name="Google Shape;7938;p84">
                  <a:extLst>
                    <a:ext uri="{FF2B5EF4-FFF2-40B4-BE49-F238E27FC236}">
                      <a16:creationId xmlns:a16="http://schemas.microsoft.com/office/drawing/2014/main" id="{6FCFB55E-D925-5986-3DF6-AB648591D63B}"/>
                    </a:ext>
                  </a:extLst>
                </p:cNvPr>
                <p:cNvCxnSpPr/>
                <p:nvPr/>
              </p:nvCxnSpPr>
              <p:spPr>
                <a:xfrm rot="10800000">
                  <a:off x="3988388" y="1881638"/>
                  <a:ext cx="0" cy="291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A5B7C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282" name="Google Shape;7939;p84">
                  <a:extLst>
                    <a:ext uri="{FF2B5EF4-FFF2-40B4-BE49-F238E27FC236}">
                      <a16:creationId xmlns:a16="http://schemas.microsoft.com/office/drawing/2014/main" id="{FB75705C-41CC-D7CF-32C2-4E4C0F813BDD}"/>
                    </a:ext>
                  </a:extLst>
                </p:cNvPr>
                <p:cNvSpPr/>
                <p:nvPr/>
              </p:nvSpPr>
              <p:spPr>
                <a:xfrm>
                  <a:off x="3929014" y="2103016"/>
                  <a:ext cx="286500" cy="99900"/>
                </a:xfrm>
                <a:prstGeom prst="rect">
                  <a:avLst/>
                </a:pr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0" name="Google Shape;7940;p84">
                <a:extLst>
                  <a:ext uri="{FF2B5EF4-FFF2-40B4-BE49-F238E27FC236}">
                    <a16:creationId xmlns:a16="http://schemas.microsoft.com/office/drawing/2014/main" id="{04476614-5DC4-A881-28A5-F547BD30BA15}"/>
                  </a:ext>
                </a:extLst>
              </p:cNvPr>
              <p:cNvSpPr/>
              <p:nvPr/>
            </p:nvSpPr>
            <p:spPr>
              <a:xfrm>
                <a:off x="3891569" y="1779209"/>
                <a:ext cx="187800" cy="187800"/>
              </a:xfrm>
              <a:prstGeom prst="ellipse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9" name="Google Shape;7941;p84">
              <a:extLst>
                <a:ext uri="{FF2B5EF4-FFF2-40B4-BE49-F238E27FC236}">
                  <a16:creationId xmlns:a16="http://schemas.microsoft.com/office/drawing/2014/main" id="{81DD436C-49D8-1512-F306-411B3CE27C14}"/>
                </a:ext>
              </a:extLst>
            </p:cNvPr>
            <p:cNvGrpSpPr/>
            <p:nvPr/>
          </p:nvGrpSpPr>
          <p:grpSpPr>
            <a:xfrm>
              <a:off x="4252606" y="1496185"/>
              <a:ext cx="324721" cy="463587"/>
              <a:chOff x="4252606" y="1496185"/>
              <a:chExt cx="324721" cy="463587"/>
            </a:xfrm>
          </p:grpSpPr>
          <p:grpSp>
            <p:nvGrpSpPr>
              <p:cNvPr id="1275" name="Google Shape;7942;p84">
                <a:extLst>
                  <a:ext uri="{FF2B5EF4-FFF2-40B4-BE49-F238E27FC236}">
                    <a16:creationId xmlns:a16="http://schemas.microsoft.com/office/drawing/2014/main" id="{303AB37B-EB8A-C7FF-546D-1E0193181C74}"/>
                  </a:ext>
                </a:extLst>
              </p:cNvPr>
              <p:cNvGrpSpPr/>
              <p:nvPr/>
            </p:nvGrpSpPr>
            <p:grpSpPr>
              <a:xfrm>
                <a:off x="4290828" y="1496185"/>
                <a:ext cx="286500" cy="361376"/>
                <a:chOff x="4290828" y="1496185"/>
                <a:chExt cx="286500" cy="361376"/>
              </a:xfrm>
            </p:grpSpPr>
            <p:cxnSp>
              <p:nvCxnSpPr>
                <p:cNvPr id="1277" name="Google Shape;7943;p84">
                  <a:extLst>
                    <a:ext uri="{FF2B5EF4-FFF2-40B4-BE49-F238E27FC236}">
                      <a16:creationId xmlns:a16="http://schemas.microsoft.com/office/drawing/2014/main" id="{BCE10BE7-34F4-7348-0837-B5D0383FF10F}"/>
                    </a:ext>
                  </a:extLst>
                </p:cNvPr>
                <p:cNvCxnSpPr/>
                <p:nvPr/>
              </p:nvCxnSpPr>
              <p:spPr>
                <a:xfrm rot="10800000">
                  <a:off x="4349995" y="1565661"/>
                  <a:ext cx="0" cy="2919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A5B7C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278" name="Google Shape;7944;p84">
                  <a:extLst>
                    <a:ext uri="{FF2B5EF4-FFF2-40B4-BE49-F238E27FC236}">
                      <a16:creationId xmlns:a16="http://schemas.microsoft.com/office/drawing/2014/main" id="{35016274-420A-147E-A8FE-DC5863C78B34}"/>
                    </a:ext>
                  </a:extLst>
                </p:cNvPr>
                <p:cNvSpPr/>
                <p:nvPr/>
              </p:nvSpPr>
              <p:spPr>
                <a:xfrm>
                  <a:off x="4290828" y="1496185"/>
                  <a:ext cx="286500" cy="99900"/>
                </a:xfrm>
                <a:prstGeom prst="rect">
                  <a:avLst/>
                </a:prstGeom>
                <a:solidFill>
                  <a:srgbClr val="5F7D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76" name="Google Shape;7945;p84">
                <a:extLst>
                  <a:ext uri="{FF2B5EF4-FFF2-40B4-BE49-F238E27FC236}">
                    <a16:creationId xmlns:a16="http://schemas.microsoft.com/office/drawing/2014/main" id="{8B29C782-F006-A954-285E-26D5A352251E}"/>
                  </a:ext>
                </a:extLst>
              </p:cNvPr>
              <p:cNvSpPr/>
              <p:nvPr/>
            </p:nvSpPr>
            <p:spPr>
              <a:xfrm>
                <a:off x="4252606" y="1771972"/>
                <a:ext cx="187800" cy="187800"/>
              </a:xfrm>
              <a:prstGeom prst="ellipse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2" name="Google Shape;7950;p84">
              <a:extLst>
                <a:ext uri="{FF2B5EF4-FFF2-40B4-BE49-F238E27FC236}">
                  <a16:creationId xmlns:a16="http://schemas.microsoft.com/office/drawing/2014/main" id="{38CCBE4A-50D3-7456-C931-1CC4C7852BB7}"/>
                </a:ext>
              </a:extLst>
            </p:cNvPr>
            <p:cNvSpPr/>
            <p:nvPr/>
          </p:nvSpPr>
          <p:spPr>
            <a:xfrm>
              <a:off x="4613643" y="1763716"/>
              <a:ext cx="187800" cy="187800"/>
            </a:xfrm>
            <a:prstGeom prst="ellipse">
              <a:avLst/>
            </a:pr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Analyse</a:t>
            </a:r>
            <a:endParaRPr/>
          </a:p>
        </p:txBody>
      </p:sp>
      <p:sp>
        <p:nvSpPr>
          <p:cNvPr id="714" name="Google Shape;714;p34"/>
          <p:cNvSpPr txBox="1"/>
          <p:nvPr/>
        </p:nvSpPr>
        <p:spPr>
          <a:xfrm>
            <a:off x="2671577" y="1258354"/>
            <a:ext cx="1142140" cy="40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Corrélé</a:t>
            </a:r>
            <a:r>
              <a:rPr lang="en" sz="1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?</a:t>
            </a:r>
            <a:endParaRPr sz="16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995" name="Google Shape;995;p34"/>
          <p:cNvSpPr/>
          <p:nvPr/>
        </p:nvSpPr>
        <p:spPr>
          <a:xfrm>
            <a:off x="1143200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4"/>
          <p:cNvSpPr txBox="1">
            <a:spLocks noGrp="1"/>
          </p:cNvSpPr>
          <p:nvPr>
            <p:ph type="subTitle" idx="4294967295"/>
          </p:nvPr>
        </p:nvSpPr>
        <p:spPr>
          <a:xfrm>
            <a:off x="1386875" y="4141975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Irlande</a:t>
            </a:r>
            <a:endParaRPr/>
          </a:p>
        </p:txBody>
      </p:sp>
      <p:grpSp>
        <p:nvGrpSpPr>
          <p:cNvPr id="1199" name="Groupe 1198">
            <a:extLst>
              <a:ext uri="{FF2B5EF4-FFF2-40B4-BE49-F238E27FC236}">
                <a16:creationId xmlns:a16="http://schemas.microsoft.com/office/drawing/2014/main" id="{F25292E0-ECCD-E3D6-F7CB-5B95AFCC80F5}"/>
              </a:ext>
            </a:extLst>
          </p:cNvPr>
          <p:cNvGrpSpPr/>
          <p:nvPr/>
        </p:nvGrpSpPr>
        <p:grpSpPr>
          <a:xfrm>
            <a:off x="840977" y="2123562"/>
            <a:ext cx="1091796" cy="1818740"/>
            <a:chOff x="3286478" y="2187223"/>
            <a:chExt cx="200155" cy="333423"/>
          </a:xfrm>
        </p:grpSpPr>
        <p:sp>
          <p:nvSpPr>
            <p:cNvPr id="1192" name="Google Shape;743;p34">
              <a:extLst>
                <a:ext uri="{FF2B5EF4-FFF2-40B4-BE49-F238E27FC236}">
                  <a16:creationId xmlns:a16="http://schemas.microsoft.com/office/drawing/2014/main" id="{0E24C10B-1220-42CD-DDBA-D6ED79289AD8}"/>
                </a:ext>
              </a:extLst>
            </p:cNvPr>
            <p:cNvSpPr/>
            <p:nvPr/>
          </p:nvSpPr>
          <p:spPr>
            <a:xfrm>
              <a:off x="3348962" y="2308236"/>
              <a:ext cx="137671" cy="125201"/>
            </a:xfrm>
            <a:custGeom>
              <a:avLst/>
              <a:gdLst/>
              <a:ahLst/>
              <a:cxnLst/>
              <a:rect l="l" t="t" r="r" b="b"/>
              <a:pathLst>
                <a:path w="6592" h="6278" extrusionOk="0">
                  <a:moveTo>
                    <a:pt x="3829" y="0"/>
                  </a:moveTo>
                  <a:lnTo>
                    <a:pt x="3808" y="42"/>
                  </a:lnTo>
                  <a:lnTo>
                    <a:pt x="3599" y="105"/>
                  </a:lnTo>
                  <a:lnTo>
                    <a:pt x="3578" y="63"/>
                  </a:lnTo>
                  <a:lnTo>
                    <a:pt x="3390" y="168"/>
                  </a:lnTo>
                  <a:lnTo>
                    <a:pt x="3369" y="272"/>
                  </a:lnTo>
                  <a:lnTo>
                    <a:pt x="3390" y="398"/>
                  </a:lnTo>
                  <a:lnTo>
                    <a:pt x="3348" y="607"/>
                  </a:lnTo>
                  <a:lnTo>
                    <a:pt x="3181" y="796"/>
                  </a:lnTo>
                  <a:lnTo>
                    <a:pt x="3181" y="837"/>
                  </a:lnTo>
                  <a:lnTo>
                    <a:pt x="2992" y="900"/>
                  </a:lnTo>
                  <a:lnTo>
                    <a:pt x="2888" y="900"/>
                  </a:lnTo>
                  <a:lnTo>
                    <a:pt x="2783" y="879"/>
                  </a:lnTo>
                  <a:lnTo>
                    <a:pt x="2574" y="1005"/>
                  </a:lnTo>
                  <a:lnTo>
                    <a:pt x="2532" y="1089"/>
                  </a:lnTo>
                  <a:lnTo>
                    <a:pt x="2574" y="1151"/>
                  </a:lnTo>
                  <a:lnTo>
                    <a:pt x="2658" y="1193"/>
                  </a:lnTo>
                  <a:lnTo>
                    <a:pt x="2532" y="1298"/>
                  </a:lnTo>
                  <a:lnTo>
                    <a:pt x="2365" y="1319"/>
                  </a:lnTo>
                  <a:lnTo>
                    <a:pt x="2134" y="1298"/>
                  </a:lnTo>
                  <a:lnTo>
                    <a:pt x="2030" y="1235"/>
                  </a:lnTo>
                  <a:lnTo>
                    <a:pt x="1946" y="1298"/>
                  </a:lnTo>
                  <a:lnTo>
                    <a:pt x="1925" y="1214"/>
                  </a:lnTo>
                  <a:lnTo>
                    <a:pt x="1841" y="1151"/>
                  </a:lnTo>
                  <a:lnTo>
                    <a:pt x="1883" y="1047"/>
                  </a:lnTo>
                  <a:lnTo>
                    <a:pt x="1800" y="1026"/>
                  </a:lnTo>
                  <a:lnTo>
                    <a:pt x="1695" y="1047"/>
                  </a:lnTo>
                  <a:lnTo>
                    <a:pt x="1569" y="1047"/>
                  </a:lnTo>
                  <a:lnTo>
                    <a:pt x="1507" y="1026"/>
                  </a:lnTo>
                  <a:lnTo>
                    <a:pt x="1528" y="1151"/>
                  </a:lnTo>
                  <a:lnTo>
                    <a:pt x="1507" y="1214"/>
                  </a:lnTo>
                  <a:lnTo>
                    <a:pt x="1716" y="1402"/>
                  </a:lnTo>
                  <a:lnTo>
                    <a:pt x="1674" y="1444"/>
                  </a:lnTo>
                  <a:lnTo>
                    <a:pt x="1695" y="1528"/>
                  </a:lnTo>
                  <a:lnTo>
                    <a:pt x="1695" y="1633"/>
                  </a:lnTo>
                  <a:lnTo>
                    <a:pt x="1737" y="1716"/>
                  </a:lnTo>
                  <a:lnTo>
                    <a:pt x="1737" y="1821"/>
                  </a:lnTo>
                  <a:lnTo>
                    <a:pt x="1569" y="1779"/>
                  </a:lnTo>
                  <a:lnTo>
                    <a:pt x="1465" y="1821"/>
                  </a:lnTo>
                  <a:lnTo>
                    <a:pt x="1381" y="1779"/>
                  </a:lnTo>
                  <a:lnTo>
                    <a:pt x="1277" y="1821"/>
                  </a:lnTo>
                  <a:lnTo>
                    <a:pt x="1256" y="1758"/>
                  </a:lnTo>
                  <a:lnTo>
                    <a:pt x="1109" y="1863"/>
                  </a:lnTo>
                  <a:lnTo>
                    <a:pt x="963" y="1653"/>
                  </a:lnTo>
                  <a:lnTo>
                    <a:pt x="858" y="1633"/>
                  </a:lnTo>
                  <a:lnTo>
                    <a:pt x="733" y="1653"/>
                  </a:lnTo>
                  <a:lnTo>
                    <a:pt x="628" y="1758"/>
                  </a:lnTo>
                  <a:lnTo>
                    <a:pt x="565" y="1737"/>
                  </a:lnTo>
                  <a:lnTo>
                    <a:pt x="481" y="1779"/>
                  </a:lnTo>
                  <a:lnTo>
                    <a:pt x="440" y="1758"/>
                  </a:lnTo>
                  <a:lnTo>
                    <a:pt x="335" y="1758"/>
                  </a:lnTo>
                  <a:lnTo>
                    <a:pt x="251" y="1842"/>
                  </a:lnTo>
                  <a:lnTo>
                    <a:pt x="63" y="1863"/>
                  </a:lnTo>
                  <a:lnTo>
                    <a:pt x="0" y="1946"/>
                  </a:lnTo>
                  <a:lnTo>
                    <a:pt x="42" y="2030"/>
                  </a:lnTo>
                  <a:lnTo>
                    <a:pt x="147" y="1988"/>
                  </a:lnTo>
                  <a:lnTo>
                    <a:pt x="251" y="2030"/>
                  </a:lnTo>
                  <a:lnTo>
                    <a:pt x="272" y="2051"/>
                  </a:lnTo>
                  <a:lnTo>
                    <a:pt x="272" y="2051"/>
                  </a:lnTo>
                  <a:lnTo>
                    <a:pt x="147" y="2030"/>
                  </a:lnTo>
                  <a:lnTo>
                    <a:pt x="105" y="2051"/>
                  </a:lnTo>
                  <a:lnTo>
                    <a:pt x="126" y="2156"/>
                  </a:lnTo>
                  <a:lnTo>
                    <a:pt x="168" y="2072"/>
                  </a:lnTo>
                  <a:lnTo>
                    <a:pt x="230" y="2093"/>
                  </a:lnTo>
                  <a:lnTo>
                    <a:pt x="251" y="2177"/>
                  </a:lnTo>
                  <a:lnTo>
                    <a:pt x="209" y="2197"/>
                  </a:lnTo>
                  <a:lnTo>
                    <a:pt x="105" y="2239"/>
                  </a:lnTo>
                  <a:lnTo>
                    <a:pt x="105" y="2260"/>
                  </a:lnTo>
                  <a:lnTo>
                    <a:pt x="209" y="2260"/>
                  </a:lnTo>
                  <a:lnTo>
                    <a:pt x="230" y="2386"/>
                  </a:lnTo>
                  <a:lnTo>
                    <a:pt x="230" y="2469"/>
                  </a:lnTo>
                  <a:lnTo>
                    <a:pt x="335" y="2386"/>
                  </a:lnTo>
                  <a:lnTo>
                    <a:pt x="481" y="2386"/>
                  </a:lnTo>
                  <a:lnTo>
                    <a:pt x="670" y="2469"/>
                  </a:lnTo>
                  <a:lnTo>
                    <a:pt x="733" y="2511"/>
                  </a:lnTo>
                  <a:lnTo>
                    <a:pt x="774" y="2511"/>
                  </a:lnTo>
                  <a:lnTo>
                    <a:pt x="900" y="2595"/>
                  </a:lnTo>
                  <a:lnTo>
                    <a:pt x="1005" y="2511"/>
                  </a:lnTo>
                  <a:lnTo>
                    <a:pt x="1067" y="2553"/>
                  </a:lnTo>
                  <a:lnTo>
                    <a:pt x="1046" y="2595"/>
                  </a:lnTo>
                  <a:lnTo>
                    <a:pt x="1067" y="2658"/>
                  </a:lnTo>
                  <a:lnTo>
                    <a:pt x="1172" y="2595"/>
                  </a:lnTo>
                  <a:lnTo>
                    <a:pt x="1214" y="2658"/>
                  </a:lnTo>
                  <a:lnTo>
                    <a:pt x="1172" y="2762"/>
                  </a:lnTo>
                  <a:lnTo>
                    <a:pt x="1214" y="2825"/>
                  </a:lnTo>
                  <a:lnTo>
                    <a:pt x="1297" y="2825"/>
                  </a:lnTo>
                  <a:lnTo>
                    <a:pt x="1402" y="2783"/>
                  </a:lnTo>
                  <a:lnTo>
                    <a:pt x="1528" y="2783"/>
                  </a:lnTo>
                  <a:lnTo>
                    <a:pt x="1611" y="2888"/>
                  </a:lnTo>
                  <a:lnTo>
                    <a:pt x="1507" y="2825"/>
                  </a:lnTo>
                  <a:lnTo>
                    <a:pt x="1402" y="2825"/>
                  </a:lnTo>
                  <a:lnTo>
                    <a:pt x="1360" y="2930"/>
                  </a:lnTo>
                  <a:lnTo>
                    <a:pt x="1402" y="2972"/>
                  </a:lnTo>
                  <a:lnTo>
                    <a:pt x="1423" y="3076"/>
                  </a:lnTo>
                  <a:lnTo>
                    <a:pt x="1381" y="3181"/>
                  </a:lnTo>
                  <a:lnTo>
                    <a:pt x="1402" y="3244"/>
                  </a:lnTo>
                  <a:lnTo>
                    <a:pt x="1486" y="3244"/>
                  </a:lnTo>
                  <a:lnTo>
                    <a:pt x="1632" y="3432"/>
                  </a:lnTo>
                  <a:lnTo>
                    <a:pt x="1779" y="3453"/>
                  </a:lnTo>
                  <a:lnTo>
                    <a:pt x="1904" y="3537"/>
                  </a:lnTo>
                  <a:lnTo>
                    <a:pt x="1904" y="3641"/>
                  </a:lnTo>
                  <a:lnTo>
                    <a:pt x="1946" y="3725"/>
                  </a:lnTo>
                  <a:lnTo>
                    <a:pt x="1904" y="3830"/>
                  </a:lnTo>
                  <a:lnTo>
                    <a:pt x="1883" y="3850"/>
                  </a:lnTo>
                  <a:lnTo>
                    <a:pt x="1841" y="3934"/>
                  </a:lnTo>
                  <a:lnTo>
                    <a:pt x="1946" y="3955"/>
                  </a:lnTo>
                  <a:lnTo>
                    <a:pt x="2134" y="4081"/>
                  </a:lnTo>
                  <a:lnTo>
                    <a:pt x="2260" y="4436"/>
                  </a:lnTo>
                  <a:lnTo>
                    <a:pt x="2260" y="4436"/>
                  </a:lnTo>
                  <a:lnTo>
                    <a:pt x="2113" y="4269"/>
                  </a:lnTo>
                  <a:lnTo>
                    <a:pt x="2093" y="4143"/>
                  </a:lnTo>
                  <a:lnTo>
                    <a:pt x="1946" y="4081"/>
                  </a:lnTo>
                  <a:lnTo>
                    <a:pt x="1904" y="4122"/>
                  </a:lnTo>
                  <a:lnTo>
                    <a:pt x="1841" y="4394"/>
                  </a:lnTo>
                  <a:lnTo>
                    <a:pt x="1841" y="4604"/>
                  </a:lnTo>
                  <a:lnTo>
                    <a:pt x="1946" y="4687"/>
                  </a:lnTo>
                  <a:lnTo>
                    <a:pt x="1883" y="4750"/>
                  </a:lnTo>
                  <a:lnTo>
                    <a:pt x="1841" y="5127"/>
                  </a:lnTo>
                  <a:lnTo>
                    <a:pt x="1737" y="5482"/>
                  </a:lnTo>
                  <a:lnTo>
                    <a:pt x="1590" y="5545"/>
                  </a:lnTo>
                  <a:lnTo>
                    <a:pt x="1695" y="5608"/>
                  </a:lnTo>
                  <a:lnTo>
                    <a:pt x="1716" y="5629"/>
                  </a:lnTo>
                  <a:lnTo>
                    <a:pt x="1779" y="5629"/>
                  </a:lnTo>
                  <a:lnTo>
                    <a:pt x="1800" y="5754"/>
                  </a:lnTo>
                  <a:lnTo>
                    <a:pt x="1800" y="5859"/>
                  </a:lnTo>
                  <a:lnTo>
                    <a:pt x="1946" y="5838"/>
                  </a:lnTo>
                  <a:lnTo>
                    <a:pt x="2197" y="5922"/>
                  </a:lnTo>
                  <a:lnTo>
                    <a:pt x="2302" y="6047"/>
                  </a:lnTo>
                  <a:lnTo>
                    <a:pt x="2406" y="6006"/>
                  </a:lnTo>
                  <a:lnTo>
                    <a:pt x="2532" y="6131"/>
                  </a:lnTo>
                  <a:lnTo>
                    <a:pt x="2678" y="6131"/>
                  </a:lnTo>
                  <a:lnTo>
                    <a:pt x="2762" y="6152"/>
                  </a:lnTo>
                  <a:lnTo>
                    <a:pt x="2867" y="6047"/>
                  </a:lnTo>
                  <a:lnTo>
                    <a:pt x="3139" y="6047"/>
                  </a:lnTo>
                  <a:lnTo>
                    <a:pt x="3243" y="6110"/>
                  </a:lnTo>
                  <a:lnTo>
                    <a:pt x="3390" y="6068"/>
                  </a:lnTo>
                  <a:lnTo>
                    <a:pt x="3557" y="6173"/>
                  </a:lnTo>
                  <a:lnTo>
                    <a:pt x="3829" y="6152"/>
                  </a:lnTo>
                  <a:lnTo>
                    <a:pt x="4018" y="6257"/>
                  </a:lnTo>
                  <a:lnTo>
                    <a:pt x="4101" y="6278"/>
                  </a:lnTo>
                  <a:lnTo>
                    <a:pt x="4101" y="6236"/>
                  </a:lnTo>
                  <a:lnTo>
                    <a:pt x="4038" y="6068"/>
                  </a:lnTo>
                  <a:lnTo>
                    <a:pt x="4101" y="5859"/>
                  </a:lnTo>
                  <a:lnTo>
                    <a:pt x="4101" y="5796"/>
                  </a:lnTo>
                  <a:lnTo>
                    <a:pt x="4227" y="5650"/>
                  </a:lnTo>
                  <a:lnTo>
                    <a:pt x="4436" y="5441"/>
                  </a:lnTo>
                  <a:lnTo>
                    <a:pt x="4499" y="5441"/>
                  </a:lnTo>
                  <a:lnTo>
                    <a:pt x="4562" y="5503"/>
                  </a:lnTo>
                  <a:lnTo>
                    <a:pt x="4708" y="5503"/>
                  </a:lnTo>
                  <a:lnTo>
                    <a:pt x="4834" y="5587"/>
                  </a:lnTo>
                  <a:lnTo>
                    <a:pt x="4938" y="5587"/>
                  </a:lnTo>
                  <a:lnTo>
                    <a:pt x="5022" y="5524"/>
                  </a:lnTo>
                  <a:lnTo>
                    <a:pt x="5085" y="5503"/>
                  </a:lnTo>
                  <a:lnTo>
                    <a:pt x="5461" y="5734"/>
                  </a:lnTo>
                  <a:lnTo>
                    <a:pt x="5545" y="5817"/>
                  </a:lnTo>
                  <a:lnTo>
                    <a:pt x="5796" y="5817"/>
                  </a:lnTo>
                  <a:lnTo>
                    <a:pt x="5901" y="5734"/>
                  </a:lnTo>
                  <a:lnTo>
                    <a:pt x="5880" y="5692"/>
                  </a:lnTo>
                  <a:lnTo>
                    <a:pt x="5984" y="5545"/>
                  </a:lnTo>
                  <a:lnTo>
                    <a:pt x="6340" y="5294"/>
                  </a:lnTo>
                  <a:lnTo>
                    <a:pt x="6382" y="5273"/>
                  </a:lnTo>
                  <a:lnTo>
                    <a:pt x="6319" y="5169"/>
                  </a:lnTo>
                  <a:lnTo>
                    <a:pt x="6403" y="4980"/>
                  </a:lnTo>
                  <a:lnTo>
                    <a:pt x="6235" y="4980"/>
                  </a:lnTo>
                  <a:lnTo>
                    <a:pt x="6068" y="4855"/>
                  </a:lnTo>
                  <a:lnTo>
                    <a:pt x="6026" y="4562"/>
                  </a:lnTo>
                  <a:lnTo>
                    <a:pt x="5880" y="4394"/>
                  </a:lnTo>
                  <a:lnTo>
                    <a:pt x="5963" y="4332"/>
                  </a:lnTo>
                  <a:lnTo>
                    <a:pt x="6089" y="4290"/>
                  </a:lnTo>
                  <a:lnTo>
                    <a:pt x="6131" y="4122"/>
                  </a:lnTo>
                  <a:lnTo>
                    <a:pt x="6026" y="4018"/>
                  </a:lnTo>
                  <a:lnTo>
                    <a:pt x="6005" y="3850"/>
                  </a:lnTo>
                  <a:lnTo>
                    <a:pt x="6068" y="3809"/>
                  </a:lnTo>
                  <a:lnTo>
                    <a:pt x="6068" y="3725"/>
                  </a:lnTo>
                  <a:lnTo>
                    <a:pt x="5984" y="3662"/>
                  </a:lnTo>
                  <a:lnTo>
                    <a:pt x="5922" y="3516"/>
                  </a:lnTo>
                  <a:lnTo>
                    <a:pt x="5880" y="3411"/>
                  </a:lnTo>
                  <a:lnTo>
                    <a:pt x="5712" y="3411"/>
                  </a:lnTo>
                  <a:lnTo>
                    <a:pt x="5650" y="3453"/>
                  </a:lnTo>
                  <a:lnTo>
                    <a:pt x="5691" y="3620"/>
                  </a:lnTo>
                  <a:lnTo>
                    <a:pt x="5545" y="3662"/>
                  </a:lnTo>
                  <a:lnTo>
                    <a:pt x="5440" y="3662"/>
                  </a:lnTo>
                  <a:lnTo>
                    <a:pt x="5398" y="3558"/>
                  </a:lnTo>
                  <a:lnTo>
                    <a:pt x="5482" y="3537"/>
                  </a:lnTo>
                  <a:lnTo>
                    <a:pt x="5545" y="3537"/>
                  </a:lnTo>
                  <a:lnTo>
                    <a:pt x="5545" y="3432"/>
                  </a:lnTo>
                  <a:lnTo>
                    <a:pt x="5566" y="3244"/>
                  </a:lnTo>
                  <a:lnTo>
                    <a:pt x="5712" y="3013"/>
                  </a:lnTo>
                  <a:lnTo>
                    <a:pt x="5796" y="2993"/>
                  </a:lnTo>
                  <a:lnTo>
                    <a:pt x="5901" y="2825"/>
                  </a:lnTo>
                  <a:lnTo>
                    <a:pt x="6005" y="2783"/>
                  </a:lnTo>
                  <a:lnTo>
                    <a:pt x="6005" y="2679"/>
                  </a:lnTo>
                  <a:lnTo>
                    <a:pt x="5880" y="2616"/>
                  </a:lnTo>
                  <a:lnTo>
                    <a:pt x="5963" y="2511"/>
                  </a:lnTo>
                  <a:lnTo>
                    <a:pt x="6089" y="2511"/>
                  </a:lnTo>
                  <a:lnTo>
                    <a:pt x="6110" y="2595"/>
                  </a:lnTo>
                  <a:lnTo>
                    <a:pt x="6215" y="2595"/>
                  </a:lnTo>
                  <a:lnTo>
                    <a:pt x="6403" y="2553"/>
                  </a:lnTo>
                  <a:lnTo>
                    <a:pt x="6340" y="2449"/>
                  </a:lnTo>
                  <a:lnTo>
                    <a:pt x="6235" y="2365"/>
                  </a:lnTo>
                  <a:lnTo>
                    <a:pt x="6235" y="2197"/>
                  </a:lnTo>
                  <a:lnTo>
                    <a:pt x="6298" y="2030"/>
                  </a:lnTo>
                  <a:lnTo>
                    <a:pt x="6382" y="1946"/>
                  </a:lnTo>
                  <a:lnTo>
                    <a:pt x="6382" y="1842"/>
                  </a:lnTo>
                  <a:lnTo>
                    <a:pt x="6445" y="1674"/>
                  </a:lnTo>
                  <a:lnTo>
                    <a:pt x="6591" y="1549"/>
                  </a:lnTo>
                  <a:lnTo>
                    <a:pt x="6445" y="1465"/>
                  </a:lnTo>
                  <a:lnTo>
                    <a:pt x="6340" y="1465"/>
                  </a:lnTo>
                  <a:lnTo>
                    <a:pt x="6215" y="1402"/>
                  </a:lnTo>
                  <a:lnTo>
                    <a:pt x="6110" y="1444"/>
                  </a:lnTo>
                  <a:lnTo>
                    <a:pt x="6026" y="1402"/>
                  </a:lnTo>
                  <a:lnTo>
                    <a:pt x="5922" y="1402"/>
                  </a:lnTo>
                  <a:lnTo>
                    <a:pt x="5859" y="1444"/>
                  </a:lnTo>
                  <a:lnTo>
                    <a:pt x="5754" y="1361"/>
                  </a:lnTo>
                  <a:lnTo>
                    <a:pt x="5754" y="1298"/>
                  </a:lnTo>
                  <a:lnTo>
                    <a:pt x="5650" y="1214"/>
                  </a:lnTo>
                  <a:lnTo>
                    <a:pt x="5566" y="1235"/>
                  </a:lnTo>
                  <a:lnTo>
                    <a:pt x="5398" y="1193"/>
                  </a:lnTo>
                  <a:lnTo>
                    <a:pt x="5357" y="1089"/>
                  </a:lnTo>
                  <a:lnTo>
                    <a:pt x="5252" y="1089"/>
                  </a:lnTo>
                  <a:lnTo>
                    <a:pt x="5189" y="1130"/>
                  </a:lnTo>
                  <a:lnTo>
                    <a:pt x="5085" y="1047"/>
                  </a:lnTo>
                  <a:lnTo>
                    <a:pt x="4980" y="1026"/>
                  </a:lnTo>
                  <a:lnTo>
                    <a:pt x="4854" y="879"/>
                  </a:lnTo>
                  <a:lnTo>
                    <a:pt x="4771" y="837"/>
                  </a:lnTo>
                  <a:lnTo>
                    <a:pt x="4729" y="796"/>
                  </a:lnTo>
                  <a:lnTo>
                    <a:pt x="4645" y="796"/>
                  </a:lnTo>
                  <a:lnTo>
                    <a:pt x="4603" y="837"/>
                  </a:lnTo>
                  <a:lnTo>
                    <a:pt x="4457" y="775"/>
                  </a:lnTo>
                  <a:lnTo>
                    <a:pt x="4457" y="607"/>
                  </a:lnTo>
                  <a:lnTo>
                    <a:pt x="4394" y="586"/>
                  </a:lnTo>
                  <a:lnTo>
                    <a:pt x="4310" y="524"/>
                  </a:lnTo>
                  <a:lnTo>
                    <a:pt x="4227" y="524"/>
                  </a:lnTo>
                  <a:lnTo>
                    <a:pt x="4080" y="398"/>
                  </a:lnTo>
                  <a:lnTo>
                    <a:pt x="4038" y="293"/>
                  </a:lnTo>
                  <a:lnTo>
                    <a:pt x="3913" y="252"/>
                  </a:lnTo>
                  <a:lnTo>
                    <a:pt x="3892" y="63"/>
                  </a:lnTo>
                  <a:lnTo>
                    <a:pt x="38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747;p34">
              <a:extLst>
                <a:ext uri="{FF2B5EF4-FFF2-40B4-BE49-F238E27FC236}">
                  <a16:creationId xmlns:a16="http://schemas.microsoft.com/office/drawing/2014/main" id="{49EC72F6-EDD1-E68F-F80A-E6623865C92C}"/>
                </a:ext>
              </a:extLst>
            </p:cNvPr>
            <p:cNvSpPr/>
            <p:nvPr/>
          </p:nvSpPr>
          <p:spPr>
            <a:xfrm rot="192277">
              <a:off x="3296171" y="2436543"/>
              <a:ext cx="37173" cy="71372"/>
            </a:xfrm>
            <a:custGeom>
              <a:avLst/>
              <a:gdLst/>
              <a:ahLst/>
              <a:cxnLst/>
              <a:rect l="l" t="t" r="r" b="b"/>
              <a:pathLst>
                <a:path w="1780" h="3579" extrusionOk="0">
                  <a:moveTo>
                    <a:pt x="628" y="1"/>
                  </a:moveTo>
                  <a:lnTo>
                    <a:pt x="356" y="22"/>
                  </a:lnTo>
                  <a:lnTo>
                    <a:pt x="377" y="147"/>
                  </a:lnTo>
                  <a:lnTo>
                    <a:pt x="461" y="357"/>
                  </a:lnTo>
                  <a:lnTo>
                    <a:pt x="440" y="712"/>
                  </a:lnTo>
                  <a:lnTo>
                    <a:pt x="440" y="775"/>
                  </a:lnTo>
                  <a:lnTo>
                    <a:pt x="419" y="943"/>
                  </a:lnTo>
                  <a:lnTo>
                    <a:pt x="482" y="1026"/>
                  </a:lnTo>
                  <a:lnTo>
                    <a:pt x="440" y="1131"/>
                  </a:lnTo>
                  <a:lnTo>
                    <a:pt x="356" y="1256"/>
                  </a:lnTo>
                  <a:lnTo>
                    <a:pt x="356" y="1445"/>
                  </a:lnTo>
                  <a:lnTo>
                    <a:pt x="231" y="1654"/>
                  </a:lnTo>
                  <a:lnTo>
                    <a:pt x="231" y="1759"/>
                  </a:lnTo>
                  <a:lnTo>
                    <a:pt x="64" y="1968"/>
                  </a:lnTo>
                  <a:lnTo>
                    <a:pt x="1" y="2303"/>
                  </a:lnTo>
                  <a:lnTo>
                    <a:pt x="1" y="2386"/>
                  </a:lnTo>
                  <a:lnTo>
                    <a:pt x="105" y="2386"/>
                  </a:lnTo>
                  <a:lnTo>
                    <a:pt x="168" y="2303"/>
                  </a:lnTo>
                  <a:lnTo>
                    <a:pt x="273" y="2219"/>
                  </a:lnTo>
                  <a:lnTo>
                    <a:pt x="252" y="2303"/>
                  </a:lnTo>
                  <a:lnTo>
                    <a:pt x="315" y="2344"/>
                  </a:lnTo>
                  <a:lnTo>
                    <a:pt x="126" y="2428"/>
                  </a:lnTo>
                  <a:lnTo>
                    <a:pt x="126" y="2554"/>
                  </a:lnTo>
                  <a:lnTo>
                    <a:pt x="168" y="2616"/>
                  </a:lnTo>
                  <a:lnTo>
                    <a:pt x="252" y="2533"/>
                  </a:lnTo>
                  <a:lnTo>
                    <a:pt x="419" y="2533"/>
                  </a:lnTo>
                  <a:lnTo>
                    <a:pt x="336" y="2616"/>
                  </a:lnTo>
                  <a:lnTo>
                    <a:pt x="377" y="2763"/>
                  </a:lnTo>
                  <a:lnTo>
                    <a:pt x="336" y="2909"/>
                  </a:lnTo>
                  <a:lnTo>
                    <a:pt x="336" y="3223"/>
                  </a:lnTo>
                  <a:lnTo>
                    <a:pt x="273" y="3432"/>
                  </a:lnTo>
                  <a:lnTo>
                    <a:pt x="231" y="3495"/>
                  </a:lnTo>
                  <a:lnTo>
                    <a:pt x="273" y="3537"/>
                  </a:lnTo>
                  <a:lnTo>
                    <a:pt x="440" y="3432"/>
                  </a:lnTo>
                  <a:lnTo>
                    <a:pt x="691" y="3495"/>
                  </a:lnTo>
                  <a:lnTo>
                    <a:pt x="796" y="3579"/>
                  </a:lnTo>
                  <a:lnTo>
                    <a:pt x="963" y="3474"/>
                  </a:lnTo>
                  <a:lnTo>
                    <a:pt x="1110" y="3474"/>
                  </a:lnTo>
                  <a:lnTo>
                    <a:pt x="1152" y="3432"/>
                  </a:lnTo>
                  <a:lnTo>
                    <a:pt x="1152" y="3286"/>
                  </a:lnTo>
                  <a:lnTo>
                    <a:pt x="1068" y="3160"/>
                  </a:lnTo>
                  <a:lnTo>
                    <a:pt x="1193" y="2909"/>
                  </a:lnTo>
                  <a:lnTo>
                    <a:pt x="1319" y="2805"/>
                  </a:lnTo>
                  <a:lnTo>
                    <a:pt x="1361" y="2658"/>
                  </a:lnTo>
                  <a:lnTo>
                    <a:pt x="1214" y="2658"/>
                  </a:lnTo>
                  <a:lnTo>
                    <a:pt x="1152" y="2512"/>
                  </a:lnTo>
                  <a:lnTo>
                    <a:pt x="1319" y="2323"/>
                  </a:lnTo>
                  <a:lnTo>
                    <a:pt x="1319" y="2093"/>
                  </a:lnTo>
                  <a:lnTo>
                    <a:pt x="1193" y="2010"/>
                  </a:lnTo>
                  <a:lnTo>
                    <a:pt x="1047" y="1717"/>
                  </a:lnTo>
                  <a:lnTo>
                    <a:pt x="1172" y="1696"/>
                  </a:lnTo>
                  <a:lnTo>
                    <a:pt x="1277" y="1696"/>
                  </a:lnTo>
                  <a:lnTo>
                    <a:pt x="1424" y="1487"/>
                  </a:lnTo>
                  <a:lnTo>
                    <a:pt x="1319" y="1382"/>
                  </a:lnTo>
                  <a:lnTo>
                    <a:pt x="1465" y="1277"/>
                  </a:lnTo>
                  <a:lnTo>
                    <a:pt x="1465" y="922"/>
                  </a:lnTo>
                  <a:lnTo>
                    <a:pt x="1424" y="754"/>
                  </a:lnTo>
                  <a:lnTo>
                    <a:pt x="1675" y="545"/>
                  </a:lnTo>
                  <a:lnTo>
                    <a:pt x="1737" y="545"/>
                  </a:lnTo>
                  <a:lnTo>
                    <a:pt x="1779" y="440"/>
                  </a:lnTo>
                  <a:lnTo>
                    <a:pt x="1675" y="252"/>
                  </a:lnTo>
                  <a:lnTo>
                    <a:pt x="1633" y="127"/>
                  </a:lnTo>
                  <a:lnTo>
                    <a:pt x="1382" y="85"/>
                  </a:lnTo>
                  <a:lnTo>
                    <a:pt x="1277" y="210"/>
                  </a:lnTo>
                  <a:lnTo>
                    <a:pt x="942" y="127"/>
                  </a:lnTo>
                  <a:lnTo>
                    <a:pt x="754" y="231"/>
                  </a:lnTo>
                  <a:lnTo>
                    <a:pt x="691" y="147"/>
                  </a:lnTo>
                  <a:lnTo>
                    <a:pt x="733" y="22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857;p34">
              <a:extLst>
                <a:ext uri="{FF2B5EF4-FFF2-40B4-BE49-F238E27FC236}">
                  <a16:creationId xmlns:a16="http://schemas.microsoft.com/office/drawing/2014/main" id="{4F744400-7CE3-8668-F88A-2CD09F3E21E2}"/>
                </a:ext>
              </a:extLst>
            </p:cNvPr>
            <p:cNvSpPr/>
            <p:nvPr/>
          </p:nvSpPr>
          <p:spPr>
            <a:xfrm>
              <a:off x="3286478" y="2239393"/>
              <a:ext cx="48515" cy="61344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859;p34">
              <a:extLst>
                <a:ext uri="{FF2B5EF4-FFF2-40B4-BE49-F238E27FC236}">
                  <a16:creationId xmlns:a16="http://schemas.microsoft.com/office/drawing/2014/main" id="{F12985D3-D2BC-3838-1B7D-014015A83DCA}"/>
                </a:ext>
              </a:extLst>
            </p:cNvPr>
            <p:cNvSpPr/>
            <p:nvPr/>
          </p:nvSpPr>
          <p:spPr>
            <a:xfrm>
              <a:off x="3334531" y="2187223"/>
              <a:ext cx="84791" cy="139820"/>
            </a:xfrm>
            <a:custGeom>
              <a:avLst/>
              <a:gdLst/>
              <a:ahLst/>
              <a:cxnLst/>
              <a:rect l="l" t="t" r="r" b="b"/>
              <a:pathLst>
                <a:path w="4060" h="7011" extrusionOk="0">
                  <a:moveTo>
                    <a:pt x="1340" y="1"/>
                  </a:moveTo>
                  <a:lnTo>
                    <a:pt x="1277" y="63"/>
                  </a:lnTo>
                  <a:lnTo>
                    <a:pt x="1235" y="42"/>
                  </a:lnTo>
                  <a:lnTo>
                    <a:pt x="1110" y="84"/>
                  </a:lnTo>
                  <a:lnTo>
                    <a:pt x="1026" y="84"/>
                  </a:lnTo>
                  <a:lnTo>
                    <a:pt x="921" y="105"/>
                  </a:lnTo>
                  <a:lnTo>
                    <a:pt x="859" y="105"/>
                  </a:lnTo>
                  <a:lnTo>
                    <a:pt x="838" y="168"/>
                  </a:lnTo>
                  <a:lnTo>
                    <a:pt x="838" y="105"/>
                  </a:lnTo>
                  <a:lnTo>
                    <a:pt x="796" y="84"/>
                  </a:lnTo>
                  <a:lnTo>
                    <a:pt x="712" y="168"/>
                  </a:lnTo>
                  <a:lnTo>
                    <a:pt x="733" y="105"/>
                  </a:lnTo>
                  <a:lnTo>
                    <a:pt x="608" y="42"/>
                  </a:lnTo>
                  <a:lnTo>
                    <a:pt x="587" y="105"/>
                  </a:lnTo>
                  <a:lnTo>
                    <a:pt x="524" y="168"/>
                  </a:lnTo>
                  <a:lnTo>
                    <a:pt x="545" y="231"/>
                  </a:lnTo>
                  <a:lnTo>
                    <a:pt x="524" y="231"/>
                  </a:lnTo>
                  <a:lnTo>
                    <a:pt x="524" y="314"/>
                  </a:lnTo>
                  <a:lnTo>
                    <a:pt x="419" y="356"/>
                  </a:lnTo>
                  <a:lnTo>
                    <a:pt x="482" y="419"/>
                  </a:lnTo>
                  <a:lnTo>
                    <a:pt x="440" y="503"/>
                  </a:lnTo>
                  <a:lnTo>
                    <a:pt x="398" y="503"/>
                  </a:lnTo>
                  <a:lnTo>
                    <a:pt x="503" y="607"/>
                  </a:lnTo>
                  <a:lnTo>
                    <a:pt x="545" y="670"/>
                  </a:lnTo>
                  <a:lnTo>
                    <a:pt x="419" y="607"/>
                  </a:lnTo>
                  <a:lnTo>
                    <a:pt x="398" y="670"/>
                  </a:lnTo>
                  <a:lnTo>
                    <a:pt x="315" y="587"/>
                  </a:lnTo>
                  <a:lnTo>
                    <a:pt x="294" y="628"/>
                  </a:lnTo>
                  <a:lnTo>
                    <a:pt x="315" y="691"/>
                  </a:lnTo>
                  <a:lnTo>
                    <a:pt x="294" y="733"/>
                  </a:lnTo>
                  <a:lnTo>
                    <a:pt x="273" y="628"/>
                  </a:lnTo>
                  <a:lnTo>
                    <a:pt x="210" y="733"/>
                  </a:lnTo>
                  <a:lnTo>
                    <a:pt x="273" y="796"/>
                  </a:lnTo>
                  <a:lnTo>
                    <a:pt x="210" y="817"/>
                  </a:lnTo>
                  <a:lnTo>
                    <a:pt x="294" y="900"/>
                  </a:lnTo>
                  <a:lnTo>
                    <a:pt x="336" y="900"/>
                  </a:lnTo>
                  <a:lnTo>
                    <a:pt x="294" y="942"/>
                  </a:lnTo>
                  <a:lnTo>
                    <a:pt x="210" y="900"/>
                  </a:lnTo>
                  <a:lnTo>
                    <a:pt x="210" y="1026"/>
                  </a:lnTo>
                  <a:lnTo>
                    <a:pt x="210" y="1047"/>
                  </a:lnTo>
                  <a:lnTo>
                    <a:pt x="377" y="1026"/>
                  </a:lnTo>
                  <a:lnTo>
                    <a:pt x="273" y="1089"/>
                  </a:lnTo>
                  <a:lnTo>
                    <a:pt x="273" y="1110"/>
                  </a:lnTo>
                  <a:lnTo>
                    <a:pt x="294" y="1131"/>
                  </a:lnTo>
                  <a:lnTo>
                    <a:pt x="377" y="1110"/>
                  </a:lnTo>
                  <a:lnTo>
                    <a:pt x="336" y="1131"/>
                  </a:lnTo>
                  <a:lnTo>
                    <a:pt x="398" y="1151"/>
                  </a:lnTo>
                  <a:lnTo>
                    <a:pt x="398" y="1151"/>
                  </a:lnTo>
                  <a:lnTo>
                    <a:pt x="315" y="1131"/>
                  </a:lnTo>
                  <a:lnTo>
                    <a:pt x="294" y="1151"/>
                  </a:lnTo>
                  <a:lnTo>
                    <a:pt x="294" y="1214"/>
                  </a:lnTo>
                  <a:lnTo>
                    <a:pt x="315" y="1235"/>
                  </a:lnTo>
                  <a:lnTo>
                    <a:pt x="273" y="1256"/>
                  </a:lnTo>
                  <a:lnTo>
                    <a:pt x="231" y="1319"/>
                  </a:lnTo>
                  <a:lnTo>
                    <a:pt x="294" y="1319"/>
                  </a:lnTo>
                  <a:lnTo>
                    <a:pt x="294" y="1361"/>
                  </a:lnTo>
                  <a:lnTo>
                    <a:pt x="210" y="1340"/>
                  </a:lnTo>
                  <a:lnTo>
                    <a:pt x="189" y="1403"/>
                  </a:lnTo>
                  <a:lnTo>
                    <a:pt x="210" y="1444"/>
                  </a:lnTo>
                  <a:lnTo>
                    <a:pt x="189" y="1465"/>
                  </a:lnTo>
                  <a:lnTo>
                    <a:pt x="168" y="1528"/>
                  </a:lnTo>
                  <a:lnTo>
                    <a:pt x="63" y="1528"/>
                  </a:lnTo>
                  <a:lnTo>
                    <a:pt x="1" y="1549"/>
                  </a:lnTo>
                  <a:lnTo>
                    <a:pt x="63" y="1570"/>
                  </a:lnTo>
                  <a:lnTo>
                    <a:pt x="126" y="1570"/>
                  </a:lnTo>
                  <a:lnTo>
                    <a:pt x="189" y="1612"/>
                  </a:lnTo>
                  <a:lnTo>
                    <a:pt x="168" y="1633"/>
                  </a:lnTo>
                  <a:lnTo>
                    <a:pt x="105" y="1633"/>
                  </a:lnTo>
                  <a:lnTo>
                    <a:pt x="189" y="1716"/>
                  </a:lnTo>
                  <a:lnTo>
                    <a:pt x="210" y="1716"/>
                  </a:lnTo>
                  <a:lnTo>
                    <a:pt x="273" y="1737"/>
                  </a:lnTo>
                  <a:lnTo>
                    <a:pt x="503" y="1507"/>
                  </a:lnTo>
                  <a:lnTo>
                    <a:pt x="482" y="1570"/>
                  </a:lnTo>
                  <a:lnTo>
                    <a:pt x="503" y="1612"/>
                  </a:lnTo>
                  <a:lnTo>
                    <a:pt x="419" y="1633"/>
                  </a:lnTo>
                  <a:lnTo>
                    <a:pt x="377" y="1758"/>
                  </a:lnTo>
                  <a:lnTo>
                    <a:pt x="377" y="1779"/>
                  </a:lnTo>
                  <a:lnTo>
                    <a:pt x="315" y="1947"/>
                  </a:lnTo>
                  <a:lnTo>
                    <a:pt x="336" y="1947"/>
                  </a:lnTo>
                  <a:lnTo>
                    <a:pt x="294" y="2135"/>
                  </a:lnTo>
                  <a:lnTo>
                    <a:pt x="294" y="2239"/>
                  </a:lnTo>
                  <a:lnTo>
                    <a:pt x="231" y="2281"/>
                  </a:lnTo>
                  <a:lnTo>
                    <a:pt x="294" y="2323"/>
                  </a:lnTo>
                  <a:lnTo>
                    <a:pt x="315" y="2302"/>
                  </a:lnTo>
                  <a:lnTo>
                    <a:pt x="231" y="2449"/>
                  </a:lnTo>
                  <a:lnTo>
                    <a:pt x="231" y="2595"/>
                  </a:lnTo>
                  <a:lnTo>
                    <a:pt x="189" y="2658"/>
                  </a:lnTo>
                  <a:lnTo>
                    <a:pt x="189" y="2700"/>
                  </a:lnTo>
                  <a:lnTo>
                    <a:pt x="315" y="2700"/>
                  </a:lnTo>
                  <a:lnTo>
                    <a:pt x="294" y="2595"/>
                  </a:lnTo>
                  <a:lnTo>
                    <a:pt x="336" y="2491"/>
                  </a:lnTo>
                  <a:lnTo>
                    <a:pt x="336" y="2407"/>
                  </a:lnTo>
                  <a:lnTo>
                    <a:pt x="398" y="2323"/>
                  </a:lnTo>
                  <a:lnTo>
                    <a:pt x="336" y="2135"/>
                  </a:lnTo>
                  <a:lnTo>
                    <a:pt x="398" y="2135"/>
                  </a:lnTo>
                  <a:lnTo>
                    <a:pt x="545" y="1947"/>
                  </a:lnTo>
                  <a:lnTo>
                    <a:pt x="440" y="2135"/>
                  </a:lnTo>
                  <a:lnTo>
                    <a:pt x="419" y="2239"/>
                  </a:lnTo>
                  <a:lnTo>
                    <a:pt x="482" y="2260"/>
                  </a:lnTo>
                  <a:lnTo>
                    <a:pt x="482" y="2198"/>
                  </a:lnTo>
                  <a:lnTo>
                    <a:pt x="545" y="2135"/>
                  </a:lnTo>
                  <a:lnTo>
                    <a:pt x="587" y="2260"/>
                  </a:lnTo>
                  <a:lnTo>
                    <a:pt x="628" y="2135"/>
                  </a:lnTo>
                  <a:lnTo>
                    <a:pt x="628" y="2030"/>
                  </a:lnTo>
                  <a:lnTo>
                    <a:pt x="691" y="1988"/>
                  </a:lnTo>
                  <a:lnTo>
                    <a:pt x="649" y="2135"/>
                  </a:lnTo>
                  <a:lnTo>
                    <a:pt x="754" y="2198"/>
                  </a:lnTo>
                  <a:lnTo>
                    <a:pt x="649" y="2177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712" y="2470"/>
                  </a:lnTo>
                  <a:lnTo>
                    <a:pt x="754" y="2574"/>
                  </a:lnTo>
                  <a:lnTo>
                    <a:pt x="649" y="2658"/>
                  </a:lnTo>
                  <a:lnTo>
                    <a:pt x="587" y="2909"/>
                  </a:lnTo>
                  <a:lnTo>
                    <a:pt x="587" y="3014"/>
                  </a:lnTo>
                  <a:lnTo>
                    <a:pt x="503" y="2972"/>
                  </a:lnTo>
                  <a:lnTo>
                    <a:pt x="503" y="3097"/>
                  </a:lnTo>
                  <a:lnTo>
                    <a:pt x="628" y="3244"/>
                  </a:lnTo>
                  <a:lnTo>
                    <a:pt x="587" y="3097"/>
                  </a:lnTo>
                  <a:lnTo>
                    <a:pt x="649" y="3076"/>
                  </a:lnTo>
                  <a:lnTo>
                    <a:pt x="859" y="3223"/>
                  </a:lnTo>
                  <a:lnTo>
                    <a:pt x="859" y="3097"/>
                  </a:lnTo>
                  <a:lnTo>
                    <a:pt x="796" y="3035"/>
                  </a:lnTo>
                  <a:lnTo>
                    <a:pt x="838" y="3014"/>
                  </a:lnTo>
                  <a:lnTo>
                    <a:pt x="1005" y="3118"/>
                  </a:lnTo>
                  <a:lnTo>
                    <a:pt x="1131" y="3118"/>
                  </a:lnTo>
                  <a:lnTo>
                    <a:pt x="1131" y="3076"/>
                  </a:lnTo>
                  <a:lnTo>
                    <a:pt x="1235" y="3076"/>
                  </a:lnTo>
                  <a:lnTo>
                    <a:pt x="1256" y="2972"/>
                  </a:lnTo>
                  <a:lnTo>
                    <a:pt x="1549" y="2993"/>
                  </a:lnTo>
                  <a:lnTo>
                    <a:pt x="1361" y="3014"/>
                  </a:lnTo>
                  <a:lnTo>
                    <a:pt x="1235" y="3348"/>
                  </a:lnTo>
                  <a:lnTo>
                    <a:pt x="1382" y="3620"/>
                  </a:lnTo>
                  <a:lnTo>
                    <a:pt x="1444" y="3558"/>
                  </a:lnTo>
                  <a:lnTo>
                    <a:pt x="1444" y="3704"/>
                  </a:lnTo>
                  <a:lnTo>
                    <a:pt x="1549" y="3600"/>
                  </a:lnTo>
                  <a:lnTo>
                    <a:pt x="1654" y="3600"/>
                  </a:lnTo>
                  <a:lnTo>
                    <a:pt x="1633" y="3746"/>
                  </a:lnTo>
                  <a:lnTo>
                    <a:pt x="1654" y="3767"/>
                  </a:lnTo>
                  <a:lnTo>
                    <a:pt x="1549" y="3851"/>
                  </a:lnTo>
                  <a:lnTo>
                    <a:pt x="1570" y="4018"/>
                  </a:lnTo>
                  <a:lnTo>
                    <a:pt x="1528" y="4123"/>
                  </a:lnTo>
                  <a:lnTo>
                    <a:pt x="1570" y="4227"/>
                  </a:lnTo>
                  <a:lnTo>
                    <a:pt x="1654" y="4290"/>
                  </a:lnTo>
                  <a:lnTo>
                    <a:pt x="1737" y="4290"/>
                  </a:lnTo>
                  <a:lnTo>
                    <a:pt x="1675" y="4332"/>
                  </a:lnTo>
                  <a:lnTo>
                    <a:pt x="1591" y="4332"/>
                  </a:lnTo>
                  <a:lnTo>
                    <a:pt x="1549" y="4248"/>
                  </a:lnTo>
                  <a:lnTo>
                    <a:pt x="1465" y="4269"/>
                  </a:lnTo>
                  <a:lnTo>
                    <a:pt x="1528" y="4353"/>
                  </a:lnTo>
                  <a:lnTo>
                    <a:pt x="1591" y="4395"/>
                  </a:lnTo>
                  <a:lnTo>
                    <a:pt x="1486" y="4374"/>
                  </a:lnTo>
                  <a:lnTo>
                    <a:pt x="1424" y="4290"/>
                  </a:lnTo>
                  <a:lnTo>
                    <a:pt x="1235" y="4353"/>
                  </a:lnTo>
                  <a:lnTo>
                    <a:pt x="1152" y="4353"/>
                  </a:lnTo>
                  <a:lnTo>
                    <a:pt x="963" y="4436"/>
                  </a:lnTo>
                  <a:lnTo>
                    <a:pt x="859" y="4583"/>
                  </a:lnTo>
                  <a:lnTo>
                    <a:pt x="733" y="4667"/>
                  </a:lnTo>
                  <a:lnTo>
                    <a:pt x="691" y="4750"/>
                  </a:lnTo>
                  <a:lnTo>
                    <a:pt x="817" y="4750"/>
                  </a:lnTo>
                  <a:lnTo>
                    <a:pt x="817" y="4688"/>
                  </a:lnTo>
                  <a:lnTo>
                    <a:pt x="1026" y="4646"/>
                  </a:lnTo>
                  <a:lnTo>
                    <a:pt x="1005" y="4750"/>
                  </a:lnTo>
                  <a:lnTo>
                    <a:pt x="1068" y="4813"/>
                  </a:lnTo>
                  <a:lnTo>
                    <a:pt x="1005" y="4876"/>
                  </a:lnTo>
                  <a:lnTo>
                    <a:pt x="1026" y="4960"/>
                  </a:lnTo>
                  <a:lnTo>
                    <a:pt x="1068" y="4960"/>
                  </a:lnTo>
                  <a:lnTo>
                    <a:pt x="942" y="5190"/>
                  </a:lnTo>
                  <a:lnTo>
                    <a:pt x="859" y="5232"/>
                  </a:lnTo>
                  <a:lnTo>
                    <a:pt x="754" y="5294"/>
                  </a:lnTo>
                  <a:lnTo>
                    <a:pt x="733" y="5294"/>
                  </a:lnTo>
                  <a:lnTo>
                    <a:pt x="608" y="5378"/>
                  </a:lnTo>
                  <a:lnTo>
                    <a:pt x="524" y="5378"/>
                  </a:lnTo>
                  <a:lnTo>
                    <a:pt x="398" y="5483"/>
                  </a:lnTo>
                  <a:lnTo>
                    <a:pt x="503" y="5483"/>
                  </a:lnTo>
                  <a:lnTo>
                    <a:pt x="503" y="5545"/>
                  </a:lnTo>
                  <a:lnTo>
                    <a:pt x="419" y="5608"/>
                  </a:lnTo>
                  <a:lnTo>
                    <a:pt x="545" y="5629"/>
                  </a:lnTo>
                  <a:lnTo>
                    <a:pt x="524" y="5650"/>
                  </a:lnTo>
                  <a:lnTo>
                    <a:pt x="587" y="5692"/>
                  </a:lnTo>
                  <a:lnTo>
                    <a:pt x="649" y="5650"/>
                  </a:lnTo>
                  <a:lnTo>
                    <a:pt x="754" y="5608"/>
                  </a:lnTo>
                  <a:lnTo>
                    <a:pt x="900" y="5545"/>
                  </a:lnTo>
                  <a:lnTo>
                    <a:pt x="921" y="5629"/>
                  </a:lnTo>
                  <a:lnTo>
                    <a:pt x="1026" y="5650"/>
                  </a:lnTo>
                  <a:lnTo>
                    <a:pt x="942" y="5692"/>
                  </a:lnTo>
                  <a:lnTo>
                    <a:pt x="921" y="5734"/>
                  </a:lnTo>
                  <a:lnTo>
                    <a:pt x="1068" y="5734"/>
                  </a:lnTo>
                  <a:lnTo>
                    <a:pt x="1068" y="5713"/>
                  </a:lnTo>
                  <a:lnTo>
                    <a:pt x="1152" y="5692"/>
                  </a:lnTo>
                  <a:lnTo>
                    <a:pt x="1256" y="5796"/>
                  </a:lnTo>
                  <a:lnTo>
                    <a:pt x="1319" y="5859"/>
                  </a:lnTo>
                  <a:lnTo>
                    <a:pt x="1486" y="5859"/>
                  </a:lnTo>
                  <a:lnTo>
                    <a:pt x="1549" y="5796"/>
                  </a:lnTo>
                  <a:lnTo>
                    <a:pt x="1633" y="5755"/>
                  </a:lnTo>
                  <a:lnTo>
                    <a:pt x="1758" y="5713"/>
                  </a:lnTo>
                  <a:lnTo>
                    <a:pt x="1800" y="5650"/>
                  </a:lnTo>
                  <a:lnTo>
                    <a:pt x="1905" y="5608"/>
                  </a:lnTo>
                  <a:lnTo>
                    <a:pt x="1758" y="5755"/>
                  </a:lnTo>
                  <a:lnTo>
                    <a:pt x="1633" y="5901"/>
                  </a:lnTo>
                  <a:lnTo>
                    <a:pt x="1633" y="6048"/>
                  </a:lnTo>
                  <a:lnTo>
                    <a:pt x="1528" y="6048"/>
                  </a:lnTo>
                  <a:lnTo>
                    <a:pt x="1444" y="6068"/>
                  </a:lnTo>
                  <a:lnTo>
                    <a:pt x="1361" y="6027"/>
                  </a:lnTo>
                  <a:lnTo>
                    <a:pt x="1131" y="6006"/>
                  </a:lnTo>
                  <a:lnTo>
                    <a:pt x="963" y="6048"/>
                  </a:lnTo>
                  <a:lnTo>
                    <a:pt x="963" y="6131"/>
                  </a:lnTo>
                  <a:lnTo>
                    <a:pt x="900" y="6215"/>
                  </a:lnTo>
                  <a:lnTo>
                    <a:pt x="796" y="6215"/>
                  </a:lnTo>
                  <a:lnTo>
                    <a:pt x="796" y="6382"/>
                  </a:lnTo>
                  <a:lnTo>
                    <a:pt x="691" y="6487"/>
                  </a:lnTo>
                  <a:lnTo>
                    <a:pt x="649" y="6550"/>
                  </a:lnTo>
                  <a:lnTo>
                    <a:pt x="545" y="6550"/>
                  </a:lnTo>
                  <a:lnTo>
                    <a:pt x="524" y="6675"/>
                  </a:lnTo>
                  <a:lnTo>
                    <a:pt x="482" y="6675"/>
                  </a:lnTo>
                  <a:lnTo>
                    <a:pt x="440" y="6738"/>
                  </a:lnTo>
                  <a:lnTo>
                    <a:pt x="315" y="6843"/>
                  </a:lnTo>
                  <a:lnTo>
                    <a:pt x="231" y="6801"/>
                  </a:lnTo>
                  <a:lnTo>
                    <a:pt x="168" y="6864"/>
                  </a:lnTo>
                  <a:lnTo>
                    <a:pt x="168" y="6968"/>
                  </a:lnTo>
                  <a:lnTo>
                    <a:pt x="273" y="6968"/>
                  </a:lnTo>
                  <a:lnTo>
                    <a:pt x="273" y="6885"/>
                  </a:lnTo>
                  <a:lnTo>
                    <a:pt x="377" y="6905"/>
                  </a:lnTo>
                  <a:lnTo>
                    <a:pt x="419" y="7010"/>
                  </a:lnTo>
                  <a:lnTo>
                    <a:pt x="503" y="6968"/>
                  </a:lnTo>
                  <a:lnTo>
                    <a:pt x="482" y="6905"/>
                  </a:lnTo>
                  <a:lnTo>
                    <a:pt x="524" y="6843"/>
                  </a:lnTo>
                  <a:lnTo>
                    <a:pt x="545" y="6864"/>
                  </a:lnTo>
                  <a:lnTo>
                    <a:pt x="628" y="6801"/>
                  </a:lnTo>
                  <a:lnTo>
                    <a:pt x="649" y="6801"/>
                  </a:lnTo>
                  <a:lnTo>
                    <a:pt x="712" y="6696"/>
                  </a:lnTo>
                  <a:lnTo>
                    <a:pt x="817" y="6759"/>
                  </a:lnTo>
                  <a:lnTo>
                    <a:pt x="900" y="6696"/>
                  </a:lnTo>
                  <a:lnTo>
                    <a:pt x="963" y="6738"/>
                  </a:lnTo>
                  <a:lnTo>
                    <a:pt x="1005" y="6696"/>
                  </a:lnTo>
                  <a:lnTo>
                    <a:pt x="1047" y="6759"/>
                  </a:lnTo>
                  <a:lnTo>
                    <a:pt x="1110" y="6759"/>
                  </a:lnTo>
                  <a:lnTo>
                    <a:pt x="1172" y="6801"/>
                  </a:lnTo>
                  <a:lnTo>
                    <a:pt x="1277" y="6801"/>
                  </a:lnTo>
                  <a:lnTo>
                    <a:pt x="1256" y="6759"/>
                  </a:lnTo>
                  <a:lnTo>
                    <a:pt x="1340" y="6738"/>
                  </a:lnTo>
                  <a:lnTo>
                    <a:pt x="1361" y="6654"/>
                  </a:lnTo>
                  <a:lnTo>
                    <a:pt x="1340" y="6571"/>
                  </a:lnTo>
                  <a:lnTo>
                    <a:pt x="1382" y="6487"/>
                  </a:lnTo>
                  <a:lnTo>
                    <a:pt x="1444" y="6487"/>
                  </a:lnTo>
                  <a:lnTo>
                    <a:pt x="1465" y="6445"/>
                  </a:lnTo>
                  <a:lnTo>
                    <a:pt x="1675" y="6424"/>
                  </a:lnTo>
                  <a:lnTo>
                    <a:pt x="1779" y="6424"/>
                  </a:lnTo>
                  <a:lnTo>
                    <a:pt x="1905" y="6487"/>
                  </a:lnTo>
                  <a:lnTo>
                    <a:pt x="2093" y="6487"/>
                  </a:lnTo>
                  <a:lnTo>
                    <a:pt x="2177" y="6529"/>
                  </a:lnTo>
                  <a:lnTo>
                    <a:pt x="2198" y="6445"/>
                  </a:lnTo>
                  <a:lnTo>
                    <a:pt x="2323" y="6361"/>
                  </a:lnTo>
                  <a:lnTo>
                    <a:pt x="2407" y="6382"/>
                  </a:lnTo>
                  <a:lnTo>
                    <a:pt x="2512" y="6320"/>
                  </a:lnTo>
                  <a:lnTo>
                    <a:pt x="2616" y="6340"/>
                  </a:lnTo>
                  <a:lnTo>
                    <a:pt x="2637" y="6320"/>
                  </a:lnTo>
                  <a:lnTo>
                    <a:pt x="2721" y="6278"/>
                  </a:lnTo>
                  <a:lnTo>
                    <a:pt x="2721" y="6320"/>
                  </a:lnTo>
                  <a:lnTo>
                    <a:pt x="2804" y="6361"/>
                  </a:lnTo>
                  <a:lnTo>
                    <a:pt x="2888" y="6320"/>
                  </a:lnTo>
                  <a:lnTo>
                    <a:pt x="3056" y="6320"/>
                  </a:lnTo>
                  <a:lnTo>
                    <a:pt x="3202" y="6278"/>
                  </a:lnTo>
                  <a:lnTo>
                    <a:pt x="3307" y="6320"/>
                  </a:lnTo>
                  <a:lnTo>
                    <a:pt x="3349" y="6340"/>
                  </a:lnTo>
                  <a:lnTo>
                    <a:pt x="3453" y="6257"/>
                  </a:lnTo>
                  <a:lnTo>
                    <a:pt x="3537" y="6236"/>
                  </a:lnTo>
                  <a:lnTo>
                    <a:pt x="3621" y="6152"/>
                  </a:lnTo>
                  <a:lnTo>
                    <a:pt x="3683" y="6152"/>
                  </a:lnTo>
                  <a:lnTo>
                    <a:pt x="3746" y="6173"/>
                  </a:lnTo>
                  <a:lnTo>
                    <a:pt x="3725" y="6110"/>
                  </a:lnTo>
                  <a:lnTo>
                    <a:pt x="3851" y="6027"/>
                  </a:lnTo>
                  <a:lnTo>
                    <a:pt x="3955" y="6006"/>
                  </a:lnTo>
                  <a:lnTo>
                    <a:pt x="3955" y="5922"/>
                  </a:lnTo>
                  <a:lnTo>
                    <a:pt x="3934" y="5859"/>
                  </a:lnTo>
                  <a:lnTo>
                    <a:pt x="3955" y="5796"/>
                  </a:lnTo>
                  <a:lnTo>
                    <a:pt x="3788" y="5796"/>
                  </a:lnTo>
                  <a:lnTo>
                    <a:pt x="3683" y="5838"/>
                  </a:lnTo>
                  <a:lnTo>
                    <a:pt x="3641" y="5838"/>
                  </a:lnTo>
                  <a:lnTo>
                    <a:pt x="3537" y="5817"/>
                  </a:lnTo>
                  <a:lnTo>
                    <a:pt x="3474" y="5796"/>
                  </a:lnTo>
                  <a:lnTo>
                    <a:pt x="3537" y="5755"/>
                  </a:lnTo>
                  <a:lnTo>
                    <a:pt x="3558" y="5755"/>
                  </a:lnTo>
                  <a:lnTo>
                    <a:pt x="3558" y="5734"/>
                  </a:lnTo>
                  <a:lnTo>
                    <a:pt x="3474" y="5713"/>
                  </a:lnTo>
                  <a:lnTo>
                    <a:pt x="3411" y="5734"/>
                  </a:lnTo>
                  <a:lnTo>
                    <a:pt x="3516" y="5650"/>
                  </a:lnTo>
                  <a:lnTo>
                    <a:pt x="3579" y="5692"/>
                  </a:lnTo>
                  <a:lnTo>
                    <a:pt x="3662" y="5629"/>
                  </a:lnTo>
                  <a:lnTo>
                    <a:pt x="3641" y="5545"/>
                  </a:lnTo>
                  <a:lnTo>
                    <a:pt x="3558" y="5545"/>
                  </a:lnTo>
                  <a:lnTo>
                    <a:pt x="3621" y="5504"/>
                  </a:lnTo>
                  <a:lnTo>
                    <a:pt x="3662" y="5441"/>
                  </a:lnTo>
                  <a:lnTo>
                    <a:pt x="3725" y="5504"/>
                  </a:lnTo>
                  <a:lnTo>
                    <a:pt x="3788" y="5441"/>
                  </a:lnTo>
                  <a:lnTo>
                    <a:pt x="3851" y="5399"/>
                  </a:lnTo>
                  <a:lnTo>
                    <a:pt x="3788" y="5378"/>
                  </a:lnTo>
                  <a:lnTo>
                    <a:pt x="3830" y="5336"/>
                  </a:lnTo>
                  <a:lnTo>
                    <a:pt x="3725" y="5336"/>
                  </a:lnTo>
                  <a:lnTo>
                    <a:pt x="3767" y="5273"/>
                  </a:lnTo>
                  <a:lnTo>
                    <a:pt x="3830" y="5294"/>
                  </a:lnTo>
                  <a:lnTo>
                    <a:pt x="3851" y="5315"/>
                  </a:lnTo>
                  <a:lnTo>
                    <a:pt x="3893" y="5232"/>
                  </a:lnTo>
                  <a:lnTo>
                    <a:pt x="3976" y="5211"/>
                  </a:lnTo>
                  <a:lnTo>
                    <a:pt x="3976" y="5064"/>
                  </a:lnTo>
                  <a:lnTo>
                    <a:pt x="4060" y="4897"/>
                  </a:lnTo>
                  <a:lnTo>
                    <a:pt x="3997" y="4813"/>
                  </a:lnTo>
                  <a:lnTo>
                    <a:pt x="3976" y="4688"/>
                  </a:lnTo>
                  <a:lnTo>
                    <a:pt x="3767" y="4541"/>
                  </a:lnTo>
                  <a:lnTo>
                    <a:pt x="3349" y="4541"/>
                  </a:lnTo>
                  <a:lnTo>
                    <a:pt x="3328" y="4667"/>
                  </a:lnTo>
                  <a:lnTo>
                    <a:pt x="3307" y="4708"/>
                  </a:lnTo>
                  <a:lnTo>
                    <a:pt x="3202" y="4646"/>
                  </a:lnTo>
                  <a:lnTo>
                    <a:pt x="3097" y="4604"/>
                  </a:lnTo>
                  <a:lnTo>
                    <a:pt x="3265" y="4436"/>
                  </a:lnTo>
                  <a:lnTo>
                    <a:pt x="3265" y="4332"/>
                  </a:lnTo>
                  <a:lnTo>
                    <a:pt x="3139" y="4123"/>
                  </a:lnTo>
                  <a:lnTo>
                    <a:pt x="3097" y="4123"/>
                  </a:lnTo>
                  <a:lnTo>
                    <a:pt x="2951" y="4039"/>
                  </a:lnTo>
                  <a:lnTo>
                    <a:pt x="2909" y="3955"/>
                  </a:lnTo>
                  <a:lnTo>
                    <a:pt x="2846" y="3976"/>
                  </a:lnTo>
                  <a:lnTo>
                    <a:pt x="2825" y="3976"/>
                  </a:lnTo>
                  <a:lnTo>
                    <a:pt x="2742" y="3955"/>
                  </a:lnTo>
                  <a:lnTo>
                    <a:pt x="2825" y="3955"/>
                  </a:lnTo>
                  <a:lnTo>
                    <a:pt x="2930" y="3934"/>
                  </a:lnTo>
                  <a:lnTo>
                    <a:pt x="2993" y="3955"/>
                  </a:lnTo>
                  <a:lnTo>
                    <a:pt x="3014" y="4018"/>
                  </a:lnTo>
                  <a:lnTo>
                    <a:pt x="3139" y="4018"/>
                  </a:lnTo>
                  <a:lnTo>
                    <a:pt x="2993" y="3830"/>
                  </a:lnTo>
                  <a:lnTo>
                    <a:pt x="2909" y="3725"/>
                  </a:lnTo>
                  <a:lnTo>
                    <a:pt x="2951" y="3641"/>
                  </a:lnTo>
                  <a:lnTo>
                    <a:pt x="2993" y="3641"/>
                  </a:lnTo>
                  <a:lnTo>
                    <a:pt x="2909" y="3600"/>
                  </a:lnTo>
                  <a:lnTo>
                    <a:pt x="2888" y="3537"/>
                  </a:lnTo>
                  <a:lnTo>
                    <a:pt x="2846" y="3537"/>
                  </a:lnTo>
                  <a:lnTo>
                    <a:pt x="2784" y="3348"/>
                  </a:lnTo>
                  <a:lnTo>
                    <a:pt x="2616" y="3307"/>
                  </a:lnTo>
                  <a:lnTo>
                    <a:pt x="2428" y="3244"/>
                  </a:lnTo>
                  <a:lnTo>
                    <a:pt x="2428" y="3181"/>
                  </a:lnTo>
                  <a:lnTo>
                    <a:pt x="2386" y="3139"/>
                  </a:lnTo>
                  <a:lnTo>
                    <a:pt x="2323" y="2930"/>
                  </a:lnTo>
                  <a:lnTo>
                    <a:pt x="2260" y="2825"/>
                  </a:lnTo>
                  <a:lnTo>
                    <a:pt x="2198" y="2574"/>
                  </a:lnTo>
                  <a:lnTo>
                    <a:pt x="2156" y="2470"/>
                  </a:lnTo>
                  <a:lnTo>
                    <a:pt x="2093" y="2470"/>
                  </a:lnTo>
                  <a:lnTo>
                    <a:pt x="1947" y="2239"/>
                  </a:lnTo>
                  <a:lnTo>
                    <a:pt x="1842" y="2198"/>
                  </a:lnTo>
                  <a:lnTo>
                    <a:pt x="1758" y="2156"/>
                  </a:lnTo>
                  <a:lnTo>
                    <a:pt x="1654" y="2093"/>
                  </a:lnTo>
                  <a:lnTo>
                    <a:pt x="1591" y="2156"/>
                  </a:lnTo>
                  <a:lnTo>
                    <a:pt x="1486" y="2198"/>
                  </a:lnTo>
                  <a:lnTo>
                    <a:pt x="1361" y="2177"/>
                  </a:lnTo>
                  <a:lnTo>
                    <a:pt x="1277" y="2177"/>
                  </a:lnTo>
                  <a:lnTo>
                    <a:pt x="1172" y="2156"/>
                  </a:lnTo>
                  <a:lnTo>
                    <a:pt x="1152" y="2072"/>
                  </a:lnTo>
                  <a:lnTo>
                    <a:pt x="1152" y="2072"/>
                  </a:lnTo>
                  <a:lnTo>
                    <a:pt x="1214" y="2093"/>
                  </a:lnTo>
                  <a:lnTo>
                    <a:pt x="1340" y="2135"/>
                  </a:lnTo>
                  <a:lnTo>
                    <a:pt x="1465" y="2093"/>
                  </a:lnTo>
                  <a:lnTo>
                    <a:pt x="1486" y="1988"/>
                  </a:lnTo>
                  <a:lnTo>
                    <a:pt x="1591" y="1988"/>
                  </a:lnTo>
                  <a:lnTo>
                    <a:pt x="1696" y="1926"/>
                  </a:lnTo>
                  <a:lnTo>
                    <a:pt x="1591" y="1884"/>
                  </a:lnTo>
                  <a:lnTo>
                    <a:pt x="1591" y="1800"/>
                  </a:lnTo>
                  <a:lnTo>
                    <a:pt x="1549" y="1779"/>
                  </a:lnTo>
                  <a:lnTo>
                    <a:pt x="1424" y="1863"/>
                  </a:lnTo>
                  <a:lnTo>
                    <a:pt x="1382" y="1842"/>
                  </a:lnTo>
                  <a:lnTo>
                    <a:pt x="1486" y="1758"/>
                  </a:lnTo>
                  <a:lnTo>
                    <a:pt x="1633" y="1758"/>
                  </a:lnTo>
                  <a:lnTo>
                    <a:pt x="1696" y="1716"/>
                  </a:lnTo>
                  <a:lnTo>
                    <a:pt x="1696" y="1633"/>
                  </a:lnTo>
                  <a:lnTo>
                    <a:pt x="1758" y="1612"/>
                  </a:lnTo>
                  <a:lnTo>
                    <a:pt x="1842" y="1444"/>
                  </a:lnTo>
                  <a:lnTo>
                    <a:pt x="1884" y="1403"/>
                  </a:lnTo>
                  <a:lnTo>
                    <a:pt x="1884" y="1340"/>
                  </a:lnTo>
                  <a:lnTo>
                    <a:pt x="1947" y="1235"/>
                  </a:lnTo>
                  <a:lnTo>
                    <a:pt x="1905" y="1214"/>
                  </a:lnTo>
                  <a:lnTo>
                    <a:pt x="1968" y="1047"/>
                  </a:lnTo>
                  <a:lnTo>
                    <a:pt x="2072" y="984"/>
                  </a:lnTo>
                  <a:lnTo>
                    <a:pt x="2072" y="900"/>
                  </a:lnTo>
                  <a:lnTo>
                    <a:pt x="1905" y="754"/>
                  </a:lnTo>
                  <a:lnTo>
                    <a:pt x="1884" y="796"/>
                  </a:lnTo>
                  <a:lnTo>
                    <a:pt x="1675" y="796"/>
                  </a:lnTo>
                  <a:lnTo>
                    <a:pt x="1528" y="754"/>
                  </a:lnTo>
                  <a:lnTo>
                    <a:pt x="1486" y="817"/>
                  </a:lnTo>
                  <a:lnTo>
                    <a:pt x="1424" y="817"/>
                  </a:lnTo>
                  <a:lnTo>
                    <a:pt x="1340" y="754"/>
                  </a:lnTo>
                  <a:lnTo>
                    <a:pt x="1256" y="796"/>
                  </a:lnTo>
                  <a:lnTo>
                    <a:pt x="1256" y="817"/>
                  </a:lnTo>
                  <a:lnTo>
                    <a:pt x="1172" y="838"/>
                  </a:lnTo>
                  <a:lnTo>
                    <a:pt x="1068" y="900"/>
                  </a:lnTo>
                  <a:lnTo>
                    <a:pt x="1047" y="900"/>
                  </a:lnTo>
                  <a:lnTo>
                    <a:pt x="963" y="942"/>
                  </a:lnTo>
                  <a:lnTo>
                    <a:pt x="942" y="921"/>
                  </a:lnTo>
                  <a:lnTo>
                    <a:pt x="1047" y="817"/>
                  </a:lnTo>
                  <a:lnTo>
                    <a:pt x="1131" y="691"/>
                  </a:lnTo>
                  <a:lnTo>
                    <a:pt x="1131" y="691"/>
                  </a:lnTo>
                  <a:lnTo>
                    <a:pt x="1068" y="712"/>
                  </a:lnTo>
                  <a:lnTo>
                    <a:pt x="963" y="691"/>
                  </a:lnTo>
                  <a:lnTo>
                    <a:pt x="1026" y="670"/>
                  </a:lnTo>
                  <a:lnTo>
                    <a:pt x="1047" y="587"/>
                  </a:lnTo>
                  <a:lnTo>
                    <a:pt x="1277" y="419"/>
                  </a:lnTo>
                  <a:lnTo>
                    <a:pt x="1340" y="294"/>
                  </a:lnTo>
                  <a:lnTo>
                    <a:pt x="1424" y="273"/>
                  </a:lnTo>
                  <a:lnTo>
                    <a:pt x="1444" y="168"/>
                  </a:lnTo>
                  <a:lnTo>
                    <a:pt x="1424" y="147"/>
                  </a:lnTo>
                  <a:lnTo>
                    <a:pt x="1465" y="63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895;p34">
              <a:extLst>
                <a:ext uri="{FF2B5EF4-FFF2-40B4-BE49-F238E27FC236}">
                  <a16:creationId xmlns:a16="http://schemas.microsoft.com/office/drawing/2014/main" id="{667DCF34-6A3C-23C3-3173-12B91177BF83}"/>
                </a:ext>
              </a:extLst>
            </p:cNvPr>
            <p:cNvSpPr/>
            <p:nvPr/>
          </p:nvSpPr>
          <p:spPr>
            <a:xfrm>
              <a:off x="3299134" y="2413394"/>
              <a:ext cx="134184" cy="107252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9351;p88">
            <a:extLst>
              <a:ext uri="{FF2B5EF4-FFF2-40B4-BE49-F238E27FC236}">
                <a16:creationId xmlns:a16="http://schemas.microsoft.com/office/drawing/2014/main" id="{27B78E77-1BAC-C088-CDEA-710A449EDEBB}"/>
              </a:ext>
            </a:extLst>
          </p:cNvPr>
          <p:cNvGrpSpPr/>
          <p:nvPr/>
        </p:nvGrpSpPr>
        <p:grpSpPr>
          <a:xfrm>
            <a:off x="5458662" y="2431192"/>
            <a:ext cx="599717" cy="600125"/>
            <a:chOff x="5224896" y="2282645"/>
            <a:chExt cx="385486" cy="385748"/>
          </a:xfrm>
        </p:grpSpPr>
        <p:sp>
          <p:nvSpPr>
            <p:cNvPr id="1206" name="Google Shape;9352;p88">
              <a:extLst>
                <a:ext uri="{FF2B5EF4-FFF2-40B4-BE49-F238E27FC236}">
                  <a16:creationId xmlns:a16="http://schemas.microsoft.com/office/drawing/2014/main" id="{E682DDA1-2642-D3FE-7E6D-BD899CAA81A7}"/>
                </a:ext>
              </a:extLst>
            </p:cNvPr>
            <p:cNvSpPr/>
            <p:nvPr/>
          </p:nvSpPr>
          <p:spPr>
            <a:xfrm>
              <a:off x="5230632" y="2307871"/>
              <a:ext cx="373803" cy="186928"/>
            </a:xfrm>
            <a:custGeom>
              <a:avLst/>
              <a:gdLst/>
              <a:ahLst/>
              <a:cxnLst/>
              <a:rect l="l" t="t" r="r" b="b"/>
              <a:pathLst>
                <a:path w="14270" h="7136" extrusionOk="0">
                  <a:moveTo>
                    <a:pt x="7135" y="1"/>
                  </a:moveTo>
                  <a:cubicBezTo>
                    <a:pt x="3194" y="1"/>
                    <a:pt x="1" y="3195"/>
                    <a:pt x="1" y="7135"/>
                  </a:cubicBezTo>
                  <a:cubicBezTo>
                    <a:pt x="463" y="6577"/>
                    <a:pt x="1123" y="6298"/>
                    <a:pt x="1783" y="6298"/>
                  </a:cubicBezTo>
                  <a:cubicBezTo>
                    <a:pt x="2443" y="6298"/>
                    <a:pt x="3104" y="6577"/>
                    <a:pt x="3568" y="7135"/>
                  </a:cubicBezTo>
                  <a:cubicBezTo>
                    <a:pt x="4031" y="6577"/>
                    <a:pt x="4690" y="6298"/>
                    <a:pt x="5350" y="6298"/>
                  </a:cubicBezTo>
                  <a:cubicBezTo>
                    <a:pt x="6010" y="6298"/>
                    <a:pt x="6671" y="6577"/>
                    <a:pt x="7135" y="7135"/>
                  </a:cubicBezTo>
                  <a:cubicBezTo>
                    <a:pt x="7598" y="6577"/>
                    <a:pt x="8258" y="6298"/>
                    <a:pt x="8919" y="6298"/>
                  </a:cubicBezTo>
                  <a:cubicBezTo>
                    <a:pt x="9579" y="6298"/>
                    <a:pt x="10240" y="6577"/>
                    <a:pt x="10703" y="7135"/>
                  </a:cubicBezTo>
                  <a:cubicBezTo>
                    <a:pt x="11167" y="6577"/>
                    <a:pt x="11827" y="6298"/>
                    <a:pt x="12488" y="6298"/>
                  </a:cubicBezTo>
                  <a:cubicBezTo>
                    <a:pt x="13148" y="6298"/>
                    <a:pt x="13807" y="6577"/>
                    <a:pt x="14270" y="7135"/>
                  </a:cubicBezTo>
                  <a:cubicBezTo>
                    <a:pt x="14270" y="3195"/>
                    <a:pt x="11076" y="1"/>
                    <a:pt x="7135" y="1"/>
                  </a:cubicBezTo>
                  <a:close/>
                </a:path>
              </a:pathLst>
            </a:custGeom>
            <a:solidFill>
              <a:srgbClr val="DAE1E7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9353;p88">
              <a:extLst>
                <a:ext uri="{FF2B5EF4-FFF2-40B4-BE49-F238E27FC236}">
                  <a16:creationId xmlns:a16="http://schemas.microsoft.com/office/drawing/2014/main" id="{EFD27C3D-7A19-182A-24A1-051504FEEA44}"/>
                </a:ext>
              </a:extLst>
            </p:cNvPr>
            <p:cNvSpPr/>
            <p:nvPr/>
          </p:nvSpPr>
          <p:spPr>
            <a:xfrm>
              <a:off x="5230554" y="2307871"/>
              <a:ext cx="187006" cy="186928"/>
            </a:xfrm>
            <a:custGeom>
              <a:avLst/>
              <a:gdLst/>
              <a:ahLst/>
              <a:cxnLst/>
              <a:rect l="l" t="t" r="r" b="b"/>
              <a:pathLst>
                <a:path w="7139" h="7136" extrusionOk="0">
                  <a:moveTo>
                    <a:pt x="7138" y="1"/>
                  </a:moveTo>
                  <a:cubicBezTo>
                    <a:pt x="3197" y="1"/>
                    <a:pt x="0" y="3195"/>
                    <a:pt x="0" y="7135"/>
                  </a:cubicBezTo>
                  <a:cubicBezTo>
                    <a:pt x="434" y="6607"/>
                    <a:pt x="1079" y="6299"/>
                    <a:pt x="1763" y="6299"/>
                  </a:cubicBezTo>
                  <a:cubicBezTo>
                    <a:pt x="1771" y="6299"/>
                    <a:pt x="1778" y="6299"/>
                    <a:pt x="1786" y="6299"/>
                  </a:cubicBezTo>
                  <a:cubicBezTo>
                    <a:pt x="2519" y="6299"/>
                    <a:pt x="3167" y="6628"/>
                    <a:pt x="3571" y="7135"/>
                  </a:cubicBezTo>
                  <a:cubicBezTo>
                    <a:pt x="3571" y="3195"/>
                    <a:pt x="5168" y="1"/>
                    <a:pt x="7138" y="1"/>
                  </a:cubicBezTo>
                  <a:close/>
                </a:path>
              </a:pathLst>
            </a:custGeom>
            <a:solidFill>
              <a:srgbClr val="9DB1C1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9354;p88">
              <a:extLst>
                <a:ext uri="{FF2B5EF4-FFF2-40B4-BE49-F238E27FC236}">
                  <a16:creationId xmlns:a16="http://schemas.microsoft.com/office/drawing/2014/main" id="{320EAD16-52FC-3F74-6C95-BC29B339DEE5}"/>
                </a:ext>
              </a:extLst>
            </p:cNvPr>
            <p:cNvSpPr/>
            <p:nvPr/>
          </p:nvSpPr>
          <p:spPr>
            <a:xfrm>
              <a:off x="5417534" y="2307871"/>
              <a:ext cx="93464" cy="186928"/>
            </a:xfrm>
            <a:custGeom>
              <a:avLst/>
              <a:gdLst/>
              <a:ahLst/>
              <a:cxnLst/>
              <a:rect l="l" t="t" r="r" b="b"/>
              <a:pathLst>
                <a:path w="3568" h="7136" extrusionOk="0">
                  <a:moveTo>
                    <a:pt x="0" y="1"/>
                  </a:moveTo>
                  <a:lnTo>
                    <a:pt x="0" y="7135"/>
                  </a:lnTo>
                  <a:cubicBezTo>
                    <a:pt x="431" y="6607"/>
                    <a:pt x="1079" y="6299"/>
                    <a:pt x="1763" y="6299"/>
                  </a:cubicBezTo>
                  <a:cubicBezTo>
                    <a:pt x="1771" y="6299"/>
                    <a:pt x="1778" y="6299"/>
                    <a:pt x="1786" y="6299"/>
                  </a:cubicBezTo>
                  <a:cubicBezTo>
                    <a:pt x="2516" y="6299"/>
                    <a:pt x="3167" y="6628"/>
                    <a:pt x="3568" y="7135"/>
                  </a:cubicBezTo>
                  <a:cubicBezTo>
                    <a:pt x="3568" y="3195"/>
                    <a:pt x="1971" y="1"/>
                    <a:pt x="0" y="1"/>
                  </a:cubicBezTo>
                  <a:close/>
                </a:path>
              </a:pathLst>
            </a:custGeom>
            <a:solidFill>
              <a:srgbClr val="D2DBE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9355;p88">
              <a:extLst>
                <a:ext uri="{FF2B5EF4-FFF2-40B4-BE49-F238E27FC236}">
                  <a16:creationId xmlns:a16="http://schemas.microsoft.com/office/drawing/2014/main" id="{6D5CFE9C-BE30-1F8F-9E66-6DC262D4C25E}"/>
                </a:ext>
              </a:extLst>
            </p:cNvPr>
            <p:cNvSpPr/>
            <p:nvPr/>
          </p:nvSpPr>
          <p:spPr>
            <a:xfrm>
              <a:off x="5405772" y="2287779"/>
              <a:ext cx="23549" cy="20484"/>
            </a:xfrm>
            <a:custGeom>
              <a:avLst/>
              <a:gdLst/>
              <a:ahLst/>
              <a:cxnLst/>
              <a:rect l="l" t="t" r="r" b="b"/>
              <a:pathLst>
                <a:path w="899" h="782" extrusionOk="0">
                  <a:moveTo>
                    <a:pt x="449" y="0"/>
                  </a:moveTo>
                  <a:cubicBezTo>
                    <a:pt x="196" y="0"/>
                    <a:pt x="0" y="216"/>
                    <a:pt x="21" y="466"/>
                  </a:cubicBezTo>
                  <a:lnTo>
                    <a:pt x="21" y="782"/>
                  </a:lnTo>
                  <a:lnTo>
                    <a:pt x="874" y="782"/>
                  </a:lnTo>
                  <a:lnTo>
                    <a:pt x="874" y="466"/>
                  </a:lnTo>
                  <a:cubicBezTo>
                    <a:pt x="898" y="216"/>
                    <a:pt x="699" y="0"/>
                    <a:pt x="449" y="0"/>
                  </a:cubicBezTo>
                  <a:close/>
                </a:path>
              </a:pathLst>
            </a:custGeom>
            <a:solidFill>
              <a:srgbClr val="D0DAE1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9356;p88">
              <a:extLst>
                <a:ext uri="{FF2B5EF4-FFF2-40B4-BE49-F238E27FC236}">
                  <a16:creationId xmlns:a16="http://schemas.microsoft.com/office/drawing/2014/main" id="{610355A0-D7D2-2E6E-AAF9-18394DB67F9E}"/>
                </a:ext>
              </a:extLst>
            </p:cNvPr>
            <p:cNvSpPr/>
            <p:nvPr/>
          </p:nvSpPr>
          <p:spPr>
            <a:xfrm>
              <a:off x="5344397" y="2559055"/>
              <a:ext cx="84636" cy="103601"/>
            </a:xfrm>
            <a:custGeom>
              <a:avLst/>
              <a:gdLst/>
              <a:ahLst/>
              <a:cxnLst/>
              <a:rect l="l" t="t" r="r" b="b"/>
              <a:pathLst>
                <a:path w="3231" h="3955" extrusionOk="0">
                  <a:moveTo>
                    <a:pt x="2796" y="0"/>
                  </a:moveTo>
                  <a:cubicBezTo>
                    <a:pt x="2552" y="0"/>
                    <a:pt x="2357" y="195"/>
                    <a:pt x="2357" y="439"/>
                  </a:cubicBezTo>
                  <a:lnTo>
                    <a:pt x="2357" y="2323"/>
                  </a:lnTo>
                  <a:cubicBezTo>
                    <a:pt x="2361" y="2739"/>
                    <a:pt x="2025" y="3081"/>
                    <a:pt x="1606" y="3081"/>
                  </a:cubicBezTo>
                  <a:cubicBezTo>
                    <a:pt x="1604" y="3081"/>
                    <a:pt x="1602" y="3081"/>
                    <a:pt x="1600" y="3081"/>
                  </a:cubicBezTo>
                  <a:cubicBezTo>
                    <a:pt x="1298" y="3077"/>
                    <a:pt x="1031" y="2889"/>
                    <a:pt x="921" y="2608"/>
                  </a:cubicBezTo>
                  <a:cubicBezTo>
                    <a:pt x="854" y="2446"/>
                    <a:pt x="700" y="2340"/>
                    <a:pt x="525" y="2340"/>
                  </a:cubicBezTo>
                  <a:cubicBezTo>
                    <a:pt x="522" y="2340"/>
                    <a:pt x="520" y="2340"/>
                    <a:pt x="517" y="2341"/>
                  </a:cubicBezTo>
                  <a:cubicBezTo>
                    <a:pt x="515" y="2341"/>
                    <a:pt x="514" y="2341"/>
                    <a:pt x="512" y="2341"/>
                  </a:cubicBezTo>
                  <a:cubicBezTo>
                    <a:pt x="206" y="2341"/>
                    <a:pt x="0" y="2651"/>
                    <a:pt x="109" y="2933"/>
                  </a:cubicBezTo>
                  <a:cubicBezTo>
                    <a:pt x="353" y="3553"/>
                    <a:pt x="951" y="3955"/>
                    <a:pt x="1612" y="3955"/>
                  </a:cubicBezTo>
                  <a:cubicBezTo>
                    <a:pt x="1621" y="3955"/>
                    <a:pt x="1629" y="3955"/>
                    <a:pt x="1637" y="3955"/>
                  </a:cubicBezTo>
                  <a:cubicBezTo>
                    <a:pt x="2525" y="3941"/>
                    <a:pt x="3228" y="3201"/>
                    <a:pt x="3231" y="2313"/>
                  </a:cubicBezTo>
                  <a:lnTo>
                    <a:pt x="3231" y="439"/>
                  </a:lnTo>
                  <a:cubicBezTo>
                    <a:pt x="3231" y="195"/>
                    <a:pt x="3036" y="0"/>
                    <a:pt x="2796" y="0"/>
                  </a:cubicBezTo>
                  <a:close/>
                </a:path>
              </a:pathLst>
            </a:custGeom>
            <a:solidFill>
              <a:srgbClr val="D0DAE1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9357;p88">
              <a:extLst>
                <a:ext uri="{FF2B5EF4-FFF2-40B4-BE49-F238E27FC236}">
                  <a16:creationId xmlns:a16="http://schemas.microsoft.com/office/drawing/2014/main" id="{4777DDDF-8886-3C71-4A07-914A115B4BCB}"/>
                </a:ext>
              </a:extLst>
            </p:cNvPr>
            <p:cNvSpPr/>
            <p:nvPr/>
          </p:nvSpPr>
          <p:spPr>
            <a:xfrm>
              <a:off x="5224896" y="2282645"/>
              <a:ext cx="385486" cy="385748"/>
            </a:xfrm>
            <a:custGeom>
              <a:avLst/>
              <a:gdLst/>
              <a:ahLst/>
              <a:cxnLst/>
              <a:rect l="l" t="t" r="r" b="b"/>
              <a:pathLst>
                <a:path w="14716" h="14726" extrusionOk="0">
                  <a:moveTo>
                    <a:pt x="7354" y="454"/>
                  </a:moveTo>
                  <a:cubicBezTo>
                    <a:pt x="7459" y="454"/>
                    <a:pt x="7563" y="524"/>
                    <a:pt x="7563" y="662"/>
                  </a:cubicBezTo>
                  <a:lnTo>
                    <a:pt x="7563" y="748"/>
                  </a:lnTo>
                  <a:cubicBezTo>
                    <a:pt x="7491" y="748"/>
                    <a:pt x="7423" y="745"/>
                    <a:pt x="7354" y="745"/>
                  </a:cubicBezTo>
                  <a:cubicBezTo>
                    <a:pt x="7282" y="745"/>
                    <a:pt x="7214" y="745"/>
                    <a:pt x="7145" y="748"/>
                  </a:cubicBezTo>
                  <a:lnTo>
                    <a:pt x="7145" y="662"/>
                  </a:lnTo>
                  <a:cubicBezTo>
                    <a:pt x="7145" y="524"/>
                    <a:pt x="7250" y="454"/>
                    <a:pt x="7354" y="454"/>
                  </a:cubicBezTo>
                  <a:close/>
                  <a:moveTo>
                    <a:pt x="7135" y="1197"/>
                  </a:moveTo>
                  <a:lnTo>
                    <a:pt x="7135" y="7581"/>
                  </a:lnTo>
                  <a:cubicBezTo>
                    <a:pt x="6690" y="7231"/>
                    <a:pt x="6138" y="7043"/>
                    <a:pt x="5569" y="7043"/>
                  </a:cubicBezTo>
                  <a:lnTo>
                    <a:pt x="5569" y="7046"/>
                  </a:lnTo>
                  <a:cubicBezTo>
                    <a:pt x="5564" y="7046"/>
                    <a:pt x="5559" y="7046"/>
                    <a:pt x="5554" y="7046"/>
                  </a:cubicBezTo>
                  <a:cubicBezTo>
                    <a:pt x="4997" y="7046"/>
                    <a:pt x="4455" y="7231"/>
                    <a:pt x="4013" y="7574"/>
                  </a:cubicBezTo>
                  <a:cubicBezTo>
                    <a:pt x="4075" y="5898"/>
                    <a:pt x="4428" y="4346"/>
                    <a:pt x="5028" y="3154"/>
                  </a:cubicBezTo>
                  <a:cubicBezTo>
                    <a:pt x="5607" y="1988"/>
                    <a:pt x="6350" y="1307"/>
                    <a:pt x="7135" y="1197"/>
                  </a:cubicBezTo>
                  <a:close/>
                  <a:moveTo>
                    <a:pt x="7574" y="1197"/>
                  </a:moveTo>
                  <a:cubicBezTo>
                    <a:pt x="8386" y="1310"/>
                    <a:pt x="9167" y="2060"/>
                    <a:pt x="9750" y="3291"/>
                  </a:cubicBezTo>
                  <a:cubicBezTo>
                    <a:pt x="9793" y="3378"/>
                    <a:pt x="9866" y="3415"/>
                    <a:pt x="9939" y="3415"/>
                  </a:cubicBezTo>
                  <a:cubicBezTo>
                    <a:pt x="10081" y="3415"/>
                    <a:pt x="10223" y="3277"/>
                    <a:pt x="10144" y="3106"/>
                  </a:cubicBezTo>
                  <a:cubicBezTo>
                    <a:pt x="9801" y="2379"/>
                    <a:pt x="9393" y="1807"/>
                    <a:pt x="8934" y="1399"/>
                  </a:cubicBezTo>
                  <a:cubicBezTo>
                    <a:pt x="8913" y="1382"/>
                    <a:pt x="8893" y="1365"/>
                    <a:pt x="8872" y="1348"/>
                  </a:cubicBezTo>
                  <a:lnTo>
                    <a:pt x="8872" y="1348"/>
                  </a:lnTo>
                  <a:cubicBezTo>
                    <a:pt x="11833" y="2016"/>
                    <a:pt x="14013" y="4535"/>
                    <a:pt x="14252" y="7560"/>
                  </a:cubicBezTo>
                  <a:cubicBezTo>
                    <a:pt x="13807" y="7225"/>
                    <a:pt x="13262" y="7043"/>
                    <a:pt x="12707" y="7043"/>
                  </a:cubicBezTo>
                  <a:lnTo>
                    <a:pt x="12707" y="7046"/>
                  </a:lnTo>
                  <a:cubicBezTo>
                    <a:pt x="12702" y="7046"/>
                    <a:pt x="12697" y="7046"/>
                    <a:pt x="12692" y="7046"/>
                  </a:cubicBezTo>
                  <a:cubicBezTo>
                    <a:pt x="12125" y="7046"/>
                    <a:pt x="11576" y="7238"/>
                    <a:pt x="11131" y="7588"/>
                  </a:cubicBezTo>
                  <a:cubicBezTo>
                    <a:pt x="11086" y="6299"/>
                    <a:pt x="10870" y="5062"/>
                    <a:pt x="10504" y="3993"/>
                  </a:cubicBezTo>
                  <a:cubicBezTo>
                    <a:pt x="10467" y="3888"/>
                    <a:pt x="10385" y="3842"/>
                    <a:pt x="10302" y="3842"/>
                  </a:cubicBezTo>
                  <a:cubicBezTo>
                    <a:pt x="10167" y="3842"/>
                    <a:pt x="10032" y="3962"/>
                    <a:pt x="10089" y="4134"/>
                  </a:cubicBezTo>
                  <a:cubicBezTo>
                    <a:pt x="10442" y="5155"/>
                    <a:pt x="10647" y="6337"/>
                    <a:pt x="10692" y="7571"/>
                  </a:cubicBezTo>
                  <a:cubicBezTo>
                    <a:pt x="10233" y="7219"/>
                    <a:pt x="9684" y="7043"/>
                    <a:pt x="9136" y="7043"/>
                  </a:cubicBezTo>
                  <a:cubicBezTo>
                    <a:pt x="8584" y="7043"/>
                    <a:pt x="8033" y="7222"/>
                    <a:pt x="7574" y="7578"/>
                  </a:cubicBezTo>
                  <a:lnTo>
                    <a:pt x="7574" y="1197"/>
                  </a:lnTo>
                  <a:close/>
                  <a:moveTo>
                    <a:pt x="7354" y="10772"/>
                  </a:moveTo>
                  <a:cubicBezTo>
                    <a:pt x="7464" y="10772"/>
                    <a:pt x="7574" y="10845"/>
                    <a:pt x="7574" y="10991"/>
                  </a:cubicBezTo>
                  <a:lnTo>
                    <a:pt x="7574" y="12869"/>
                  </a:lnTo>
                  <a:cubicBezTo>
                    <a:pt x="7574" y="13640"/>
                    <a:pt x="6957" y="14280"/>
                    <a:pt x="6196" y="14291"/>
                  </a:cubicBezTo>
                  <a:cubicBezTo>
                    <a:pt x="6190" y="14291"/>
                    <a:pt x="6185" y="14291"/>
                    <a:pt x="6179" y="14291"/>
                  </a:cubicBezTo>
                  <a:cubicBezTo>
                    <a:pt x="5607" y="14291"/>
                    <a:pt x="5087" y="13943"/>
                    <a:pt x="4873" y="13407"/>
                  </a:cubicBezTo>
                  <a:cubicBezTo>
                    <a:pt x="4846" y="13341"/>
                    <a:pt x="4856" y="13266"/>
                    <a:pt x="4897" y="13208"/>
                  </a:cubicBezTo>
                  <a:cubicBezTo>
                    <a:pt x="4938" y="13146"/>
                    <a:pt x="5007" y="13112"/>
                    <a:pt x="5079" y="13112"/>
                  </a:cubicBezTo>
                  <a:cubicBezTo>
                    <a:pt x="5082" y="13112"/>
                    <a:pt x="5084" y="13112"/>
                    <a:pt x="5087" y="13112"/>
                  </a:cubicBezTo>
                  <a:cubicBezTo>
                    <a:pt x="5170" y="13112"/>
                    <a:pt x="5244" y="13162"/>
                    <a:pt x="5278" y="13239"/>
                  </a:cubicBezTo>
                  <a:cubicBezTo>
                    <a:pt x="5418" y="13605"/>
                    <a:pt x="5768" y="13849"/>
                    <a:pt x="6158" y="13852"/>
                  </a:cubicBezTo>
                  <a:cubicBezTo>
                    <a:pt x="6167" y="13852"/>
                    <a:pt x="6175" y="13852"/>
                    <a:pt x="6183" y="13852"/>
                  </a:cubicBezTo>
                  <a:cubicBezTo>
                    <a:pt x="6428" y="13852"/>
                    <a:pt x="6665" y="13754"/>
                    <a:pt x="6840" y="13578"/>
                  </a:cubicBezTo>
                  <a:cubicBezTo>
                    <a:pt x="7029" y="13393"/>
                    <a:pt x="7135" y="13139"/>
                    <a:pt x="7135" y="12875"/>
                  </a:cubicBezTo>
                  <a:lnTo>
                    <a:pt x="7135" y="10991"/>
                  </a:lnTo>
                  <a:cubicBezTo>
                    <a:pt x="7135" y="10845"/>
                    <a:pt x="7245" y="10772"/>
                    <a:pt x="7354" y="10772"/>
                  </a:cubicBezTo>
                  <a:close/>
                  <a:moveTo>
                    <a:pt x="7354" y="1"/>
                  </a:moveTo>
                  <a:cubicBezTo>
                    <a:pt x="6991" y="1"/>
                    <a:pt x="6700" y="299"/>
                    <a:pt x="6710" y="662"/>
                  </a:cubicBezTo>
                  <a:lnTo>
                    <a:pt x="6710" y="772"/>
                  </a:lnTo>
                  <a:cubicBezTo>
                    <a:pt x="4058" y="1005"/>
                    <a:pt x="1738" y="2653"/>
                    <a:pt x="645" y="5079"/>
                  </a:cubicBezTo>
                  <a:cubicBezTo>
                    <a:pt x="597" y="5189"/>
                    <a:pt x="645" y="5319"/>
                    <a:pt x="754" y="5371"/>
                  </a:cubicBezTo>
                  <a:cubicBezTo>
                    <a:pt x="783" y="5383"/>
                    <a:pt x="813" y="5389"/>
                    <a:pt x="843" y="5389"/>
                  </a:cubicBezTo>
                  <a:cubicBezTo>
                    <a:pt x="927" y="5389"/>
                    <a:pt x="1008" y="5342"/>
                    <a:pt x="1046" y="5261"/>
                  </a:cubicBezTo>
                  <a:cubicBezTo>
                    <a:pt x="1937" y="3277"/>
                    <a:pt x="3708" y="1831"/>
                    <a:pt x="5829" y="1351"/>
                  </a:cubicBezTo>
                  <a:lnTo>
                    <a:pt x="5829" y="1351"/>
                  </a:lnTo>
                  <a:cubicBezTo>
                    <a:pt x="5387" y="1725"/>
                    <a:pt x="4983" y="2266"/>
                    <a:pt x="4637" y="2955"/>
                  </a:cubicBezTo>
                  <a:cubicBezTo>
                    <a:pt x="4010" y="4212"/>
                    <a:pt x="3636" y="5840"/>
                    <a:pt x="3578" y="7584"/>
                  </a:cubicBezTo>
                  <a:cubicBezTo>
                    <a:pt x="3115" y="7224"/>
                    <a:pt x="2558" y="7043"/>
                    <a:pt x="2001" y="7043"/>
                  </a:cubicBezTo>
                  <a:cubicBezTo>
                    <a:pt x="1457" y="7043"/>
                    <a:pt x="913" y="7215"/>
                    <a:pt x="456" y="7560"/>
                  </a:cubicBezTo>
                  <a:cubicBezTo>
                    <a:pt x="497" y="7046"/>
                    <a:pt x="593" y="6536"/>
                    <a:pt x="747" y="6042"/>
                  </a:cubicBezTo>
                  <a:cubicBezTo>
                    <a:pt x="789" y="5926"/>
                    <a:pt x="723" y="5799"/>
                    <a:pt x="607" y="5761"/>
                  </a:cubicBezTo>
                  <a:cubicBezTo>
                    <a:pt x="585" y="5754"/>
                    <a:pt x="562" y="5751"/>
                    <a:pt x="540" y="5751"/>
                  </a:cubicBezTo>
                  <a:cubicBezTo>
                    <a:pt x="443" y="5751"/>
                    <a:pt x="354" y="5815"/>
                    <a:pt x="329" y="5912"/>
                  </a:cubicBezTo>
                  <a:cubicBezTo>
                    <a:pt x="110" y="6622"/>
                    <a:pt x="0" y="7358"/>
                    <a:pt x="0" y="8102"/>
                  </a:cubicBezTo>
                  <a:cubicBezTo>
                    <a:pt x="0" y="8234"/>
                    <a:pt x="109" y="8320"/>
                    <a:pt x="220" y="8320"/>
                  </a:cubicBezTo>
                  <a:cubicBezTo>
                    <a:pt x="282" y="8320"/>
                    <a:pt x="345" y="8294"/>
                    <a:pt x="391" y="8236"/>
                  </a:cubicBezTo>
                  <a:cubicBezTo>
                    <a:pt x="765" y="7766"/>
                    <a:pt x="1368" y="7482"/>
                    <a:pt x="2002" y="7482"/>
                  </a:cubicBezTo>
                  <a:cubicBezTo>
                    <a:pt x="2636" y="7482"/>
                    <a:pt x="3239" y="7763"/>
                    <a:pt x="3616" y="8236"/>
                  </a:cubicBezTo>
                  <a:cubicBezTo>
                    <a:pt x="3657" y="8290"/>
                    <a:pt x="3718" y="8318"/>
                    <a:pt x="3787" y="8318"/>
                  </a:cubicBezTo>
                  <a:cubicBezTo>
                    <a:pt x="3852" y="8318"/>
                    <a:pt x="3917" y="8290"/>
                    <a:pt x="3958" y="8236"/>
                  </a:cubicBezTo>
                  <a:cubicBezTo>
                    <a:pt x="4332" y="7766"/>
                    <a:pt x="4935" y="7482"/>
                    <a:pt x="5569" y="7482"/>
                  </a:cubicBezTo>
                  <a:cubicBezTo>
                    <a:pt x="6179" y="7482"/>
                    <a:pt x="6758" y="7742"/>
                    <a:pt x="7135" y="8181"/>
                  </a:cubicBezTo>
                  <a:lnTo>
                    <a:pt x="7135" y="10374"/>
                  </a:lnTo>
                  <a:cubicBezTo>
                    <a:pt x="6875" y="10466"/>
                    <a:pt x="6700" y="10713"/>
                    <a:pt x="6700" y="10991"/>
                  </a:cubicBezTo>
                  <a:lnTo>
                    <a:pt x="6700" y="12875"/>
                  </a:lnTo>
                  <a:cubicBezTo>
                    <a:pt x="6700" y="13023"/>
                    <a:pt x="6638" y="13163"/>
                    <a:pt x="6535" y="13269"/>
                  </a:cubicBezTo>
                  <a:cubicBezTo>
                    <a:pt x="6439" y="13363"/>
                    <a:pt x="6310" y="13417"/>
                    <a:pt x="6177" y="13417"/>
                  </a:cubicBezTo>
                  <a:cubicBezTo>
                    <a:pt x="6173" y="13417"/>
                    <a:pt x="6169" y="13417"/>
                    <a:pt x="6165" y="13417"/>
                  </a:cubicBezTo>
                  <a:cubicBezTo>
                    <a:pt x="5953" y="13413"/>
                    <a:pt x="5761" y="13283"/>
                    <a:pt x="5685" y="13084"/>
                  </a:cubicBezTo>
                  <a:cubicBezTo>
                    <a:pt x="5581" y="12831"/>
                    <a:pt x="5337" y="12679"/>
                    <a:pt x="5079" y="12679"/>
                  </a:cubicBezTo>
                  <a:cubicBezTo>
                    <a:pt x="4999" y="12679"/>
                    <a:pt x="4918" y="12694"/>
                    <a:pt x="4839" y="12725"/>
                  </a:cubicBezTo>
                  <a:cubicBezTo>
                    <a:pt x="4503" y="12858"/>
                    <a:pt x="4342" y="13235"/>
                    <a:pt x="4469" y="13571"/>
                  </a:cubicBezTo>
                  <a:cubicBezTo>
                    <a:pt x="4750" y="14267"/>
                    <a:pt x="5425" y="14722"/>
                    <a:pt x="6175" y="14726"/>
                  </a:cubicBezTo>
                  <a:lnTo>
                    <a:pt x="6203" y="14726"/>
                  </a:lnTo>
                  <a:cubicBezTo>
                    <a:pt x="7200" y="14712"/>
                    <a:pt x="8009" y="13876"/>
                    <a:pt x="8009" y="12865"/>
                  </a:cubicBezTo>
                  <a:lnTo>
                    <a:pt x="8009" y="10991"/>
                  </a:lnTo>
                  <a:cubicBezTo>
                    <a:pt x="8009" y="10713"/>
                    <a:pt x="7834" y="10466"/>
                    <a:pt x="7574" y="10374"/>
                  </a:cubicBezTo>
                  <a:lnTo>
                    <a:pt x="7574" y="8177"/>
                  </a:lnTo>
                  <a:cubicBezTo>
                    <a:pt x="7951" y="7739"/>
                    <a:pt x="8530" y="7482"/>
                    <a:pt x="9136" y="7482"/>
                  </a:cubicBezTo>
                  <a:cubicBezTo>
                    <a:pt x="9774" y="7482"/>
                    <a:pt x="10377" y="7763"/>
                    <a:pt x="10750" y="8236"/>
                  </a:cubicBezTo>
                  <a:cubicBezTo>
                    <a:pt x="10795" y="8290"/>
                    <a:pt x="10858" y="8318"/>
                    <a:pt x="10922" y="8318"/>
                  </a:cubicBezTo>
                  <a:cubicBezTo>
                    <a:pt x="10985" y="8318"/>
                    <a:pt x="11048" y="8290"/>
                    <a:pt x="11093" y="8236"/>
                  </a:cubicBezTo>
                  <a:cubicBezTo>
                    <a:pt x="11470" y="7766"/>
                    <a:pt x="12070" y="7482"/>
                    <a:pt x="12707" y="7482"/>
                  </a:cubicBezTo>
                  <a:cubicBezTo>
                    <a:pt x="13341" y="7482"/>
                    <a:pt x="13944" y="7763"/>
                    <a:pt x="14318" y="8236"/>
                  </a:cubicBezTo>
                  <a:cubicBezTo>
                    <a:pt x="14364" y="8293"/>
                    <a:pt x="14426" y="8318"/>
                    <a:pt x="14488" y="8318"/>
                  </a:cubicBezTo>
                  <a:cubicBezTo>
                    <a:pt x="14600" y="8318"/>
                    <a:pt x="14708" y="8233"/>
                    <a:pt x="14708" y="8098"/>
                  </a:cubicBezTo>
                  <a:cubicBezTo>
                    <a:pt x="14715" y="6149"/>
                    <a:pt x="13937" y="4274"/>
                    <a:pt x="12553" y="2900"/>
                  </a:cubicBezTo>
                  <a:cubicBezTo>
                    <a:pt x="11336" y="1673"/>
                    <a:pt x="9722" y="919"/>
                    <a:pt x="7999" y="772"/>
                  </a:cubicBezTo>
                  <a:lnTo>
                    <a:pt x="7999" y="662"/>
                  </a:lnTo>
                  <a:cubicBezTo>
                    <a:pt x="8009" y="299"/>
                    <a:pt x="7718" y="1"/>
                    <a:pt x="7354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9712;p88">
            <a:extLst>
              <a:ext uri="{FF2B5EF4-FFF2-40B4-BE49-F238E27FC236}">
                <a16:creationId xmlns:a16="http://schemas.microsoft.com/office/drawing/2014/main" id="{50766164-64D9-3228-39A5-596AB8090294}"/>
              </a:ext>
            </a:extLst>
          </p:cNvPr>
          <p:cNvGrpSpPr/>
          <p:nvPr/>
        </p:nvGrpSpPr>
        <p:grpSpPr>
          <a:xfrm>
            <a:off x="7042946" y="2396405"/>
            <a:ext cx="427501" cy="607027"/>
            <a:chOff x="3635776" y="4118522"/>
            <a:chExt cx="271406" cy="385381"/>
          </a:xfrm>
        </p:grpSpPr>
        <p:sp>
          <p:nvSpPr>
            <p:cNvPr id="1213" name="Google Shape;9713;p88">
              <a:extLst>
                <a:ext uri="{FF2B5EF4-FFF2-40B4-BE49-F238E27FC236}">
                  <a16:creationId xmlns:a16="http://schemas.microsoft.com/office/drawing/2014/main" id="{A2BC2B35-9311-2557-C3B2-D25F4ED34D16}"/>
                </a:ext>
              </a:extLst>
            </p:cNvPr>
            <p:cNvSpPr/>
            <p:nvPr/>
          </p:nvSpPr>
          <p:spPr>
            <a:xfrm>
              <a:off x="3641984" y="4124285"/>
              <a:ext cx="188525" cy="373881"/>
            </a:xfrm>
            <a:custGeom>
              <a:avLst/>
              <a:gdLst/>
              <a:ahLst/>
              <a:cxnLst/>
              <a:rect l="l" t="t" r="r" b="b"/>
              <a:pathLst>
                <a:path w="7197" h="14273" extrusionOk="0">
                  <a:moveTo>
                    <a:pt x="3598" y="0"/>
                  </a:moveTo>
                  <a:cubicBezTo>
                    <a:pt x="2536" y="0"/>
                    <a:pt x="1676" y="860"/>
                    <a:pt x="1676" y="1922"/>
                  </a:cubicBezTo>
                  <a:lnTo>
                    <a:pt x="1676" y="8252"/>
                  </a:lnTo>
                  <a:cubicBezTo>
                    <a:pt x="501" y="9088"/>
                    <a:pt x="0" y="10589"/>
                    <a:pt x="439" y="11966"/>
                  </a:cubicBezTo>
                  <a:cubicBezTo>
                    <a:pt x="878" y="13341"/>
                    <a:pt x="2156" y="14273"/>
                    <a:pt x="3598" y="14273"/>
                  </a:cubicBezTo>
                  <a:cubicBezTo>
                    <a:pt x="5041" y="14273"/>
                    <a:pt x="6319" y="13341"/>
                    <a:pt x="6758" y="11966"/>
                  </a:cubicBezTo>
                  <a:cubicBezTo>
                    <a:pt x="7197" y="10589"/>
                    <a:pt x="6696" y="9088"/>
                    <a:pt x="5521" y="8252"/>
                  </a:cubicBezTo>
                  <a:lnTo>
                    <a:pt x="5521" y="1922"/>
                  </a:lnTo>
                  <a:cubicBezTo>
                    <a:pt x="5521" y="860"/>
                    <a:pt x="4661" y="0"/>
                    <a:pt x="3598" y="0"/>
                  </a:cubicBezTo>
                  <a:close/>
                </a:path>
              </a:pathLst>
            </a:custGeom>
            <a:solidFill>
              <a:srgbClr val="B0C1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9714;p88">
              <a:extLst>
                <a:ext uri="{FF2B5EF4-FFF2-40B4-BE49-F238E27FC236}">
                  <a16:creationId xmlns:a16="http://schemas.microsoft.com/office/drawing/2014/main" id="{345DD5F5-7828-7585-68D1-7A85ECA7783F}"/>
                </a:ext>
              </a:extLst>
            </p:cNvPr>
            <p:cNvSpPr/>
            <p:nvPr/>
          </p:nvSpPr>
          <p:spPr>
            <a:xfrm>
              <a:off x="3669175" y="4154802"/>
              <a:ext cx="123457" cy="312847"/>
            </a:xfrm>
            <a:custGeom>
              <a:avLst/>
              <a:gdLst/>
              <a:ahLst/>
              <a:cxnLst/>
              <a:rect l="l" t="t" r="r" b="b"/>
              <a:pathLst>
                <a:path w="4713" h="11943" extrusionOk="0">
                  <a:moveTo>
                    <a:pt x="2560" y="0"/>
                  </a:moveTo>
                  <a:cubicBezTo>
                    <a:pt x="2142" y="0"/>
                    <a:pt x="1803" y="339"/>
                    <a:pt x="1803" y="757"/>
                  </a:cubicBezTo>
                  <a:lnTo>
                    <a:pt x="1803" y="7686"/>
                  </a:lnTo>
                  <a:lnTo>
                    <a:pt x="1313" y="8036"/>
                  </a:lnTo>
                  <a:cubicBezTo>
                    <a:pt x="1" y="8968"/>
                    <a:pt x="141" y="10959"/>
                    <a:pt x="1574" y="11699"/>
                  </a:cubicBezTo>
                  <a:cubicBezTo>
                    <a:pt x="1896" y="11866"/>
                    <a:pt x="2232" y="11942"/>
                    <a:pt x="2559" y="11942"/>
                  </a:cubicBezTo>
                  <a:cubicBezTo>
                    <a:pt x="3685" y="11942"/>
                    <a:pt x="4710" y="11038"/>
                    <a:pt x="4712" y="9790"/>
                  </a:cubicBezTo>
                  <a:cubicBezTo>
                    <a:pt x="4712" y="9095"/>
                    <a:pt x="4373" y="8440"/>
                    <a:pt x="3808" y="8036"/>
                  </a:cubicBezTo>
                  <a:lnTo>
                    <a:pt x="3318" y="7690"/>
                  </a:lnTo>
                  <a:lnTo>
                    <a:pt x="3318" y="757"/>
                  </a:lnTo>
                  <a:cubicBezTo>
                    <a:pt x="3318" y="339"/>
                    <a:pt x="2979" y="0"/>
                    <a:pt x="2560" y="0"/>
                  </a:cubicBezTo>
                  <a:close/>
                </a:path>
              </a:pathLst>
            </a:custGeom>
            <a:solidFill>
              <a:srgbClr val="DA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9715;p88">
              <a:extLst>
                <a:ext uri="{FF2B5EF4-FFF2-40B4-BE49-F238E27FC236}">
                  <a16:creationId xmlns:a16="http://schemas.microsoft.com/office/drawing/2014/main" id="{97420F52-4BD4-D6C1-6827-783BAE22CB4F}"/>
                </a:ext>
              </a:extLst>
            </p:cNvPr>
            <p:cNvSpPr/>
            <p:nvPr/>
          </p:nvSpPr>
          <p:spPr>
            <a:xfrm>
              <a:off x="3675095" y="4154802"/>
              <a:ext cx="61165" cy="312847"/>
            </a:xfrm>
            <a:custGeom>
              <a:avLst/>
              <a:gdLst/>
              <a:ahLst/>
              <a:cxnLst/>
              <a:rect l="l" t="t" r="r" b="b"/>
              <a:pathLst>
                <a:path w="2335" h="11943" extrusionOk="0">
                  <a:moveTo>
                    <a:pt x="2334" y="0"/>
                  </a:moveTo>
                  <a:cubicBezTo>
                    <a:pt x="1916" y="0"/>
                    <a:pt x="1577" y="339"/>
                    <a:pt x="1577" y="757"/>
                  </a:cubicBezTo>
                  <a:lnTo>
                    <a:pt x="1577" y="7690"/>
                  </a:lnTo>
                  <a:lnTo>
                    <a:pt x="1087" y="8036"/>
                  </a:lnTo>
                  <a:cubicBezTo>
                    <a:pt x="326" y="8581"/>
                    <a:pt x="1" y="9554"/>
                    <a:pt x="285" y="10445"/>
                  </a:cubicBezTo>
                  <a:cubicBezTo>
                    <a:pt x="570" y="11336"/>
                    <a:pt x="1399" y="11942"/>
                    <a:pt x="2334" y="11942"/>
                  </a:cubicBezTo>
                  <a:cubicBezTo>
                    <a:pt x="1656" y="11942"/>
                    <a:pt x="1108" y="10980"/>
                    <a:pt x="1104" y="9790"/>
                  </a:cubicBezTo>
                  <a:cubicBezTo>
                    <a:pt x="1104" y="8427"/>
                    <a:pt x="2047" y="7690"/>
                    <a:pt x="2047" y="7690"/>
                  </a:cubicBezTo>
                  <a:lnTo>
                    <a:pt x="2047" y="757"/>
                  </a:lnTo>
                  <a:cubicBezTo>
                    <a:pt x="2047" y="339"/>
                    <a:pt x="2095" y="0"/>
                    <a:pt x="2334" y="0"/>
                  </a:cubicBezTo>
                  <a:close/>
                </a:path>
              </a:pathLst>
            </a:custGeom>
            <a:solidFill>
              <a:srgbClr val="798F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9716;p88">
              <a:extLst>
                <a:ext uri="{FF2B5EF4-FFF2-40B4-BE49-F238E27FC236}">
                  <a16:creationId xmlns:a16="http://schemas.microsoft.com/office/drawing/2014/main" id="{28E774BC-83A7-2055-4667-45E1FBD4B66B}"/>
                </a:ext>
              </a:extLst>
            </p:cNvPr>
            <p:cNvSpPr/>
            <p:nvPr/>
          </p:nvSpPr>
          <p:spPr>
            <a:xfrm>
              <a:off x="3716404" y="4154802"/>
              <a:ext cx="39685" cy="86182"/>
            </a:xfrm>
            <a:custGeom>
              <a:avLst/>
              <a:gdLst/>
              <a:ahLst/>
              <a:cxnLst/>
              <a:rect l="l" t="t" r="r" b="b"/>
              <a:pathLst>
                <a:path w="1515" h="3290" extrusionOk="0">
                  <a:moveTo>
                    <a:pt x="757" y="0"/>
                  </a:moveTo>
                  <a:cubicBezTo>
                    <a:pt x="339" y="0"/>
                    <a:pt x="0" y="339"/>
                    <a:pt x="0" y="757"/>
                  </a:cubicBezTo>
                  <a:lnTo>
                    <a:pt x="0" y="3290"/>
                  </a:lnTo>
                  <a:lnTo>
                    <a:pt x="1515" y="3290"/>
                  </a:lnTo>
                  <a:lnTo>
                    <a:pt x="1515" y="757"/>
                  </a:lnTo>
                  <a:cubicBezTo>
                    <a:pt x="1515" y="339"/>
                    <a:pt x="1176" y="0"/>
                    <a:pt x="7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9717;p88">
              <a:extLst>
                <a:ext uri="{FF2B5EF4-FFF2-40B4-BE49-F238E27FC236}">
                  <a16:creationId xmlns:a16="http://schemas.microsoft.com/office/drawing/2014/main" id="{A136AD71-3FAF-B05F-DF84-168497C6CEE0}"/>
                </a:ext>
              </a:extLst>
            </p:cNvPr>
            <p:cNvSpPr/>
            <p:nvPr/>
          </p:nvSpPr>
          <p:spPr>
            <a:xfrm>
              <a:off x="3635776" y="4118522"/>
              <a:ext cx="200942" cy="385381"/>
            </a:xfrm>
            <a:custGeom>
              <a:avLst/>
              <a:gdLst/>
              <a:ahLst/>
              <a:cxnLst/>
              <a:rect l="l" t="t" r="r" b="b"/>
              <a:pathLst>
                <a:path w="7671" h="14712" extrusionOk="0">
                  <a:moveTo>
                    <a:pt x="3835" y="1"/>
                  </a:moveTo>
                  <a:cubicBezTo>
                    <a:pt x="2650" y="1"/>
                    <a:pt x="1694" y="960"/>
                    <a:pt x="1694" y="2142"/>
                  </a:cubicBezTo>
                  <a:lnTo>
                    <a:pt x="1694" y="8362"/>
                  </a:lnTo>
                  <a:cubicBezTo>
                    <a:pt x="484" y="9280"/>
                    <a:pt x="1" y="10867"/>
                    <a:pt x="484" y="12306"/>
                  </a:cubicBezTo>
                  <a:cubicBezTo>
                    <a:pt x="971" y="13742"/>
                    <a:pt x="2317" y="14712"/>
                    <a:pt x="3835" y="14712"/>
                  </a:cubicBezTo>
                  <a:cubicBezTo>
                    <a:pt x="5350" y="14712"/>
                    <a:pt x="6700" y="13742"/>
                    <a:pt x="7183" y="12306"/>
                  </a:cubicBezTo>
                  <a:cubicBezTo>
                    <a:pt x="7670" y="10867"/>
                    <a:pt x="7183" y="9280"/>
                    <a:pt x="5977" y="8362"/>
                  </a:cubicBezTo>
                  <a:lnTo>
                    <a:pt x="5977" y="4569"/>
                  </a:lnTo>
                  <a:cubicBezTo>
                    <a:pt x="5977" y="4423"/>
                    <a:pt x="5868" y="4350"/>
                    <a:pt x="5758" y="4350"/>
                  </a:cubicBezTo>
                  <a:cubicBezTo>
                    <a:pt x="5648" y="4350"/>
                    <a:pt x="5539" y="4423"/>
                    <a:pt x="5539" y="4569"/>
                  </a:cubicBezTo>
                  <a:lnTo>
                    <a:pt x="5539" y="8472"/>
                  </a:lnTo>
                  <a:cubicBezTo>
                    <a:pt x="5539" y="8540"/>
                    <a:pt x="5573" y="8609"/>
                    <a:pt x="5631" y="8650"/>
                  </a:cubicBezTo>
                  <a:cubicBezTo>
                    <a:pt x="6728" y="9431"/>
                    <a:pt x="7197" y="10833"/>
                    <a:pt x="6786" y="12118"/>
                  </a:cubicBezTo>
                  <a:cubicBezTo>
                    <a:pt x="6375" y="13399"/>
                    <a:pt x="5182" y="14273"/>
                    <a:pt x="3835" y="14273"/>
                  </a:cubicBezTo>
                  <a:cubicBezTo>
                    <a:pt x="2489" y="14273"/>
                    <a:pt x="1293" y="13399"/>
                    <a:pt x="885" y="12118"/>
                  </a:cubicBezTo>
                  <a:cubicBezTo>
                    <a:pt x="474" y="10833"/>
                    <a:pt x="940" y="9431"/>
                    <a:pt x="2040" y="8650"/>
                  </a:cubicBezTo>
                  <a:cubicBezTo>
                    <a:pt x="2098" y="8609"/>
                    <a:pt x="2132" y="8540"/>
                    <a:pt x="2132" y="8472"/>
                  </a:cubicBezTo>
                  <a:lnTo>
                    <a:pt x="2132" y="2142"/>
                  </a:lnTo>
                  <a:cubicBezTo>
                    <a:pt x="2132" y="1203"/>
                    <a:pt x="2893" y="439"/>
                    <a:pt x="3835" y="439"/>
                  </a:cubicBezTo>
                  <a:cubicBezTo>
                    <a:pt x="4774" y="439"/>
                    <a:pt x="5539" y="1203"/>
                    <a:pt x="5539" y="2142"/>
                  </a:cubicBezTo>
                  <a:lnTo>
                    <a:pt x="5539" y="3695"/>
                  </a:lnTo>
                  <a:cubicBezTo>
                    <a:pt x="5539" y="3815"/>
                    <a:pt x="5638" y="3914"/>
                    <a:pt x="5758" y="3914"/>
                  </a:cubicBezTo>
                  <a:cubicBezTo>
                    <a:pt x="5878" y="3914"/>
                    <a:pt x="5977" y="3815"/>
                    <a:pt x="5977" y="3695"/>
                  </a:cubicBezTo>
                  <a:lnTo>
                    <a:pt x="5977" y="2142"/>
                  </a:lnTo>
                  <a:cubicBezTo>
                    <a:pt x="5977" y="960"/>
                    <a:pt x="5018" y="1"/>
                    <a:pt x="38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9718;p88">
              <a:extLst>
                <a:ext uri="{FF2B5EF4-FFF2-40B4-BE49-F238E27FC236}">
                  <a16:creationId xmlns:a16="http://schemas.microsoft.com/office/drawing/2014/main" id="{37F608DD-2D3D-B6C8-8E93-8508D9FF4861}"/>
                </a:ext>
              </a:extLst>
            </p:cNvPr>
            <p:cNvSpPr/>
            <p:nvPr/>
          </p:nvSpPr>
          <p:spPr>
            <a:xfrm>
              <a:off x="3665848" y="4149144"/>
              <a:ext cx="132442" cy="324216"/>
            </a:xfrm>
            <a:custGeom>
              <a:avLst/>
              <a:gdLst/>
              <a:ahLst/>
              <a:cxnLst/>
              <a:rect l="l" t="t" r="r" b="b"/>
              <a:pathLst>
                <a:path w="5056" h="12377" extrusionOk="0">
                  <a:moveTo>
                    <a:pt x="2687" y="435"/>
                  </a:moveTo>
                  <a:lnTo>
                    <a:pt x="2687" y="439"/>
                  </a:lnTo>
                  <a:cubicBezTo>
                    <a:pt x="2986" y="439"/>
                    <a:pt x="3225" y="679"/>
                    <a:pt x="3225" y="977"/>
                  </a:cubicBezTo>
                  <a:lnTo>
                    <a:pt x="3225" y="1618"/>
                  </a:lnTo>
                  <a:lnTo>
                    <a:pt x="2149" y="1618"/>
                  </a:lnTo>
                  <a:lnTo>
                    <a:pt x="2149" y="977"/>
                  </a:lnTo>
                  <a:cubicBezTo>
                    <a:pt x="2146" y="679"/>
                    <a:pt x="2389" y="435"/>
                    <a:pt x="2687" y="435"/>
                  </a:cubicBezTo>
                  <a:close/>
                  <a:moveTo>
                    <a:pt x="3225" y="2056"/>
                  </a:moveTo>
                  <a:lnTo>
                    <a:pt x="3225" y="3287"/>
                  </a:lnTo>
                  <a:lnTo>
                    <a:pt x="2149" y="3287"/>
                  </a:lnTo>
                  <a:lnTo>
                    <a:pt x="2149" y="2056"/>
                  </a:lnTo>
                  <a:close/>
                  <a:moveTo>
                    <a:pt x="3225" y="3725"/>
                  </a:moveTo>
                  <a:lnTo>
                    <a:pt x="3225" y="4959"/>
                  </a:lnTo>
                  <a:lnTo>
                    <a:pt x="2149" y="4959"/>
                  </a:lnTo>
                  <a:lnTo>
                    <a:pt x="2149" y="3725"/>
                  </a:lnTo>
                  <a:close/>
                  <a:moveTo>
                    <a:pt x="3225" y="5394"/>
                  </a:moveTo>
                  <a:lnTo>
                    <a:pt x="3225" y="6628"/>
                  </a:lnTo>
                  <a:lnTo>
                    <a:pt x="2149" y="6628"/>
                  </a:lnTo>
                  <a:lnTo>
                    <a:pt x="2149" y="5394"/>
                  </a:lnTo>
                  <a:close/>
                  <a:moveTo>
                    <a:pt x="2684" y="0"/>
                  </a:moveTo>
                  <a:cubicBezTo>
                    <a:pt x="2146" y="0"/>
                    <a:pt x="1711" y="435"/>
                    <a:pt x="1711" y="973"/>
                  </a:cubicBezTo>
                  <a:lnTo>
                    <a:pt x="1711" y="7793"/>
                  </a:lnTo>
                  <a:lnTo>
                    <a:pt x="1313" y="8074"/>
                  </a:lnTo>
                  <a:cubicBezTo>
                    <a:pt x="265" y="8821"/>
                    <a:pt x="1" y="10263"/>
                    <a:pt x="720" y="11329"/>
                  </a:cubicBezTo>
                  <a:cubicBezTo>
                    <a:pt x="768" y="11403"/>
                    <a:pt x="833" y="11433"/>
                    <a:pt x="898" y="11433"/>
                  </a:cubicBezTo>
                  <a:cubicBezTo>
                    <a:pt x="1053" y="11433"/>
                    <a:pt x="1202" y="11258"/>
                    <a:pt x="1084" y="11086"/>
                  </a:cubicBezTo>
                  <a:cubicBezTo>
                    <a:pt x="498" y="10215"/>
                    <a:pt x="710" y="9037"/>
                    <a:pt x="1567" y="8430"/>
                  </a:cubicBezTo>
                  <a:lnTo>
                    <a:pt x="2054" y="8081"/>
                  </a:lnTo>
                  <a:cubicBezTo>
                    <a:pt x="2112" y="8039"/>
                    <a:pt x="2146" y="7974"/>
                    <a:pt x="2146" y="7902"/>
                  </a:cubicBezTo>
                  <a:lnTo>
                    <a:pt x="2146" y="7059"/>
                  </a:lnTo>
                  <a:lnTo>
                    <a:pt x="3225" y="7059"/>
                  </a:lnTo>
                  <a:lnTo>
                    <a:pt x="3225" y="7902"/>
                  </a:lnTo>
                  <a:cubicBezTo>
                    <a:pt x="3225" y="7974"/>
                    <a:pt x="3260" y="8039"/>
                    <a:pt x="3315" y="8081"/>
                  </a:cubicBezTo>
                  <a:lnTo>
                    <a:pt x="3805" y="8430"/>
                  </a:lnTo>
                  <a:cubicBezTo>
                    <a:pt x="4490" y="8917"/>
                    <a:pt x="4781" y="9794"/>
                    <a:pt x="4528" y="10592"/>
                  </a:cubicBezTo>
                  <a:cubicBezTo>
                    <a:pt x="4271" y="11394"/>
                    <a:pt x="3527" y="11939"/>
                    <a:pt x="2684" y="11939"/>
                  </a:cubicBezTo>
                  <a:lnTo>
                    <a:pt x="2687" y="11939"/>
                  </a:lnTo>
                  <a:cubicBezTo>
                    <a:pt x="2682" y="11939"/>
                    <a:pt x="2677" y="11939"/>
                    <a:pt x="2671" y="11939"/>
                  </a:cubicBezTo>
                  <a:cubicBezTo>
                    <a:pt x="2279" y="11939"/>
                    <a:pt x="1898" y="11816"/>
                    <a:pt x="1581" y="11593"/>
                  </a:cubicBezTo>
                  <a:cubicBezTo>
                    <a:pt x="1537" y="11562"/>
                    <a:pt x="1493" y="11549"/>
                    <a:pt x="1451" y="11549"/>
                  </a:cubicBezTo>
                  <a:cubicBezTo>
                    <a:pt x="1266" y="11549"/>
                    <a:pt x="1134" y="11812"/>
                    <a:pt x="1330" y="11949"/>
                  </a:cubicBezTo>
                  <a:cubicBezTo>
                    <a:pt x="1735" y="12233"/>
                    <a:pt x="2208" y="12376"/>
                    <a:pt x="2684" y="12376"/>
                  </a:cubicBezTo>
                  <a:cubicBezTo>
                    <a:pt x="3059" y="12376"/>
                    <a:pt x="3436" y="12287"/>
                    <a:pt x="3781" y="12107"/>
                  </a:cubicBezTo>
                  <a:cubicBezTo>
                    <a:pt x="4565" y="11699"/>
                    <a:pt x="5055" y="10891"/>
                    <a:pt x="5055" y="10006"/>
                  </a:cubicBezTo>
                  <a:cubicBezTo>
                    <a:pt x="5055" y="9239"/>
                    <a:pt x="4682" y="8519"/>
                    <a:pt x="4058" y="8074"/>
                  </a:cubicBezTo>
                  <a:lnTo>
                    <a:pt x="3661" y="7793"/>
                  </a:lnTo>
                  <a:lnTo>
                    <a:pt x="3661" y="973"/>
                  </a:lnTo>
                  <a:cubicBezTo>
                    <a:pt x="3661" y="435"/>
                    <a:pt x="3225" y="0"/>
                    <a:pt x="26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9719;p88">
              <a:extLst>
                <a:ext uri="{FF2B5EF4-FFF2-40B4-BE49-F238E27FC236}">
                  <a16:creationId xmlns:a16="http://schemas.microsoft.com/office/drawing/2014/main" id="{0A387D1F-34D5-5BA2-5BE2-FA5768BEBEF0}"/>
                </a:ext>
              </a:extLst>
            </p:cNvPr>
            <p:cNvSpPr/>
            <p:nvPr/>
          </p:nvSpPr>
          <p:spPr>
            <a:xfrm>
              <a:off x="3843869" y="4172117"/>
              <a:ext cx="63313" cy="107740"/>
            </a:xfrm>
            <a:custGeom>
              <a:avLst/>
              <a:gdLst/>
              <a:ahLst/>
              <a:cxnLst/>
              <a:rect l="l" t="t" r="r" b="b"/>
              <a:pathLst>
                <a:path w="2417" h="4113" extrusionOk="0">
                  <a:moveTo>
                    <a:pt x="1203" y="0"/>
                  </a:moveTo>
                  <a:cubicBezTo>
                    <a:pt x="439" y="0"/>
                    <a:pt x="0" y="446"/>
                    <a:pt x="0" y="1220"/>
                  </a:cubicBezTo>
                  <a:lnTo>
                    <a:pt x="0" y="2889"/>
                  </a:lnTo>
                  <a:cubicBezTo>
                    <a:pt x="0" y="3307"/>
                    <a:pt x="117" y="3626"/>
                    <a:pt x="353" y="3835"/>
                  </a:cubicBezTo>
                  <a:cubicBezTo>
                    <a:pt x="559" y="4017"/>
                    <a:pt x="850" y="4113"/>
                    <a:pt x="1200" y="4113"/>
                  </a:cubicBezTo>
                  <a:cubicBezTo>
                    <a:pt x="1916" y="4113"/>
                    <a:pt x="2416" y="3701"/>
                    <a:pt x="2416" y="3115"/>
                  </a:cubicBezTo>
                  <a:cubicBezTo>
                    <a:pt x="2416" y="2889"/>
                    <a:pt x="2320" y="2841"/>
                    <a:pt x="2169" y="2841"/>
                  </a:cubicBezTo>
                  <a:cubicBezTo>
                    <a:pt x="2015" y="2841"/>
                    <a:pt x="1933" y="2900"/>
                    <a:pt x="1923" y="3013"/>
                  </a:cubicBezTo>
                  <a:cubicBezTo>
                    <a:pt x="1888" y="3270"/>
                    <a:pt x="1840" y="3660"/>
                    <a:pt x="1234" y="3660"/>
                  </a:cubicBezTo>
                  <a:cubicBezTo>
                    <a:pt x="734" y="3660"/>
                    <a:pt x="494" y="3407"/>
                    <a:pt x="494" y="2889"/>
                  </a:cubicBezTo>
                  <a:lnTo>
                    <a:pt x="494" y="1220"/>
                  </a:lnTo>
                  <a:cubicBezTo>
                    <a:pt x="494" y="706"/>
                    <a:pt x="737" y="449"/>
                    <a:pt x="1217" y="449"/>
                  </a:cubicBezTo>
                  <a:cubicBezTo>
                    <a:pt x="1772" y="449"/>
                    <a:pt x="1905" y="789"/>
                    <a:pt x="1923" y="1073"/>
                  </a:cubicBezTo>
                  <a:cubicBezTo>
                    <a:pt x="1926" y="1186"/>
                    <a:pt x="2015" y="1248"/>
                    <a:pt x="2169" y="1248"/>
                  </a:cubicBezTo>
                  <a:cubicBezTo>
                    <a:pt x="2320" y="1248"/>
                    <a:pt x="2416" y="1203"/>
                    <a:pt x="2416" y="977"/>
                  </a:cubicBezTo>
                  <a:cubicBezTo>
                    <a:pt x="2416" y="401"/>
                    <a:pt x="1916" y="0"/>
                    <a:pt x="1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9720;p88">
              <a:extLst>
                <a:ext uri="{FF2B5EF4-FFF2-40B4-BE49-F238E27FC236}">
                  <a16:creationId xmlns:a16="http://schemas.microsoft.com/office/drawing/2014/main" id="{FD7AC447-1334-11AC-DC76-F15B17048436}"/>
                </a:ext>
              </a:extLst>
            </p:cNvPr>
            <p:cNvSpPr/>
            <p:nvPr/>
          </p:nvSpPr>
          <p:spPr>
            <a:xfrm>
              <a:off x="3808218" y="4137068"/>
              <a:ext cx="43746" cy="37406"/>
            </a:xfrm>
            <a:custGeom>
              <a:avLst/>
              <a:gdLst/>
              <a:ahLst/>
              <a:cxnLst/>
              <a:rect l="l" t="t" r="r" b="b"/>
              <a:pathLst>
                <a:path w="1670" h="1428" extrusionOk="0">
                  <a:moveTo>
                    <a:pt x="952" y="438"/>
                  </a:moveTo>
                  <a:cubicBezTo>
                    <a:pt x="1095" y="438"/>
                    <a:pt x="1231" y="548"/>
                    <a:pt x="1231" y="715"/>
                  </a:cubicBezTo>
                  <a:cubicBezTo>
                    <a:pt x="1231" y="869"/>
                    <a:pt x="1108" y="992"/>
                    <a:pt x="957" y="992"/>
                  </a:cubicBezTo>
                  <a:cubicBezTo>
                    <a:pt x="710" y="992"/>
                    <a:pt x="587" y="694"/>
                    <a:pt x="758" y="519"/>
                  </a:cubicBezTo>
                  <a:cubicBezTo>
                    <a:pt x="815" y="463"/>
                    <a:pt x="884" y="438"/>
                    <a:pt x="952" y="438"/>
                  </a:cubicBezTo>
                  <a:close/>
                  <a:moveTo>
                    <a:pt x="950" y="0"/>
                  </a:moveTo>
                  <a:cubicBezTo>
                    <a:pt x="774" y="0"/>
                    <a:pt x="595" y="66"/>
                    <a:pt x="450" y="211"/>
                  </a:cubicBezTo>
                  <a:cubicBezTo>
                    <a:pt x="1" y="660"/>
                    <a:pt x="319" y="1428"/>
                    <a:pt x="957" y="1428"/>
                  </a:cubicBezTo>
                  <a:cubicBezTo>
                    <a:pt x="1347" y="1428"/>
                    <a:pt x="1670" y="1109"/>
                    <a:pt x="1670" y="715"/>
                  </a:cubicBezTo>
                  <a:cubicBezTo>
                    <a:pt x="1670" y="284"/>
                    <a:pt x="1317" y="0"/>
                    <a:pt x="9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9721;p88">
            <a:extLst>
              <a:ext uri="{FF2B5EF4-FFF2-40B4-BE49-F238E27FC236}">
                <a16:creationId xmlns:a16="http://schemas.microsoft.com/office/drawing/2014/main" id="{ED709E37-190C-B646-10DD-404CB5F32053}"/>
              </a:ext>
            </a:extLst>
          </p:cNvPr>
          <p:cNvGrpSpPr/>
          <p:nvPr/>
        </p:nvGrpSpPr>
        <p:grpSpPr>
          <a:xfrm>
            <a:off x="4034275" y="2456995"/>
            <a:ext cx="567808" cy="503526"/>
            <a:chOff x="1358016" y="3195384"/>
            <a:chExt cx="414641" cy="367699"/>
          </a:xfrm>
        </p:grpSpPr>
        <p:sp>
          <p:nvSpPr>
            <p:cNvPr id="1222" name="Google Shape;9722;p88">
              <a:extLst>
                <a:ext uri="{FF2B5EF4-FFF2-40B4-BE49-F238E27FC236}">
                  <a16:creationId xmlns:a16="http://schemas.microsoft.com/office/drawing/2014/main" id="{D92BD29D-33BD-982E-E5F3-CD131C1C7E73}"/>
                </a:ext>
              </a:extLst>
            </p:cNvPr>
            <p:cNvSpPr/>
            <p:nvPr/>
          </p:nvSpPr>
          <p:spPr>
            <a:xfrm>
              <a:off x="1418055" y="3251127"/>
              <a:ext cx="181715" cy="166915"/>
            </a:xfrm>
            <a:custGeom>
              <a:avLst/>
              <a:gdLst/>
              <a:ahLst/>
              <a:cxnLst/>
              <a:rect l="l" t="t" r="r" b="b"/>
              <a:pathLst>
                <a:path w="6937" h="6372" extrusionOk="0">
                  <a:moveTo>
                    <a:pt x="3478" y="0"/>
                  </a:moveTo>
                  <a:cubicBezTo>
                    <a:pt x="3461" y="0"/>
                    <a:pt x="3444" y="0"/>
                    <a:pt x="3427" y="1"/>
                  </a:cubicBezTo>
                  <a:cubicBezTo>
                    <a:pt x="1522" y="28"/>
                    <a:pt x="1" y="1587"/>
                    <a:pt x="14" y="3489"/>
                  </a:cubicBezTo>
                  <a:lnTo>
                    <a:pt x="14" y="3585"/>
                  </a:lnTo>
                  <a:cubicBezTo>
                    <a:pt x="18" y="3599"/>
                    <a:pt x="18" y="3609"/>
                    <a:pt x="18" y="3619"/>
                  </a:cubicBezTo>
                  <a:cubicBezTo>
                    <a:pt x="18" y="3640"/>
                    <a:pt x="18" y="3660"/>
                    <a:pt x="21" y="3681"/>
                  </a:cubicBezTo>
                  <a:cubicBezTo>
                    <a:pt x="21" y="3695"/>
                    <a:pt x="21" y="3705"/>
                    <a:pt x="21" y="3719"/>
                  </a:cubicBezTo>
                  <a:cubicBezTo>
                    <a:pt x="21" y="3736"/>
                    <a:pt x="25" y="3756"/>
                    <a:pt x="28" y="3774"/>
                  </a:cubicBezTo>
                  <a:cubicBezTo>
                    <a:pt x="28" y="3791"/>
                    <a:pt x="28" y="3801"/>
                    <a:pt x="31" y="3811"/>
                  </a:cubicBezTo>
                  <a:cubicBezTo>
                    <a:pt x="31" y="3825"/>
                    <a:pt x="35" y="3849"/>
                    <a:pt x="35" y="3866"/>
                  </a:cubicBezTo>
                  <a:cubicBezTo>
                    <a:pt x="38" y="3883"/>
                    <a:pt x="38" y="3893"/>
                    <a:pt x="38" y="3904"/>
                  </a:cubicBezTo>
                  <a:cubicBezTo>
                    <a:pt x="42" y="3917"/>
                    <a:pt x="45" y="3941"/>
                    <a:pt x="45" y="3959"/>
                  </a:cubicBezTo>
                  <a:cubicBezTo>
                    <a:pt x="49" y="3976"/>
                    <a:pt x="49" y="3983"/>
                    <a:pt x="52" y="3996"/>
                  </a:cubicBezTo>
                  <a:cubicBezTo>
                    <a:pt x="52" y="4010"/>
                    <a:pt x="55" y="4031"/>
                    <a:pt x="59" y="4048"/>
                  </a:cubicBezTo>
                  <a:cubicBezTo>
                    <a:pt x="62" y="4065"/>
                    <a:pt x="62" y="4075"/>
                    <a:pt x="66" y="4089"/>
                  </a:cubicBezTo>
                  <a:cubicBezTo>
                    <a:pt x="66" y="4099"/>
                    <a:pt x="72" y="4123"/>
                    <a:pt x="76" y="4140"/>
                  </a:cubicBezTo>
                  <a:cubicBezTo>
                    <a:pt x="79" y="4157"/>
                    <a:pt x="79" y="4164"/>
                    <a:pt x="83" y="4178"/>
                  </a:cubicBezTo>
                  <a:cubicBezTo>
                    <a:pt x="86" y="4192"/>
                    <a:pt x="90" y="4212"/>
                    <a:pt x="93" y="4229"/>
                  </a:cubicBezTo>
                  <a:cubicBezTo>
                    <a:pt x="96" y="4246"/>
                    <a:pt x="100" y="4253"/>
                    <a:pt x="100" y="4267"/>
                  </a:cubicBezTo>
                  <a:cubicBezTo>
                    <a:pt x="103" y="4277"/>
                    <a:pt x="110" y="4305"/>
                    <a:pt x="114" y="4322"/>
                  </a:cubicBezTo>
                  <a:lnTo>
                    <a:pt x="120" y="4353"/>
                  </a:lnTo>
                  <a:cubicBezTo>
                    <a:pt x="127" y="4377"/>
                    <a:pt x="134" y="4397"/>
                    <a:pt x="141" y="4421"/>
                  </a:cubicBezTo>
                  <a:lnTo>
                    <a:pt x="144" y="4442"/>
                  </a:lnTo>
                  <a:cubicBezTo>
                    <a:pt x="155" y="4469"/>
                    <a:pt x="162" y="4497"/>
                    <a:pt x="172" y="4527"/>
                  </a:cubicBezTo>
                  <a:lnTo>
                    <a:pt x="179" y="4551"/>
                  </a:lnTo>
                  <a:cubicBezTo>
                    <a:pt x="186" y="4572"/>
                    <a:pt x="192" y="4593"/>
                    <a:pt x="199" y="4610"/>
                  </a:cubicBezTo>
                  <a:cubicBezTo>
                    <a:pt x="203" y="4620"/>
                    <a:pt x="206" y="4634"/>
                    <a:pt x="210" y="4644"/>
                  </a:cubicBezTo>
                  <a:cubicBezTo>
                    <a:pt x="216" y="4661"/>
                    <a:pt x="223" y="4678"/>
                    <a:pt x="227" y="4695"/>
                  </a:cubicBezTo>
                  <a:lnTo>
                    <a:pt x="240" y="4730"/>
                  </a:lnTo>
                  <a:lnTo>
                    <a:pt x="261" y="4778"/>
                  </a:lnTo>
                  <a:lnTo>
                    <a:pt x="275" y="4812"/>
                  </a:lnTo>
                  <a:cubicBezTo>
                    <a:pt x="282" y="4829"/>
                    <a:pt x="288" y="4846"/>
                    <a:pt x="295" y="4860"/>
                  </a:cubicBezTo>
                  <a:lnTo>
                    <a:pt x="309" y="4897"/>
                  </a:lnTo>
                  <a:cubicBezTo>
                    <a:pt x="316" y="4911"/>
                    <a:pt x="323" y="4925"/>
                    <a:pt x="329" y="4942"/>
                  </a:cubicBezTo>
                  <a:lnTo>
                    <a:pt x="347" y="4976"/>
                  </a:lnTo>
                  <a:lnTo>
                    <a:pt x="367" y="5021"/>
                  </a:lnTo>
                  <a:lnTo>
                    <a:pt x="384" y="5055"/>
                  </a:lnTo>
                  <a:lnTo>
                    <a:pt x="408" y="5103"/>
                  </a:lnTo>
                  <a:lnTo>
                    <a:pt x="425" y="5134"/>
                  </a:lnTo>
                  <a:lnTo>
                    <a:pt x="453" y="5182"/>
                  </a:lnTo>
                  <a:lnTo>
                    <a:pt x="470" y="5213"/>
                  </a:lnTo>
                  <a:lnTo>
                    <a:pt x="501" y="5264"/>
                  </a:lnTo>
                  <a:lnTo>
                    <a:pt x="515" y="5288"/>
                  </a:lnTo>
                  <a:cubicBezTo>
                    <a:pt x="528" y="5312"/>
                    <a:pt x="545" y="5336"/>
                    <a:pt x="559" y="5360"/>
                  </a:cubicBezTo>
                  <a:lnTo>
                    <a:pt x="566" y="5370"/>
                  </a:lnTo>
                  <a:cubicBezTo>
                    <a:pt x="580" y="5394"/>
                    <a:pt x="597" y="5415"/>
                    <a:pt x="610" y="5435"/>
                  </a:cubicBezTo>
                  <a:lnTo>
                    <a:pt x="628" y="5459"/>
                  </a:lnTo>
                  <a:lnTo>
                    <a:pt x="658" y="5507"/>
                  </a:lnTo>
                  <a:lnTo>
                    <a:pt x="679" y="5535"/>
                  </a:lnTo>
                  <a:lnTo>
                    <a:pt x="713" y="5576"/>
                  </a:lnTo>
                  <a:lnTo>
                    <a:pt x="734" y="5607"/>
                  </a:lnTo>
                  <a:lnTo>
                    <a:pt x="765" y="5648"/>
                  </a:lnTo>
                  <a:lnTo>
                    <a:pt x="789" y="5675"/>
                  </a:lnTo>
                  <a:lnTo>
                    <a:pt x="820" y="5716"/>
                  </a:lnTo>
                  <a:lnTo>
                    <a:pt x="844" y="5744"/>
                  </a:lnTo>
                  <a:lnTo>
                    <a:pt x="878" y="5782"/>
                  </a:lnTo>
                  <a:lnTo>
                    <a:pt x="902" y="5809"/>
                  </a:lnTo>
                  <a:lnTo>
                    <a:pt x="939" y="5847"/>
                  </a:lnTo>
                  <a:lnTo>
                    <a:pt x="963" y="5874"/>
                  </a:lnTo>
                  <a:lnTo>
                    <a:pt x="1001" y="5912"/>
                  </a:lnTo>
                  <a:lnTo>
                    <a:pt x="1022" y="5936"/>
                  </a:lnTo>
                  <a:lnTo>
                    <a:pt x="1066" y="5977"/>
                  </a:lnTo>
                  <a:lnTo>
                    <a:pt x="1083" y="5997"/>
                  </a:lnTo>
                  <a:cubicBezTo>
                    <a:pt x="1104" y="6015"/>
                    <a:pt x="1128" y="6035"/>
                    <a:pt x="1149" y="6056"/>
                  </a:cubicBezTo>
                  <a:cubicBezTo>
                    <a:pt x="1169" y="6076"/>
                    <a:pt x="1193" y="6097"/>
                    <a:pt x="1214" y="6114"/>
                  </a:cubicBezTo>
                  <a:cubicBezTo>
                    <a:pt x="1323" y="6207"/>
                    <a:pt x="1440" y="6292"/>
                    <a:pt x="1556" y="6371"/>
                  </a:cubicBezTo>
                  <a:cubicBezTo>
                    <a:pt x="1928" y="6042"/>
                    <a:pt x="2401" y="5868"/>
                    <a:pt x="2882" y="5868"/>
                  </a:cubicBezTo>
                  <a:cubicBezTo>
                    <a:pt x="3093" y="5868"/>
                    <a:pt x="3306" y="5901"/>
                    <a:pt x="3513" y="5970"/>
                  </a:cubicBezTo>
                  <a:cubicBezTo>
                    <a:pt x="3856" y="4459"/>
                    <a:pt x="5199" y="3386"/>
                    <a:pt x="6748" y="3386"/>
                  </a:cubicBezTo>
                  <a:cubicBezTo>
                    <a:pt x="6813" y="3386"/>
                    <a:pt x="6875" y="3386"/>
                    <a:pt x="6936" y="3390"/>
                  </a:cubicBezTo>
                  <a:cubicBezTo>
                    <a:pt x="6899" y="1505"/>
                    <a:pt x="5357" y="0"/>
                    <a:pt x="3478" y="0"/>
                  </a:cubicBezTo>
                  <a:close/>
                </a:path>
              </a:pathLst>
            </a:custGeom>
            <a:solidFill>
              <a:srgbClr val="95ABBB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9723;p88">
              <a:extLst>
                <a:ext uri="{FF2B5EF4-FFF2-40B4-BE49-F238E27FC236}">
                  <a16:creationId xmlns:a16="http://schemas.microsoft.com/office/drawing/2014/main" id="{40158E0E-9EBD-8DB0-B485-BE887B208938}"/>
                </a:ext>
              </a:extLst>
            </p:cNvPr>
            <p:cNvSpPr/>
            <p:nvPr/>
          </p:nvSpPr>
          <p:spPr>
            <a:xfrm>
              <a:off x="1459967" y="3251048"/>
              <a:ext cx="139803" cy="168067"/>
            </a:xfrm>
            <a:custGeom>
              <a:avLst/>
              <a:gdLst/>
              <a:ahLst/>
              <a:cxnLst/>
              <a:rect l="l" t="t" r="r" b="b"/>
              <a:pathLst>
                <a:path w="5337" h="6416" extrusionOk="0">
                  <a:moveTo>
                    <a:pt x="2030" y="0"/>
                  </a:moveTo>
                  <a:cubicBezTo>
                    <a:pt x="676" y="757"/>
                    <a:pt x="1" y="2334"/>
                    <a:pt x="388" y="3838"/>
                  </a:cubicBezTo>
                  <a:cubicBezTo>
                    <a:pt x="775" y="5343"/>
                    <a:pt x="2125" y="6401"/>
                    <a:pt x="3678" y="6415"/>
                  </a:cubicBezTo>
                  <a:cubicBezTo>
                    <a:pt x="3839" y="6316"/>
                    <a:pt x="3993" y="6203"/>
                    <a:pt x="4137" y="6079"/>
                  </a:cubicBezTo>
                  <a:cubicBezTo>
                    <a:pt x="4158" y="6062"/>
                    <a:pt x="4178" y="6042"/>
                    <a:pt x="4202" y="6021"/>
                  </a:cubicBezTo>
                  <a:cubicBezTo>
                    <a:pt x="4226" y="6000"/>
                    <a:pt x="4247" y="5983"/>
                    <a:pt x="4267" y="5963"/>
                  </a:cubicBezTo>
                  <a:lnTo>
                    <a:pt x="4284" y="5942"/>
                  </a:lnTo>
                  <a:lnTo>
                    <a:pt x="4329" y="5901"/>
                  </a:lnTo>
                  <a:lnTo>
                    <a:pt x="4349" y="5877"/>
                  </a:lnTo>
                  <a:lnTo>
                    <a:pt x="4387" y="5839"/>
                  </a:lnTo>
                  <a:lnTo>
                    <a:pt x="4411" y="5812"/>
                  </a:lnTo>
                  <a:lnTo>
                    <a:pt x="4449" y="5774"/>
                  </a:lnTo>
                  <a:lnTo>
                    <a:pt x="4473" y="5747"/>
                  </a:lnTo>
                  <a:lnTo>
                    <a:pt x="4507" y="5709"/>
                  </a:lnTo>
                  <a:lnTo>
                    <a:pt x="4531" y="5682"/>
                  </a:lnTo>
                  <a:lnTo>
                    <a:pt x="4562" y="5641"/>
                  </a:lnTo>
                  <a:lnTo>
                    <a:pt x="4586" y="5613"/>
                  </a:lnTo>
                  <a:lnTo>
                    <a:pt x="4617" y="5572"/>
                  </a:lnTo>
                  <a:lnTo>
                    <a:pt x="4641" y="5541"/>
                  </a:lnTo>
                  <a:lnTo>
                    <a:pt x="4672" y="5500"/>
                  </a:lnTo>
                  <a:lnTo>
                    <a:pt x="4692" y="5473"/>
                  </a:lnTo>
                  <a:lnTo>
                    <a:pt x="4723" y="5425"/>
                  </a:lnTo>
                  <a:lnTo>
                    <a:pt x="4740" y="5401"/>
                  </a:lnTo>
                  <a:cubicBezTo>
                    <a:pt x="4757" y="5380"/>
                    <a:pt x="4771" y="5360"/>
                    <a:pt x="4785" y="5336"/>
                  </a:cubicBezTo>
                  <a:lnTo>
                    <a:pt x="4791" y="5325"/>
                  </a:lnTo>
                  <a:cubicBezTo>
                    <a:pt x="4805" y="5301"/>
                    <a:pt x="4822" y="5277"/>
                    <a:pt x="4836" y="5253"/>
                  </a:cubicBezTo>
                  <a:lnTo>
                    <a:pt x="4850" y="5229"/>
                  </a:lnTo>
                  <a:cubicBezTo>
                    <a:pt x="4860" y="5212"/>
                    <a:pt x="4870" y="5195"/>
                    <a:pt x="4881" y="5178"/>
                  </a:cubicBezTo>
                  <a:lnTo>
                    <a:pt x="4898" y="5147"/>
                  </a:lnTo>
                  <a:cubicBezTo>
                    <a:pt x="4908" y="5130"/>
                    <a:pt x="4915" y="5116"/>
                    <a:pt x="4925" y="5099"/>
                  </a:cubicBezTo>
                  <a:lnTo>
                    <a:pt x="4942" y="5068"/>
                  </a:lnTo>
                  <a:lnTo>
                    <a:pt x="4966" y="5020"/>
                  </a:lnTo>
                  <a:lnTo>
                    <a:pt x="4983" y="4986"/>
                  </a:lnTo>
                  <a:lnTo>
                    <a:pt x="5004" y="4942"/>
                  </a:lnTo>
                  <a:lnTo>
                    <a:pt x="5021" y="4907"/>
                  </a:lnTo>
                  <a:lnTo>
                    <a:pt x="5042" y="4863"/>
                  </a:lnTo>
                  <a:lnTo>
                    <a:pt x="5055" y="4825"/>
                  </a:lnTo>
                  <a:lnTo>
                    <a:pt x="5076" y="4781"/>
                  </a:lnTo>
                  <a:lnTo>
                    <a:pt x="5093" y="4743"/>
                  </a:lnTo>
                  <a:cubicBezTo>
                    <a:pt x="5100" y="4726"/>
                    <a:pt x="5107" y="4712"/>
                    <a:pt x="5114" y="4695"/>
                  </a:cubicBezTo>
                  <a:lnTo>
                    <a:pt x="5124" y="4661"/>
                  </a:lnTo>
                  <a:cubicBezTo>
                    <a:pt x="5131" y="4643"/>
                    <a:pt x="5138" y="4626"/>
                    <a:pt x="5144" y="4609"/>
                  </a:cubicBezTo>
                  <a:lnTo>
                    <a:pt x="5155" y="4575"/>
                  </a:lnTo>
                  <a:cubicBezTo>
                    <a:pt x="5162" y="4554"/>
                    <a:pt x="5168" y="4534"/>
                    <a:pt x="5175" y="4517"/>
                  </a:cubicBezTo>
                  <a:cubicBezTo>
                    <a:pt x="5175" y="4506"/>
                    <a:pt x="5179" y="4500"/>
                    <a:pt x="5182" y="4493"/>
                  </a:cubicBezTo>
                  <a:cubicBezTo>
                    <a:pt x="5192" y="4462"/>
                    <a:pt x="5199" y="4434"/>
                    <a:pt x="5206" y="4407"/>
                  </a:cubicBezTo>
                  <a:lnTo>
                    <a:pt x="5213" y="4386"/>
                  </a:lnTo>
                  <a:cubicBezTo>
                    <a:pt x="5220" y="4362"/>
                    <a:pt x="5227" y="4342"/>
                    <a:pt x="5230" y="4318"/>
                  </a:cubicBezTo>
                  <a:lnTo>
                    <a:pt x="5237" y="4287"/>
                  </a:lnTo>
                  <a:cubicBezTo>
                    <a:pt x="5244" y="4270"/>
                    <a:pt x="5247" y="4249"/>
                    <a:pt x="5251" y="4232"/>
                  </a:cubicBezTo>
                  <a:lnTo>
                    <a:pt x="5261" y="4195"/>
                  </a:lnTo>
                  <a:cubicBezTo>
                    <a:pt x="5264" y="4177"/>
                    <a:pt x="5268" y="4160"/>
                    <a:pt x="5271" y="4143"/>
                  </a:cubicBezTo>
                  <a:cubicBezTo>
                    <a:pt x="5275" y="4126"/>
                    <a:pt x="5275" y="4116"/>
                    <a:pt x="5278" y="4105"/>
                  </a:cubicBezTo>
                  <a:cubicBezTo>
                    <a:pt x="5282" y="4092"/>
                    <a:pt x="5285" y="4071"/>
                    <a:pt x="5288" y="4054"/>
                  </a:cubicBezTo>
                  <a:cubicBezTo>
                    <a:pt x="5292" y="4037"/>
                    <a:pt x="5292" y="4027"/>
                    <a:pt x="5295" y="4013"/>
                  </a:cubicBezTo>
                  <a:cubicBezTo>
                    <a:pt x="5295" y="4003"/>
                    <a:pt x="5299" y="3979"/>
                    <a:pt x="5302" y="3962"/>
                  </a:cubicBezTo>
                  <a:lnTo>
                    <a:pt x="5306" y="3924"/>
                  </a:lnTo>
                  <a:cubicBezTo>
                    <a:pt x="5309" y="3907"/>
                    <a:pt x="5312" y="3890"/>
                    <a:pt x="5312" y="3872"/>
                  </a:cubicBezTo>
                  <a:cubicBezTo>
                    <a:pt x="5312" y="3859"/>
                    <a:pt x="5316" y="3845"/>
                    <a:pt x="5319" y="3831"/>
                  </a:cubicBezTo>
                  <a:cubicBezTo>
                    <a:pt x="5319" y="3818"/>
                    <a:pt x="5323" y="3797"/>
                    <a:pt x="5323" y="3777"/>
                  </a:cubicBezTo>
                  <a:cubicBezTo>
                    <a:pt x="5326" y="3759"/>
                    <a:pt x="5326" y="3753"/>
                    <a:pt x="5326" y="3739"/>
                  </a:cubicBezTo>
                  <a:cubicBezTo>
                    <a:pt x="5326" y="3725"/>
                    <a:pt x="5330" y="3701"/>
                    <a:pt x="5330" y="3684"/>
                  </a:cubicBezTo>
                  <a:cubicBezTo>
                    <a:pt x="5330" y="3670"/>
                    <a:pt x="5330" y="3660"/>
                    <a:pt x="5333" y="3646"/>
                  </a:cubicBezTo>
                  <a:cubicBezTo>
                    <a:pt x="5333" y="3626"/>
                    <a:pt x="5333" y="3605"/>
                    <a:pt x="5336" y="3585"/>
                  </a:cubicBezTo>
                  <a:lnTo>
                    <a:pt x="5336" y="3554"/>
                  </a:lnTo>
                  <a:lnTo>
                    <a:pt x="5336" y="3461"/>
                  </a:lnTo>
                  <a:cubicBezTo>
                    <a:pt x="5336" y="2368"/>
                    <a:pt x="4822" y="1340"/>
                    <a:pt x="3945" y="686"/>
                  </a:cubicBezTo>
                  <a:lnTo>
                    <a:pt x="3949" y="686"/>
                  </a:lnTo>
                  <a:cubicBezTo>
                    <a:pt x="3393" y="267"/>
                    <a:pt x="2725" y="28"/>
                    <a:pt x="2030" y="0"/>
                  </a:cubicBezTo>
                  <a:close/>
                </a:path>
              </a:pathLst>
            </a:custGeom>
            <a:solidFill>
              <a:srgbClr val="A5B7C6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9724;p88">
              <a:extLst>
                <a:ext uri="{FF2B5EF4-FFF2-40B4-BE49-F238E27FC236}">
                  <a16:creationId xmlns:a16="http://schemas.microsoft.com/office/drawing/2014/main" id="{75C9A9F9-6E00-8916-00F4-9C8B40F06008}"/>
                </a:ext>
              </a:extLst>
            </p:cNvPr>
            <p:cNvSpPr/>
            <p:nvPr/>
          </p:nvSpPr>
          <p:spPr>
            <a:xfrm>
              <a:off x="1440766" y="3274545"/>
              <a:ext cx="136921" cy="132992"/>
            </a:xfrm>
            <a:custGeom>
              <a:avLst/>
              <a:gdLst/>
              <a:ahLst/>
              <a:cxnLst/>
              <a:rect l="l" t="t" r="r" b="b"/>
              <a:pathLst>
                <a:path w="5227" h="5077" extrusionOk="0">
                  <a:moveTo>
                    <a:pt x="2454" y="1"/>
                  </a:moveTo>
                  <a:lnTo>
                    <a:pt x="2416" y="4"/>
                  </a:lnTo>
                  <a:lnTo>
                    <a:pt x="2389" y="8"/>
                  </a:lnTo>
                  <a:lnTo>
                    <a:pt x="2351" y="8"/>
                  </a:lnTo>
                  <a:lnTo>
                    <a:pt x="2324" y="11"/>
                  </a:lnTo>
                  <a:lnTo>
                    <a:pt x="2290" y="15"/>
                  </a:lnTo>
                  <a:lnTo>
                    <a:pt x="2259" y="15"/>
                  </a:lnTo>
                  <a:lnTo>
                    <a:pt x="2224" y="18"/>
                  </a:lnTo>
                  <a:lnTo>
                    <a:pt x="2197" y="22"/>
                  </a:lnTo>
                  <a:lnTo>
                    <a:pt x="2163" y="28"/>
                  </a:lnTo>
                  <a:lnTo>
                    <a:pt x="2149" y="32"/>
                  </a:lnTo>
                  <a:lnTo>
                    <a:pt x="2132" y="35"/>
                  </a:lnTo>
                  <a:lnTo>
                    <a:pt x="2101" y="35"/>
                  </a:lnTo>
                  <a:lnTo>
                    <a:pt x="2070" y="39"/>
                  </a:lnTo>
                  <a:lnTo>
                    <a:pt x="2036" y="46"/>
                  </a:lnTo>
                  <a:lnTo>
                    <a:pt x="2009" y="52"/>
                  </a:lnTo>
                  <a:lnTo>
                    <a:pt x="1974" y="63"/>
                  </a:lnTo>
                  <a:lnTo>
                    <a:pt x="1947" y="70"/>
                  </a:lnTo>
                  <a:lnTo>
                    <a:pt x="1916" y="76"/>
                  </a:lnTo>
                  <a:lnTo>
                    <a:pt x="1885" y="87"/>
                  </a:lnTo>
                  <a:lnTo>
                    <a:pt x="1854" y="94"/>
                  </a:lnTo>
                  <a:lnTo>
                    <a:pt x="1827" y="104"/>
                  </a:lnTo>
                  <a:lnTo>
                    <a:pt x="1810" y="107"/>
                  </a:lnTo>
                  <a:lnTo>
                    <a:pt x="1793" y="114"/>
                  </a:lnTo>
                  <a:lnTo>
                    <a:pt x="1779" y="118"/>
                  </a:lnTo>
                  <a:lnTo>
                    <a:pt x="1765" y="121"/>
                  </a:lnTo>
                  <a:lnTo>
                    <a:pt x="1734" y="135"/>
                  </a:lnTo>
                  <a:lnTo>
                    <a:pt x="1707" y="141"/>
                  </a:lnTo>
                  <a:lnTo>
                    <a:pt x="1673" y="155"/>
                  </a:lnTo>
                  <a:lnTo>
                    <a:pt x="1649" y="165"/>
                  </a:lnTo>
                  <a:lnTo>
                    <a:pt x="1601" y="186"/>
                  </a:lnTo>
                  <a:lnTo>
                    <a:pt x="1573" y="196"/>
                  </a:lnTo>
                  <a:lnTo>
                    <a:pt x="1556" y="203"/>
                  </a:lnTo>
                  <a:lnTo>
                    <a:pt x="1539" y="213"/>
                  </a:lnTo>
                  <a:lnTo>
                    <a:pt x="1512" y="224"/>
                  </a:lnTo>
                  <a:lnTo>
                    <a:pt x="1498" y="231"/>
                  </a:lnTo>
                  <a:lnTo>
                    <a:pt x="1481" y="237"/>
                  </a:lnTo>
                  <a:lnTo>
                    <a:pt x="1457" y="251"/>
                  </a:lnTo>
                  <a:lnTo>
                    <a:pt x="1426" y="265"/>
                  </a:lnTo>
                  <a:lnTo>
                    <a:pt x="1402" y="279"/>
                  </a:lnTo>
                  <a:lnTo>
                    <a:pt x="1375" y="292"/>
                  </a:lnTo>
                  <a:lnTo>
                    <a:pt x="1347" y="309"/>
                  </a:lnTo>
                  <a:lnTo>
                    <a:pt x="1320" y="323"/>
                  </a:lnTo>
                  <a:lnTo>
                    <a:pt x="1292" y="340"/>
                  </a:lnTo>
                  <a:lnTo>
                    <a:pt x="1265" y="354"/>
                  </a:lnTo>
                  <a:lnTo>
                    <a:pt x="1241" y="371"/>
                  </a:lnTo>
                  <a:lnTo>
                    <a:pt x="1214" y="388"/>
                  </a:lnTo>
                  <a:lnTo>
                    <a:pt x="1190" y="402"/>
                  </a:lnTo>
                  <a:lnTo>
                    <a:pt x="1162" y="419"/>
                  </a:lnTo>
                  <a:lnTo>
                    <a:pt x="1138" y="436"/>
                  </a:lnTo>
                  <a:lnTo>
                    <a:pt x="1114" y="453"/>
                  </a:lnTo>
                  <a:lnTo>
                    <a:pt x="1087" y="474"/>
                  </a:lnTo>
                  <a:lnTo>
                    <a:pt x="1063" y="491"/>
                  </a:lnTo>
                  <a:lnTo>
                    <a:pt x="1039" y="508"/>
                  </a:lnTo>
                  <a:lnTo>
                    <a:pt x="1015" y="525"/>
                  </a:lnTo>
                  <a:lnTo>
                    <a:pt x="991" y="546"/>
                  </a:lnTo>
                  <a:lnTo>
                    <a:pt x="967" y="563"/>
                  </a:lnTo>
                  <a:lnTo>
                    <a:pt x="943" y="584"/>
                  </a:lnTo>
                  <a:lnTo>
                    <a:pt x="933" y="594"/>
                  </a:lnTo>
                  <a:lnTo>
                    <a:pt x="919" y="604"/>
                  </a:lnTo>
                  <a:lnTo>
                    <a:pt x="909" y="614"/>
                  </a:lnTo>
                  <a:lnTo>
                    <a:pt x="898" y="625"/>
                  </a:lnTo>
                  <a:lnTo>
                    <a:pt x="874" y="645"/>
                  </a:lnTo>
                  <a:lnTo>
                    <a:pt x="850" y="662"/>
                  </a:lnTo>
                  <a:cubicBezTo>
                    <a:pt x="720" y="782"/>
                    <a:pt x="604" y="913"/>
                    <a:pt x="501" y="1056"/>
                  </a:cubicBezTo>
                  <a:cubicBezTo>
                    <a:pt x="463" y="1104"/>
                    <a:pt x="432" y="1152"/>
                    <a:pt x="401" y="1204"/>
                  </a:cubicBezTo>
                  <a:lnTo>
                    <a:pt x="388" y="1221"/>
                  </a:lnTo>
                  <a:cubicBezTo>
                    <a:pt x="360" y="1269"/>
                    <a:pt x="333" y="1317"/>
                    <a:pt x="302" y="1368"/>
                  </a:cubicBezTo>
                  <a:lnTo>
                    <a:pt x="295" y="1385"/>
                  </a:lnTo>
                  <a:cubicBezTo>
                    <a:pt x="268" y="1433"/>
                    <a:pt x="244" y="1485"/>
                    <a:pt x="220" y="1540"/>
                  </a:cubicBezTo>
                  <a:lnTo>
                    <a:pt x="213" y="1557"/>
                  </a:lnTo>
                  <a:cubicBezTo>
                    <a:pt x="189" y="1608"/>
                    <a:pt x="168" y="1663"/>
                    <a:pt x="151" y="1714"/>
                  </a:cubicBezTo>
                  <a:lnTo>
                    <a:pt x="144" y="1735"/>
                  </a:lnTo>
                  <a:cubicBezTo>
                    <a:pt x="124" y="1790"/>
                    <a:pt x="107" y="1845"/>
                    <a:pt x="93" y="1899"/>
                  </a:cubicBezTo>
                  <a:lnTo>
                    <a:pt x="86" y="1920"/>
                  </a:lnTo>
                  <a:cubicBezTo>
                    <a:pt x="72" y="1975"/>
                    <a:pt x="59" y="2033"/>
                    <a:pt x="48" y="2088"/>
                  </a:cubicBezTo>
                  <a:cubicBezTo>
                    <a:pt x="48" y="2095"/>
                    <a:pt x="45" y="2102"/>
                    <a:pt x="42" y="2112"/>
                  </a:cubicBezTo>
                  <a:cubicBezTo>
                    <a:pt x="31" y="2167"/>
                    <a:pt x="24" y="2225"/>
                    <a:pt x="18" y="2283"/>
                  </a:cubicBezTo>
                  <a:cubicBezTo>
                    <a:pt x="18" y="2290"/>
                    <a:pt x="18" y="2297"/>
                    <a:pt x="14" y="2304"/>
                  </a:cubicBezTo>
                  <a:cubicBezTo>
                    <a:pt x="11" y="2331"/>
                    <a:pt x="7" y="2362"/>
                    <a:pt x="4" y="2393"/>
                  </a:cubicBezTo>
                  <a:cubicBezTo>
                    <a:pt x="4" y="2420"/>
                    <a:pt x="1" y="2451"/>
                    <a:pt x="1" y="2482"/>
                  </a:cubicBezTo>
                  <a:lnTo>
                    <a:pt x="1" y="2503"/>
                  </a:lnTo>
                  <a:lnTo>
                    <a:pt x="1" y="2592"/>
                  </a:lnTo>
                  <a:cubicBezTo>
                    <a:pt x="1" y="2681"/>
                    <a:pt x="4" y="2770"/>
                    <a:pt x="14" y="2859"/>
                  </a:cubicBezTo>
                  <a:cubicBezTo>
                    <a:pt x="11" y="2886"/>
                    <a:pt x="14" y="2907"/>
                    <a:pt x="14" y="2924"/>
                  </a:cubicBezTo>
                  <a:cubicBezTo>
                    <a:pt x="18" y="2951"/>
                    <a:pt x="21" y="2975"/>
                    <a:pt x="24" y="2999"/>
                  </a:cubicBezTo>
                  <a:cubicBezTo>
                    <a:pt x="42" y="3106"/>
                    <a:pt x="66" y="3212"/>
                    <a:pt x="93" y="3315"/>
                  </a:cubicBezTo>
                  <a:cubicBezTo>
                    <a:pt x="103" y="3346"/>
                    <a:pt x="114" y="3376"/>
                    <a:pt x="124" y="3407"/>
                  </a:cubicBezTo>
                  <a:lnTo>
                    <a:pt x="131" y="3431"/>
                  </a:lnTo>
                  <a:cubicBezTo>
                    <a:pt x="138" y="3455"/>
                    <a:pt x="148" y="3479"/>
                    <a:pt x="155" y="3503"/>
                  </a:cubicBezTo>
                  <a:lnTo>
                    <a:pt x="165" y="3524"/>
                  </a:lnTo>
                  <a:cubicBezTo>
                    <a:pt x="172" y="3548"/>
                    <a:pt x="182" y="3575"/>
                    <a:pt x="196" y="3599"/>
                  </a:cubicBezTo>
                  <a:cubicBezTo>
                    <a:pt x="295" y="3846"/>
                    <a:pt x="436" y="4075"/>
                    <a:pt x="607" y="4281"/>
                  </a:cubicBezTo>
                  <a:lnTo>
                    <a:pt x="631" y="4308"/>
                  </a:lnTo>
                  <a:lnTo>
                    <a:pt x="645" y="4326"/>
                  </a:lnTo>
                  <a:cubicBezTo>
                    <a:pt x="665" y="4346"/>
                    <a:pt x="686" y="4370"/>
                    <a:pt x="706" y="4394"/>
                  </a:cubicBezTo>
                  <a:lnTo>
                    <a:pt x="717" y="4404"/>
                  </a:lnTo>
                  <a:cubicBezTo>
                    <a:pt x="737" y="4425"/>
                    <a:pt x="754" y="4442"/>
                    <a:pt x="775" y="4463"/>
                  </a:cubicBezTo>
                  <a:lnTo>
                    <a:pt x="789" y="4476"/>
                  </a:lnTo>
                  <a:cubicBezTo>
                    <a:pt x="809" y="4497"/>
                    <a:pt x="833" y="4518"/>
                    <a:pt x="854" y="4538"/>
                  </a:cubicBezTo>
                  <a:lnTo>
                    <a:pt x="867" y="4548"/>
                  </a:lnTo>
                  <a:cubicBezTo>
                    <a:pt x="888" y="4565"/>
                    <a:pt x="905" y="4583"/>
                    <a:pt x="926" y="4600"/>
                  </a:cubicBezTo>
                  <a:lnTo>
                    <a:pt x="943" y="4613"/>
                  </a:lnTo>
                  <a:cubicBezTo>
                    <a:pt x="967" y="4634"/>
                    <a:pt x="991" y="4655"/>
                    <a:pt x="1015" y="4672"/>
                  </a:cubicBezTo>
                  <a:lnTo>
                    <a:pt x="1025" y="4682"/>
                  </a:lnTo>
                  <a:cubicBezTo>
                    <a:pt x="1049" y="4696"/>
                    <a:pt x="1070" y="4713"/>
                    <a:pt x="1090" y="4730"/>
                  </a:cubicBezTo>
                  <a:lnTo>
                    <a:pt x="1111" y="4740"/>
                  </a:lnTo>
                  <a:cubicBezTo>
                    <a:pt x="1135" y="4757"/>
                    <a:pt x="1159" y="4775"/>
                    <a:pt x="1186" y="4792"/>
                  </a:cubicBezTo>
                  <a:lnTo>
                    <a:pt x="1196" y="4799"/>
                  </a:lnTo>
                  <a:cubicBezTo>
                    <a:pt x="1220" y="4816"/>
                    <a:pt x="1244" y="4829"/>
                    <a:pt x="1265" y="4843"/>
                  </a:cubicBezTo>
                  <a:lnTo>
                    <a:pt x="1286" y="4853"/>
                  </a:lnTo>
                  <a:cubicBezTo>
                    <a:pt x="1313" y="4870"/>
                    <a:pt x="1337" y="4884"/>
                    <a:pt x="1364" y="4898"/>
                  </a:cubicBezTo>
                  <a:lnTo>
                    <a:pt x="1378" y="4905"/>
                  </a:lnTo>
                  <a:cubicBezTo>
                    <a:pt x="1402" y="4918"/>
                    <a:pt x="1426" y="4932"/>
                    <a:pt x="1450" y="4942"/>
                  </a:cubicBezTo>
                  <a:lnTo>
                    <a:pt x="1471" y="4953"/>
                  </a:lnTo>
                  <a:cubicBezTo>
                    <a:pt x="1498" y="4966"/>
                    <a:pt x="1525" y="4980"/>
                    <a:pt x="1556" y="4990"/>
                  </a:cubicBezTo>
                  <a:lnTo>
                    <a:pt x="1567" y="4997"/>
                  </a:lnTo>
                  <a:lnTo>
                    <a:pt x="1611" y="5014"/>
                  </a:lnTo>
                  <a:cubicBezTo>
                    <a:pt x="1744" y="4988"/>
                    <a:pt x="1879" y="4975"/>
                    <a:pt x="2013" y="4975"/>
                  </a:cubicBezTo>
                  <a:cubicBezTo>
                    <a:pt x="2227" y="4975"/>
                    <a:pt x="2440" y="5009"/>
                    <a:pt x="2643" y="5076"/>
                  </a:cubicBezTo>
                  <a:cubicBezTo>
                    <a:pt x="2934" y="3805"/>
                    <a:pt x="3945" y="2818"/>
                    <a:pt x="5226" y="2561"/>
                  </a:cubicBezTo>
                  <a:lnTo>
                    <a:pt x="5226" y="2509"/>
                  </a:lnTo>
                  <a:lnTo>
                    <a:pt x="5226" y="2489"/>
                  </a:lnTo>
                  <a:cubicBezTo>
                    <a:pt x="5226" y="2458"/>
                    <a:pt x="5223" y="2427"/>
                    <a:pt x="5223" y="2400"/>
                  </a:cubicBezTo>
                  <a:cubicBezTo>
                    <a:pt x="5220" y="2369"/>
                    <a:pt x="5216" y="2338"/>
                    <a:pt x="5213" y="2311"/>
                  </a:cubicBezTo>
                  <a:lnTo>
                    <a:pt x="5209" y="2290"/>
                  </a:lnTo>
                  <a:cubicBezTo>
                    <a:pt x="5202" y="2232"/>
                    <a:pt x="5196" y="2174"/>
                    <a:pt x="5185" y="2119"/>
                  </a:cubicBezTo>
                  <a:cubicBezTo>
                    <a:pt x="5185" y="2108"/>
                    <a:pt x="5182" y="2102"/>
                    <a:pt x="5178" y="2095"/>
                  </a:cubicBezTo>
                  <a:cubicBezTo>
                    <a:pt x="5168" y="2040"/>
                    <a:pt x="5154" y="1982"/>
                    <a:pt x="5141" y="1927"/>
                  </a:cubicBezTo>
                  <a:lnTo>
                    <a:pt x="5134" y="1906"/>
                  </a:lnTo>
                  <a:cubicBezTo>
                    <a:pt x="5120" y="1851"/>
                    <a:pt x="5103" y="1797"/>
                    <a:pt x="5082" y="1742"/>
                  </a:cubicBezTo>
                  <a:lnTo>
                    <a:pt x="5076" y="1721"/>
                  </a:lnTo>
                  <a:cubicBezTo>
                    <a:pt x="5058" y="1670"/>
                    <a:pt x="5038" y="1615"/>
                    <a:pt x="5014" y="1564"/>
                  </a:cubicBezTo>
                  <a:lnTo>
                    <a:pt x="5007" y="1543"/>
                  </a:lnTo>
                  <a:cubicBezTo>
                    <a:pt x="4983" y="1492"/>
                    <a:pt x="4959" y="1440"/>
                    <a:pt x="4932" y="1392"/>
                  </a:cubicBezTo>
                  <a:lnTo>
                    <a:pt x="4921" y="1375"/>
                  </a:lnTo>
                  <a:cubicBezTo>
                    <a:pt x="4897" y="1324"/>
                    <a:pt x="4867" y="1276"/>
                    <a:pt x="4836" y="1228"/>
                  </a:cubicBezTo>
                  <a:lnTo>
                    <a:pt x="4825" y="1211"/>
                  </a:lnTo>
                  <a:cubicBezTo>
                    <a:pt x="4795" y="1159"/>
                    <a:pt x="4764" y="1111"/>
                    <a:pt x="4726" y="1063"/>
                  </a:cubicBezTo>
                  <a:cubicBezTo>
                    <a:pt x="4623" y="919"/>
                    <a:pt x="4507" y="789"/>
                    <a:pt x="4377" y="669"/>
                  </a:cubicBezTo>
                  <a:lnTo>
                    <a:pt x="4353" y="652"/>
                  </a:lnTo>
                  <a:lnTo>
                    <a:pt x="4329" y="628"/>
                  </a:lnTo>
                  <a:lnTo>
                    <a:pt x="4318" y="621"/>
                  </a:lnTo>
                  <a:lnTo>
                    <a:pt x="4308" y="611"/>
                  </a:lnTo>
                  <a:lnTo>
                    <a:pt x="4294" y="601"/>
                  </a:lnTo>
                  <a:lnTo>
                    <a:pt x="4284" y="590"/>
                  </a:lnTo>
                  <a:lnTo>
                    <a:pt x="4260" y="570"/>
                  </a:lnTo>
                  <a:lnTo>
                    <a:pt x="4236" y="553"/>
                  </a:lnTo>
                  <a:lnTo>
                    <a:pt x="4212" y="532"/>
                  </a:lnTo>
                  <a:lnTo>
                    <a:pt x="4188" y="515"/>
                  </a:lnTo>
                  <a:lnTo>
                    <a:pt x="4164" y="498"/>
                  </a:lnTo>
                  <a:lnTo>
                    <a:pt x="4140" y="481"/>
                  </a:lnTo>
                  <a:lnTo>
                    <a:pt x="4113" y="460"/>
                  </a:lnTo>
                  <a:lnTo>
                    <a:pt x="4089" y="443"/>
                  </a:lnTo>
                  <a:lnTo>
                    <a:pt x="4065" y="426"/>
                  </a:lnTo>
                  <a:lnTo>
                    <a:pt x="4037" y="409"/>
                  </a:lnTo>
                  <a:lnTo>
                    <a:pt x="4013" y="392"/>
                  </a:lnTo>
                  <a:lnTo>
                    <a:pt x="3986" y="378"/>
                  </a:lnTo>
                  <a:lnTo>
                    <a:pt x="3958" y="361"/>
                  </a:lnTo>
                  <a:lnTo>
                    <a:pt x="3934" y="347"/>
                  </a:lnTo>
                  <a:lnTo>
                    <a:pt x="3907" y="330"/>
                  </a:lnTo>
                  <a:lnTo>
                    <a:pt x="3880" y="316"/>
                  </a:lnTo>
                  <a:lnTo>
                    <a:pt x="3852" y="299"/>
                  </a:lnTo>
                  <a:lnTo>
                    <a:pt x="3825" y="285"/>
                  </a:lnTo>
                  <a:lnTo>
                    <a:pt x="3801" y="272"/>
                  </a:lnTo>
                  <a:lnTo>
                    <a:pt x="3770" y="258"/>
                  </a:lnTo>
                  <a:lnTo>
                    <a:pt x="3746" y="244"/>
                  </a:lnTo>
                  <a:lnTo>
                    <a:pt x="3729" y="237"/>
                  </a:lnTo>
                  <a:lnTo>
                    <a:pt x="3715" y="231"/>
                  </a:lnTo>
                  <a:lnTo>
                    <a:pt x="3688" y="220"/>
                  </a:lnTo>
                  <a:lnTo>
                    <a:pt x="3671" y="210"/>
                  </a:lnTo>
                  <a:lnTo>
                    <a:pt x="3653" y="203"/>
                  </a:lnTo>
                  <a:lnTo>
                    <a:pt x="3626" y="193"/>
                  </a:lnTo>
                  <a:lnTo>
                    <a:pt x="3578" y="172"/>
                  </a:lnTo>
                  <a:lnTo>
                    <a:pt x="3554" y="162"/>
                  </a:lnTo>
                  <a:lnTo>
                    <a:pt x="3520" y="148"/>
                  </a:lnTo>
                  <a:lnTo>
                    <a:pt x="3492" y="141"/>
                  </a:lnTo>
                  <a:lnTo>
                    <a:pt x="3462" y="128"/>
                  </a:lnTo>
                  <a:lnTo>
                    <a:pt x="3448" y="124"/>
                  </a:lnTo>
                  <a:lnTo>
                    <a:pt x="3434" y="121"/>
                  </a:lnTo>
                  <a:lnTo>
                    <a:pt x="3417" y="114"/>
                  </a:lnTo>
                  <a:lnTo>
                    <a:pt x="3400" y="111"/>
                  </a:lnTo>
                  <a:lnTo>
                    <a:pt x="3372" y="100"/>
                  </a:lnTo>
                  <a:lnTo>
                    <a:pt x="3342" y="90"/>
                  </a:lnTo>
                  <a:lnTo>
                    <a:pt x="3311" y="83"/>
                  </a:lnTo>
                  <a:lnTo>
                    <a:pt x="3280" y="76"/>
                  </a:lnTo>
                  <a:lnTo>
                    <a:pt x="3253" y="70"/>
                  </a:lnTo>
                  <a:lnTo>
                    <a:pt x="3218" y="59"/>
                  </a:lnTo>
                  <a:lnTo>
                    <a:pt x="3191" y="52"/>
                  </a:lnTo>
                  <a:lnTo>
                    <a:pt x="3157" y="46"/>
                  </a:lnTo>
                  <a:lnTo>
                    <a:pt x="3129" y="39"/>
                  </a:lnTo>
                  <a:lnTo>
                    <a:pt x="3095" y="35"/>
                  </a:lnTo>
                  <a:lnTo>
                    <a:pt x="3081" y="32"/>
                  </a:lnTo>
                  <a:lnTo>
                    <a:pt x="3067" y="28"/>
                  </a:lnTo>
                  <a:lnTo>
                    <a:pt x="3033" y="22"/>
                  </a:lnTo>
                  <a:lnTo>
                    <a:pt x="3002" y="18"/>
                  </a:lnTo>
                  <a:lnTo>
                    <a:pt x="2968" y="15"/>
                  </a:lnTo>
                  <a:lnTo>
                    <a:pt x="2941" y="15"/>
                  </a:lnTo>
                  <a:lnTo>
                    <a:pt x="2903" y="11"/>
                  </a:lnTo>
                  <a:lnTo>
                    <a:pt x="2876" y="8"/>
                  </a:lnTo>
                  <a:lnTo>
                    <a:pt x="2838" y="8"/>
                  </a:lnTo>
                  <a:lnTo>
                    <a:pt x="2810" y="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D0DAE1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9725;p88">
              <a:extLst>
                <a:ext uri="{FF2B5EF4-FFF2-40B4-BE49-F238E27FC236}">
                  <a16:creationId xmlns:a16="http://schemas.microsoft.com/office/drawing/2014/main" id="{DE18F701-7011-2181-0968-BE1C1A2C5CD4}"/>
                </a:ext>
              </a:extLst>
            </p:cNvPr>
            <p:cNvSpPr/>
            <p:nvPr/>
          </p:nvSpPr>
          <p:spPr>
            <a:xfrm>
              <a:off x="1452161" y="3273471"/>
              <a:ext cx="125422" cy="136109"/>
            </a:xfrm>
            <a:custGeom>
              <a:avLst/>
              <a:gdLst/>
              <a:ahLst/>
              <a:cxnLst/>
              <a:rect l="l" t="t" r="r" b="b"/>
              <a:pathLst>
                <a:path w="4788" h="5196" extrusionOk="0">
                  <a:moveTo>
                    <a:pt x="1981" y="1"/>
                  </a:moveTo>
                  <a:lnTo>
                    <a:pt x="1954" y="4"/>
                  </a:lnTo>
                  <a:lnTo>
                    <a:pt x="1920" y="4"/>
                  </a:lnTo>
                  <a:lnTo>
                    <a:pt x="1889" y="8"/>
                  </a:lnTo>
                  <a:lnTo>
                    <a:pt x="1855" y="11"/>
                  </a:lnTo>
                  <a:lnTo>
                    <a:pt x="1824" y="11"/>
                  </a:lnTo>
                  <a:lnTo>
                    <a:pt x="1789" y="15"/>
                  </a:lnTo>
                  <a:lnTo>
                    <a:pt x="1762" y="21"/>
                  </a:lnTo>
                  <a:lnTo>
                    <a:pt x="1728" y="25"/>
                  </a:lnTo>
                  <a:lnTo>
                    <a:pt x="1714" y="28"/>
                  </a:lnTo>
                  <a:lnTo>
                    <a:pt x="1697" y="32"/>
                  </a:lnTo>
                  <a:lnTo>
                    <a:pt x="1666" y="39"/>
                  </a:lnTo>
                  <a:lnTo>
                    <a:pt x="1635" y="45"/>
                  </a:lnTo>
                  <a:lnTo>
                    <a:pt x="1604" y="52"/>
                  </a:lnTo>
                  <a:lnTo>
                    <a:pt x="1574" y="56"/>
                  </a:lnTo>
                  <a:lnTo>
                    <a:pt x="1543" y="66"/>
                  </a:lnTo>
                  <a:lnTo>
                    <a:pt x="1512" y="73"/>
                  </a:lnTo>
                  <a:lnTo>
                    <a:pt x="1481" y="83"/>
                  </a:lnTo>
                  <a:lnTo>
                    <a:pt x="1454" y="90"/>
                  </a:lnTo>
                  <a:lnTo>
                    <a:pt x="1419" y="100"/>
                  </a:lnTo>
                  <a:lnTo>
                    <a:pt x="1392" y="107"/>
                  </a:lnTo>
                  <a:lnTo>
                    <a:pt x="1375" y="114"/>
                  </a:lnTo>
                  <a:lnTo>
                    <a:pt x="1361" y="117"/>
                  </a:lnTo>
                  <a:lnTo>
                    <a:pt x="1347" y="121"/>
                  </a:lnTo>
                  <a:lnTo>
                    <a:pt x="1334" y="128"/>
                  </a:lnTo>
                  <a:lnTo>
                    <a:pt x="1299" y="138"/>
                  </a:lnTo>
                  <a:lnTo>
                    <a:pt x="1275" y="148"/>
                  </a:lnTo>
                  <a:lnTo>
                    <a:pt x="1241" y="159"/>
                  </a:lnTo>
                  <a:lnTo>
                    <a:pt x="1217" y="169"/>
                  </a:lnTo>
                  <a:lnTo>
                    <a:pt x="1190" y="179"/>
                  </a:lnTo>
                  <a:cubicBezTo>
                    <a:pt x="1" y="1892"/>
                    <a:pt x="607" y="4264"/>
                    <a:pt x="2475" y="5196"/>
                  </a:cubicBezTo>
                  <a:lnTo>
                    <a:pt x="2519" y="5196"/>
                  </a:lnTo>
                  <a:cubicBezTo>
                    <a:pt x="2547" y="5189"/>
                    <a:pt x="2578" y="5186"/>
                    <a:pt x="2608" y="5182"/>
                  </a:cubicBezTo>
                  <a:lnTo>
                    <a:pt x="2615" y="5182"/>
                  </a:lnTo>
                  <a:cubicBezTo>
                    <a:pt x="2646" y="5175"/>
                    <a:pt x="2677" y="5168"/>
                    <a:pt x="2708" y="5162"/>
                  </a:cubicBezTo>
                  <a:lnTo>
                    <a:pt x="2732" y="5158"/>
                  </a:lnTo>
                  <a:cubicBezTo>
                    <a:pt x="2759" y="5151"/>
                    <a:pt x="2790" y="5144"/>
                    <a:pt x="2818" y="5138"/>
                  </a:cubicBezTo>
                  <a:lnTo>
                    <a:pt x="2824" y="5138"/>
                  </a:lnTo>
                  <a:cubicBezTo>
                    <a:pt x="2855" y="5131"/>
                    <a:pt x="2886" y="5121"/>
                    <a:pt x="2917" y="5114"/>
                  </a:cubicBezTo>
                  <a:lnTo>
                    <a:pt x="2937" y="5107"/>
                  </a:lnTo>
                  <a:cubicBezTo>
                    <a:pt x="2968" y="5097"/>
                    <a:pt x="2996" y="5090"/>
                    <a:pt x="3020" y="5079"/>
                  </a:cubicBezTo>
                  <a:lnTo>
                    <a:pt x="3030" y="5076"/>
                  </a:lnTo>
                  <a:cubicBezTo>
                    <a:pt x="3057" y="5066"/>
                    <a:pt x="3088" y="5055"/>
                    <a:pt x="3119" y="5045"/>
                  </a:cubicBezTo>
                  <a:lnTo>
                    <a:pt x="3140" y="5035"/>
                  </a:lnTo>
                  <a:cubicBezTo>
                    <a:pt x="3164" y="5025"/>
                    <a:pt x="3191" y="5014"/>
                    <a:pt x="3215" y="5004"/>
                  </a:cubicBezTo>
                  <a:lnTo>
                    <a:pt x="3225" y="5001"/>
                  </a:lnTo>
                  <a:cubicBezTo>
                    <a:pt x="3256" y="4987"/>
                    <a:pt x="3284" y="4973"/>
                    <a:pt x="3311" y="4959"/>
                  </a:cubicBezTo>
                  <a:lnTo>
                    <a:pt x="3332" y="4949"/>
                  </a:lnTo>
                  <a:cubicBezTo>
                    <a:pt x="3359" y="4939"/>
                    <a:pt x="3383" y="4925"/>
                    <a:pt x="3407" y="4911"/>
                  </a:cubicBezTo>
                  <a:lnTo>
                    <a:pt x="3417" y="4908"/>
                  </a:lnTo>
                  <a:cubicBezTo>
                    <a:pt x="3445" y="4891"/>
                    <a:pt x="3472" y="4877"/>
                    <a:pt x="3499" y="4860"/>
                  </a:cubicBezTo>
                  <a:lnTo>
                    <a:pt x="3517" y="4850"/>
                  </a:lnTo>
                  <a:cubicBezTo>
                    <a:pt x="3541" y="4836"/>
                    <a:pt x="3565" y="4822"/>
                    <a:pt x="3585" y="4809"/>
                  </a:cubicBezTo>
                  <a:lnTo>
                    <a:pt x="3599" y="4802"/>
                  </a:lnTo>
                  <a:cubicBezTo>
                    <a:pt x="3623" y="4785"/>
                    <a:pt x="3647" y="4768"/>
                    <a:pt x="3674" y="4747"/>
                  </a:cubicBezTo>
                  <a:lnTo>
                    <a:pt x="3691" y="4737"/>
                  </a:lnTo>
                  <a:cubicBezTo>
                    <a:pt x="3712" y="4720"/>
                    <a:pt x="3736" y="4706"/>
                    <a:pt x="3756" y="4689"/>
                  </a:cubicBezTo>
                  <a:lnTo>
                    <a:pt x="3767" y="4678"/>
                  </a:lnTo>
                  <a:cubicBezTo>
                    <a:pt x="3791" y="4661"/>
                    <a:pt x="3815" y="4641"/>
                    <a:pt x="3839" y="4624"/>
                  </a:cubicBezTo>
                  <a:lnTo>
                    <a:pt x="3856" y="4606"/>
                  </a:lnTo>
                  <a:cubicBezTo>
                    <a:pt x="3876" y="4593"/>
                    <a:pt x="3897" y="4572"/>
                    <a:pt x="3918" y="4555"/>
                  </a:cubicBezTo>
                  <a:lnTo>
                    <a:pt x="3928" y="4545"/>
                  </a:lnTo>
                  <a:cubicBezTo>
                    <a:pt x="3952" y="4524"/>
                    <a:pt x="3972" y="4504"/>
                    <a:pt x="3996" y="4483"/>
                  </a:cubicBezTo>
                  <a:lnTo>
                    <a:pt x="4010" y="4469"/>
                  </a:lnTo>
                  <a:cubicBezTo>
                    <a:pt x="4027" y="4449"/>
                    <a:pt x="4048" y="4432"/>
                    <a:pt x="4065" y="4411"/>
                  </a:cubicBezTo>
                  <a:lnTo>
                    <a:pt x="4075" y="4401"/>
                  </a:lnTo>
                  <a:cubicBezTo>
                    <a:pt x="4096" y="4377"/>
                    <a:pt x="4116" y="4356"/>
                    <a:pt x="4137" y="4332"/>
                  </a:cubicBezTo>
                  <a:lnTo>
                    <a:pt x="4151" y="4315"/>
                  </a:lnTo>
                  <a:lnTo>
                    <a:pt x="4175" y="4291"/>
                  </a:lnTo>
                  <a:lnTo>
                    <a:pt x="4175" y="4288"/>
                  </a:lnTo>
                  <a:cubicBezTo>
                    <a:pt x="4346" y="4082"/>
                    <a:pt x="4486" y="3853"/>
                    <a:pt x="4589" y="3609"/>
                  </a:cubicBezTo>
                  <a:cubicBezTo>
                    <a:pt x="4599" y="3582"/>
                    <a:pt x="4610" y="3554"/>
                    <a:pt x="4620" y="3530"/>
                  </a:cubicBezTo>
                  <a:lnTo>
                    <a:pt x="4627" y="3510"/>
                  </a:lnTo>
                  <a:cubicBezTo>
                    <a:pt x="4634" y="3486"/>
                    <a:pt x="4644" y="3462"/>
                    <a:pt x="4651" y="3438"/>
                  </a:cubicBezTo>
                  <a:lnTo>
                    <a:pt x="4661" y="3414"/>
                  </a:lnTo>
                  <a:cubicBezTo>
                    <a:pt x="4671" y="3383"/>
                    <a:pt x="4678" y="3352"/>
                    <a:pt x="4689" y="3321"/>
                  </a:cubicBezTo>
                  <a:cubicBezTo>
                    <a:pt x="4719" y="3219"/>
                    <a:pt x="4740" y="3112"/>
                    <a:pt x="4757" y="3006"/>
                  </a:cubicBezTo>
                  <a:cubicBezTo>
                    <a:pt x="4761" y="2982"/>
                    <a:pt x="4764" y="2958"/>
                    <a:pt x="4767" y="2934"/>
                  </a:cubicBezTo>
                  <a:cubicBezTo>
                    <a:pt x="4771" y="2910"/>
                    <a:pt x="4771" y="2893"/>
                    <a:pt x="4774" y="2876"/>
                  </a:cubicBezTo>
                  <a:cubicBezTo>
                    <a:pt x="4785" y="2787"/>
                    <a:pt x="4788" y="2698"/>
                    <a:pt x="4788" y="2609"/>
                  </a:cubicBezTo>
                  <a:lnTo>
                    <a:pt x="4788" y="2516"/>
                  </a:lnTo>
                  <a:cubicBezTo>
                    <a:pt x="4788" y="2502"/>
                    <a:pt x="4788" y="2496"/>
                    <a:pt x="4788" y="2489"/>
                  </a:cubicBezTo>
                  <a:cubicBezTo>
                    <a:pt x="4788" y="2461"/>
                    <a:pt x="4785" y="2430"/>
                    <a:pt x="4781" y="2400"/>
                  </a:cubicBezTo>
                  <a:cubicBezTo>
                    <a:pt x="4778" y="2369"/>
                    <a:pt x="4778" y="2341"/>
                    <a:pt x="4771" y="2311"/>
                  </a:cubicBezTo>
                  <a:lnTo>
                    <a:pt x="4771" y="2290"/>
                  </a:lnTo>
                  <a:cubicBezTo>
                    <a:pt x="4764" y="2232"/>
                    <a:pt x="4754" y="2177"/>
                    <a:pt x="4743" y="2119"/>
                  </a:cubicBezTo>
                  <a:lnTo>
                    <a:pt x="4740" y="2098"/>
                  </a:lnTo>
                  <a:cubicBezTo>
                    <a:pt x="4726" y="2040"/>
                    <a:pt x="4716" y="1985"/>
                    <a:pt x="4699" y="1930"/>
                  </a:cubicBezTo>
                  <a:lnTo>
                    <a:pt x="4695" y="1910"/>
                  </a:lnTo>
                  <a:cubicBezTo>
                    <a:pt x="4678" y="1851"/>
                    <a:pt x="4661" y="1797"/>
                    <a:pt x="4644" y="1745"/>
                  </a:cubicBezTo>
                  <a:lnTo>
                    <a:pt x="4637" y="1725"/>
                  </a:lnTo>
                  <a:cubicBezTo>
                    <a:pt x="4617" y="1670"/>
                    <a:pt x="4596" y="1618"/>
                    <a:pt x="4575" y="1567"/>
                  </a:cubicBezTo>
                  <a:lnTo>
                    <a:pt x="4565" y="1546"/>
                  </a:lnTo>
                  <a:cubicBezTo>
                    <a:pt x="4545" y="1495"/>
                    <a:pt x="4517" y="1444"/>
                    <a:pt x="4493" y="1392"/>
                  </a:cubicBezTo>
                  <a:lnTo>
                    <a:pt x="4483" y="1375"/>
                  </a:lnTo>
                  <a:cubicBezTo>
                    <a:pt x="4456" y="1327"/>
                    <a:pt x="4428" y="1276"/>
                    <a:pt x="4397" y="1228"/>
                  </a:cubicBezTo>
                  <a:lnTo>
                    <a:pt x="4387" y="1211"/>
                  </a:lnTo>
                  <a:cubicBezTo>
                    <a:pt x="4356" y="1163"/>
                    <a:pt x="4322" y="1115"/>
                    <a:pt x="4288" y="1067"/>
                  </a:cubicBezTo>
                  <a:cubicBezTo>
                    <a:pt x="4185" y="923"/>
                    <a:pt x="4065" y="792"/>
                    <a:pt x="3935" y="673"/>
                  </a:cubicBezTo>
                  <a:lnTo>
                    <a:pt x="3914" y="652"/>
                  </a:lnTo>
                  <a:lnTo>
                    <a:pt x="3890" y="631"/>
                  </a:lnTo>
                  <a:lnTo>
                    <a:pt x="3880" y="621"/>
                  </a:lnTo>
                  <a:lnTo>
                    <a:pt x="3866" y="611"/>
                  </a:lnTo>
                  <a:lnTo>
                    <a:pt x="3856" y="601"/>
                  </a:lnTo>
                  <a:lnTo>
                    <a:pt x="3846" y="594"/>
                  </a:lnTo>
                  <a:lnTo>
                    <a:pt x="3822" y="573"/>
                  </a:lnTo>
                  <a:lnTo>
                    <a:pt x="3798" y="553"/>
                  </a:lnTo>
                  <a:lnTo>
                    <a:pt x="3774" y="535"/>
                  </a:lnTo>
                  <a:lnTo>
                    <a:pt x="3750" y="518"/>
                  </a:lnTo>
                  <a:lnTo>
                    <a:pt x="3726" y="498"/>
                  </a:lnTo>
                  <a:lnTo>
                    <a:pt x="3702" y="481"/>
                  </a:lnTo>
                  <a:lnTo>
                    <a:pt x="3674" y="463"/>
                  </a:lnTo>
                  <a:lnTo>
                    <a:pt x="3650" y="446"/>
                  </a:lnTo>
                  <a:lnTo>
                    <a:pt x="3626" y="429"/>
                  </a:lnTo>
                  <a:lnTo>
                    <a:pt x="3599" y="412"/>
                  </a:lnTo>
                  <a:lnTo>
                    <a:pt x="3571" y="395"/>
                  </a:lnTo>
                  <a:lnTo>
                    <a:pt x="3547" y="378"/>
                  </a:lnTo>
                  <a:lnTo>
                    <a:pt x="3520" y="364"/>
                  </a:lnTo>
                  <a:lnTo>
                    <a:pt x="3496" y="347"/>
                  </a:lnTo>
                  <a:lnTo>
                    <a:pt x="3469" y="333"/>
                  </a:lnTo>
                  <a:lnTo>
                    <a:pt x="3441" y="316"/>
                  </a:lnTo>
                  <a:lnTo>
                    <a:pt x="3414" y="302"/>
                  </a:lnTo>
                  <a:lnTo>
                    <a:pt x="3386" y="289"/>
                  </a:lnTo>
                  <a:lnTo>
                    <a:pt x="3359" y="275"/>
                  </a:lnTo>
                  <a:lnTo>
                    <a:pt x="3332" y="261"/>
                  </a:lnTo>
                  <a:lnTo>
                    <a:pt x="3304" y="248"/>
                  </a:lnTo>
                  <a:lnTo>
                    <a:pt x="3290" y="241"/>
                  </a:lnTo>
                  <a:lnTo>
                    <a:pt x="3277" y="234"/>
                  </a:lnTo>
                  <a:lnTo>
                    <a:pt x="3249" y="220"/>
                  </a:lnTo>
                  <a:lnTo>
                    <a:pt x="3232" y="213"/>
                  </a:lnTo>
                  <a:lnTo>
                    <a:pt x="3215" y="206"/>
                  </a:lnTo>
                  <a:lnTo>
                    <a:pt x="3188" y="193"/>
                  </a:lnTo>
                  <a:lnTo>
                    <a:pt x="3136" y="176"/>
                  </a:lnTo>
                  <a:lnTo>
                    <a:pt x="3112" y="165"/>
                  </a:lnTo>
                  <a:lnTo>
                    <a:pt x="3078" y="152"/>
                  </a:lnTo>
                  <a:lnTo>
                    <a:pt x="3054" y="141"/>
                  </a:lnTo>
                  <a:lnTo>
                    <a:pt x="3020" y="131"/>
                  </a:lnTo>
                  <a:lnTo>
                    <a:pt x="3006" y="128"/>
                  </a:lnTo>
                  <a:lnTo>
                    <a:pt x="2992" y="117"/>
                  </a:lnTo>
                  <a:lnTo>
                    <a:pt x="2975" y="114"/>
                  </a:lnTo>
                  <a:lnTo>
                    <a:pt x="2961" y="107"/>
                  </a:lnTo>
                  <a:lnTo>
                    <a:pt x="2931" y="100"/>
                  </a:lnTo>
                  <a:lnTo>
                    <a:pt x="2900" y="90"/>
                  </a:lnTo>
                  <a:lnTo>
                    <a:pt x="2872" y="83"/>
                  </a:lnTo>
                  <a:lnTo>
                    <a:pt x="2838" y="73"/>
                  </a:lnTo>
                  <a:lnTo>
                    <a:pt x="2811" y="66"/>
                  </a:lnTo>
                  <a:lnTo>
                    <a:pt x="2780" y="56"/>
                  </a:lnTo>
                  <a:lnTo>
                    <a:pt x="2749" y="52"/>
                  </a:lnTo>
                  <a:lnTo>
                    <a:pt x="2718" y="45"/>
                  </a:lnTo>
                  <a:lnTo>
                    <a:pt x="2687" y="39"/>
                  </a:lnTo>
                  <a:lnTo>
                    <a:pt x="2653" y="32"/>
                  </a:lnTo>
                  <a:lnTo>
                    <a:pt x="2639" y="28"/>
                  </a:lnTo>
                  <a:lnTo>
                    <a:pt x="2626" y="25"/>
                  </a:lnTo>
                  <a:lnTo>
                    <a:pt x="2591" y="21"/>
                  </a:lnTo>
                  <a:lnTo>
                    <a:pt x="2561" y="15"/>
                  </a:lnTo>
                  <a:lnTo>
                    <a:pt x="2526" y="11"/>
                  </a:lnTo>
                  <a:lnTo>
                    <a:pt x="2499" y="11"/>
                  </a:lnTo>
                  <a:lnTo>
                    <a:pt x="2465" y="8"/>
                  </a:lnTo>
                  <a:lnTo>
                    <a:pt x="2434" y="4"/>
                  </a:lnTo>
                  <a:lnTo>
                    <a:pt x="2399" y="4"/>
                  </a:lnTo>
                  <a:lnTo>
                    <a:pt x="2369" y="1"/>
                  </a:lnTo>
                  <a:close/>
                </a:path>
              </a:pathLst>
            </a:custGeom>
            <a:solidFill>
              <a:srgbClr val="D9E1E6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9726;p88">
              <a:extLst>
                <a:ext uri="{FF2B5EF4-FFF2-40B4-BE49-F238E27FC236}">
                  <a16:creationId xmlns:a16="http://schemas.microsoft.com/office/drawing/2014/main" id="{A28716EC-D637-4DEC-FE9F-4A1AA7174AB7}"/>
                </a:ext>
              </a:extLst>
            </p:cNvPr>
            <p:cNvSpPr/>
            <p:nvPr/>
          </p:nvSpPr>
          <p:spPr>
            <a:xfrm>
              <a:off x="1364381" y="3339849"/>
              <a:ext cx="406573" cy="216240"/>
            </a:xfrm>
            <a:custGeom>
              <a:avLst/>
              <a:gdLst/>
              <a:ahLst/>
              <a:cxnLst/>
              <a:rect l="l" t="t" r="r" b="b"/>
              <a:pathLst>
                <a:path w="15521" h="8255" extrusionOk="0">
                  <a:moveTo>
                    <a:pt x="8810" y="1"/>
                  </a:moveTo>
                  <a:cubicBezTo>
                    <a:pt x="7336" y="1"/>
                    <a:pt x="5926" y="986"/>
                    <a:pt x="5562" y="2587"/>
                  </a:cubicBezTo>
                  <a:cubicBezTo>
                    <a:pt x="5355" y="2517"/>
                    <a:pt x="5142" y="2484"/>
                    <a:pt x="4932" y="2484"/>
                  </a:cubicBezTo>
                  <a:cubicBezTo>
                    <a:pt x="4291" y="2484"/>
                    <a:pt x="3673" y="2794"/>
                    <a:pt x="3293" y="3344"/>
                  </a:cubicBezTo>
                  <a:cubicBezTo>
                    <a:pt x="3081" y="3288"/>
                    <a:pt x="2869" y="3262"/>
                    <a:pt x="2660" y="3262"/>
                  </a:cubicBezTo>
                  <a:cubicBezTo>
                    <a:pt x="1439" y="3262"/>
                    <a:pt x="353" y="4168"/>
                    <a:pt x="189" y="5444"/>
                  </a:cubicBezTo>
                  <a:cubicBezTo>
                    <a:pt x="0" y="6935"/>
                    <a:pt x="1162" y="8254"/>
                    <a:pt x="2666" y="8254"/>
                  </a:cubicBezTo>
                  <a:lnTo>
                    <a:pt x="12854" y="8254"/>
                  </a:lnTo>
                  <a:cubicBezTo>
                    <a:pt x="14365" y="8254"/>
                    <a:pt x="15520" y="6908"/>
                    <a:pt x="15291" y="5414"/>
                  </a:cubicBezTo>
                  <a:cubicBezTo>
                    <a:pt x="15100" y="4176"/>
                    <a:pt x="14035" y="3319"/>
                    <a:pt x="12855" y="3319"/>
                  </a:cubicBezTo>
                  <a:cubicBezTo>
                    <a:pt x="12610" y="3319"/>
                    <a:pt x="12361" y="3355"/>
                    <a:pt x="12114" y="3433"/>
                  </a:cubicBezTo>
                  <a:cubicBezTo>
                    <a:pt x="12117" y="3395"/>
                    <a:pt x="12117" y="3358"/>
                    <a:pt x="12117" y="3320"/>
                  </a:cubicBezTo>
                  <a:cubicBezTo>
                    <a:pt x="12117" y="2559"/>
                    <a:pt x="11854" y="1819"/>
                    <a:pt x="11374" y="1229"/>
                  </a:cubicBezTo>
                  <a:lnTo>
                    <a:pt x="10747" y="633"/>
                  </a:lnTo>
                  <a:cubicBezTo>
                    <a:pt x="10148" y="200"/>
                    <a:pt x="9472" y="1"/>
                    <a:pt x="8810" y="1"/>
                  </a:cubicBezTo>
                  <a:close/>
                </a:path>
              </a:pathLst>
            </a:custGeom>
            <a:solidFill>
              <a:srgbClr val="93AABA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9727;p88">
              <a:extLst>
                <a:ext uri="{FF2B5EF4-FFF2-40B4-BE49-F238E27FC236}">
                  <a16:creationId xmlns:a16="http://schemas.microsoft.com/office/drawing/2014/main" id="{AD58FD9C-2168-0C46-EBCF-244FFA0C621F}"/>
                </a:ext>
              </a:extLst>
            </p:cNvPr>
            <p:cNvSpPr/>
            <p:nvPr/>
          </p:nvSpPr>
          <p:spPr>
            <a:xfrm>
              <a:off x="1369411" y="3406830"/>
              <a:ext cx="204766" cy="151145"/>
            </a:xfrm>
            <a:custGeom>
              <a:avLst/>
              <a:gdLst/>
              <a:ahLst/>
              <a:cxnLst/>
              <a:rect l="l" t="t" r="r" b="b"/>
              <a:pathLst>
                <a:path w="7817" h="5770" extrusionOk="0">
                  <a:moveTo>
                    <a:pt x="4928" y="1"/>
                  </a:moveTo>
                  <a:cubicBezTo>
                    <a:pt x="4288" y="1"/>
                    <a:pt x="3672" y="311"/>
                    <a:pt x="3293" y="859"/>
                  </a:cubicBezTo>
                  <a:cubicBezTo>
                    <a:pt x="3081" y="803"/>
                    <a:pt x="2869" y="777"/>
                    <a:pt x="2660" y="777"/>
                  </a:cubicBezTo>
                  <a:cubicBezTo>
                    <a:pt x="1439" y="777"/>
                    <a:pt x="353" y="1683"/>
                    <a:pt x="189" y="2956"/>
                  </a:cubicBezTo>
                  <a:cubicBezTo>
                    <a:pt x="0" y="4450"/>
                    <a:pt x="1162" y="5769"/>
                    <a:pt x="2666" y="5769"/>
                  </a:cubicBezTo>
                  <a:lnTo>
                    <a:pt x="7817" y="5769"/>
                  </a:lnTo>
                  <a:cubicBezTo>
                    <a:pt x="6309" y="4707"/>
                    <a:pt x="5411" y="2977"/>
                    <a:pt x="5415" y="1133"/>
                  </a:cubicBezTo>
                  <a:cubicBezTo>
                    <a:pt x="5415" y="783"/>
                    <a:pt x="5445" y="430"/>
                    <a:pt x="5510" y="88"/>
                  </a:cubicBezTo>
                  <a:cubicBezTo>
                    <a:pt x="5318" y="29"/>
                    <a:pt x="5122" y="1"/>
                    <a:pt x="4928" y="1"/>
                  </a:cubicBezTo>
                  <a:close/>
                </a:path>
              </a:pathLst>
            </a:custGeom>
            <a:solidFill>
              <a:srgbClr val="DFE6EA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9728;p88">
              <a:extLst>
                <a:ext uri="{FF2B5EF4-FFF2-40B4-BE49-F238E27FC236}">
                  <a16:creationId xmlns:a16="http://schemas.microsoft.com/office/drawing/2014/main" id="{7A943AAB-80DE-AA72-D5F4-44437198815C}"/>
                </a:ext>
              </a:extLst>
            </p:cNvPr>
            <p:cNvSpPr/>
            <p:nvPr/>
          </p:nvSpPr>
          <p:spPr>
            <a:xfrm>
              <a:off x="1502246" y="3195384"/>
              <a:ext cx="13779" cy="42043"/>
            </a:xfrm>
            <a:custGeom>
              <a:avLst/>
              <a:gdLst/>
              <a:ahLst/>
              <a:cxnLst/>
              <a:rect l="l" t="t" r="r" b="b"/>
              <a:pathLst>
                <a:path w="526" h="1605" extrusionOk="0">
                  <a:moveTo>
                    <a:pt x="265" y="1"/>
                  </a:moveTo>
                  <a:cubicBezTo>
                    <a:pt x="117" y="1"/>
                    <a:pt x="1" y="117"/>
                    <a:pt x="1" y="264"/>
                  </a:cubicBezTo>
                  <a:lnTo>
                    <a:pt x="1" y="1340"/>
                  </a:lnTo>
                  <a:cubicBezTo>
                    <a:pt x="1" y="1484"/>
                    <a:pt x="117" y="1604"/>
                    <a:pt x="265" y="1604"/>
                  </a:cubicBezTo>
                  <a:cubicBezTo>
                    <a:pt x="409" y="1604"/>
                    <a:pt x="525" y="1484"/>
                    <a:pt x="525" y="1340"/>
                  </a:cubicBezTo>
                  <a:lnTo>
                    <a:pt x="525" y="264"/>
                  </a:lnTo>
                  <a:cubicBezTo>
                    <a:pt x="525" y="117"/>
                    <a:pt x="409" y="1"/>
                    <a:pt x="265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9729;p88">
              <a:extLst>
                <a:ext uri="{FF2B5EF4-FFF2-40B4-BE49-F238E27FC236}">
                  <a16:creationId xmlns:a16="http://schemas.microsoft.com/office/drawing/2014/main" id="{B2D1D7CE-B10F-CFB6-3416-6CC66A90B7E2}"/>
                </a:ext>
              </a:extLst>
            </p:cNvPr>
            <p:cNvSpPr/>
            <p:nvPr/>
          </p:nvSpPr>
          <p:spPr>
            <a:xfrm>
              <a:off x="1430000" y="3214244"/>
              <a:ext cx="31067" cy="38271"/>
            </a:xfrm>
            <a:custGeom>
              <a:avLst/>
              <a:gdLst/>
              <a:ahLst/>
              <a:cxnLst/>
              <a:rect l="l" t="t" r="r" b="b"/>
              <a:pathLst>
                <a:path w="1186" h="1461" extrusionOk="0">
                  <a:moveTo>
                    <a:pt x="355" y="0"/>
                  </a:moveTo>
                  <a:cubicBezTo>
                    <a:pt x="176" y="0"/>
                    <a:pt x="0" y="187"/>
                    <a:pt x="113" y="394"/>
                  </a:cubicBezTo>
                  <a:lnTo>
                    <a:pt x="651" y="1326"/>
                  </a:lnTo>
                  <a:cubicBezTo>
                    <a:pt x="700" y="1412"/>
                    <a:pt x="791" y="1460"/>
                    <a:pt x="884" y="1460"/>
                  </a:cubicBezTo>
                  <a:cubicBezTo>
                    <a:pt x="928" y="1460"/>
                    <a:pt x="974" y="1449"/>
                    <a:pt x="1015" y="1426"/>
                  </a:cubicBezTo>
                  <a:cubicBezTo>
                    <a:pt x="1141" y="1350"/>
                    <a:pt x="1186" y="1186"/>
                    <a:pt x="1107" y="1062"/>
                  </a:cubicBezTo>
                  <a:lnTo>
                    <a:pt x="573" y="130"/>
                  </a:lnTo>
                  <a:cubicBezTo>
                    <a:pt x="517" y="39"/>
                    <a:pt x="435" y="0"/>
                    <a:pt x="355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9730;p88">
              <a:extLst>
                <a:ext uri="{FF2B5EF4-FFF2-40B4-BE49-F238E27FC236}">
                  <a16:creationId xmlns:a16="http://schemas.microsoft.com/office/drawing/2014/main" id="{5BEF1E40-B159-5209-B160-5C20DB4FB3C5}"/>
                </a:ext>
              </a:extLst>
            </p:cNvPr>
            <p:cNvSpPr/>
            <p:nvPr/>
          </p:nvSpPr>
          <p:spPr>
            <a:xfrm>
              <a:off x="1379548" y="3265455"/>
              <a:ext cx="40236" cy="27950"/>
            </a:xfrm>
            <a:custGeom>
              <a:avLst/>
              <a:gdLst/>
              <a:ahLst/>
              <a:cxnLst/>
              <a:rect l="l" t="t" r="r" b="b"/>
              <a:pathLst>
                <a:path w="1536" h="1067" extrusionOk="0">
                  <a:moveTo>
                    <a:pt x="302" y="0"/>
                  </a:moveTo>
                  <a:cubicBezTo>
                    <a:pt x="212" y="0"/>
                    <a:pt x="123" y="48"/>
                    <a:pt x="76" y="132"/>
                  </a:cubicBezTo>
                  <a:cubicBezTo>
                    <a:pt x="0" y="259"/>
                    <a:pt x="48" y="423"/>
                    <a:pt x="175" y="495"/>
                  </a:cubicBezTo>
                  <a:lnTo>
                    <a:pt x="1107" y="1033"/>
                  </a:lnTo>
                  <a:cubicBezTo>
                    <a:pt x="1148" y="1056"/>
                    <a:pt x="1193" y="1066"/>
                    <a:pt x="1236" y="1066"/>
                  </a:cubicBezTo>
                  <a:cubicBezTo>
                    <a:pt x="1327" y="1066"/>
                    <a:pt x="1415" y="1020"/>
                    <a:pt x="1464" y="934"/>
                  </a:cubicBezTo>
                  <a:cubicBezTo>
                    <a:pt x="1536" y="811"/>
                    <a:pt x="1495" y="653"/>
                    <a:pt x="1371" y="578"/>
                  </a:cubicBezTo>
                  <a:lnTo>
                    <a:pt x="439" y="40"/>
                  </a:lnTo>
                  <a:cubicBezTo>
                    <a:pt x="396" y="13"/>
                    <a:pt x="349" y="0"/>
                    <a:pt x="302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9731;p88">
              <a:extLst>
                <a:ext uri="{FF2B5EF4-FFF2-40B4-BE49-F238E27FC236}">
                  <a16:creationId xmlns:a16="http://schemas.microsoft.com/office/drawing/2014/main" id="{33FE4E87-18F0-367D-C09B-81E8C1E0F52F}"/>
                </a:ext>
              </a:extLst>
            </p:cNvPr>
            <p:cNvSpPr/>
            <p:nvPr/>
          </p:nvSpPr>
          <p:spPr>
            <a:xfrm>
              <a:off x="1361945" y="3335789"/>
              <a:ext cx="41964" cy="13752"/>
            </a:xfrm>
            <a:custGeom>
              <a:avLst/>
              <a:gdLst/>
              <a:ahLst/>
              <a:cxnLst/>
              <a:rect l="l" t="t" r="r" b="b"/>
              <a:pathLst>
                <a:path w="1602" h="525" extrusionOk="0">
                  <a:moveTo>
                    <a:pt x="265" y="0"/>
                  </a:moveTo>
                  <a:cubicBezTo>
                    <a:pt x="117" y="0"/>
                    <a:pt x="1" y="117"/>
                    <a:pt x="1" y="261"/>
                  </a:cubicBezTo>
                  <a:cubicBezTo>
                    <a:pt x="1" y="408"/>
                    <a:pt x="117" y="524"/>
                    <a:pt x="265" y="524"/>
                  </a:cubicBezTo>
                  <a:lnTo>
                    <a:pt x="1341" y="524"/>
                  </a:lnTo>
                  <a:cubicBezTo>
                    <a:pt x="1485" y="524"/>
                    <a:pt x="1601" y="408"/>
                    <a:pt x="1601" y="261"/>
                  </a:cubicBezTo>
                  <a:cubicBezTo>
                    <a:pt x="1601" y="117"/>
                    <a:pt x="1485" y="0"/>
                    <a:pt x="1341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9732;p88">
              <a:extLst>
                <a:ext uri="{FF2B5EF4-FFF2-40B4-BE49-F238E27FC236}">
                  <a16:creationId xmlns:a16="http://schemas.microsoft.com/office/drawing/2014/main" id="{1F3EBAAF-1C39-304D-F544-0DF4E23DA7CF}"/>
                </a:ext>
              </a:extLst>
            </p:cNvPr>
            <p:cNvSpPr/>
            <p:nvPr/>
          </p:nvSpPr>
          <p:spPr>
            <a:xfrm>
              <a:off x="1379732" y="3391741"/>
              <a:ext cx="40314" cy="28002"/>
            </a:xfrm>
            <a:custGeom>
              <a:avLst/>
              <a:gdLst/>
              <a:ahLst/>
              <a:cxnLst/>
              <a:rect l="l" t="t" r="r" b="b"/>
              <a:pathLst>
                <a:path w="1539" h="1069" extrusionOk="0">
                  <a:moveTo>
                    <a:pt x="1237" y="1"/>
                  </a:moveTo>
                  <a:cubicBezTo>
                    <a:pt x="1190" y="1"/>
                    <a:pt x="1143" y="13"/>
                    <a:pt x="1100" y="40"/>
                  </a:cubicBezTo>
                  <a:lnTo>
                    <a:pt x="168" y="578"/>
                  </a:lnTo>
                  <a:cubicBezTo>
                    <a:pt x="41" y="650"/>
                    <a:pt x="0" y="811"/>
                    <a:pt x="72" y="938"/>
                  </a:cubicBezTo>
                  <a:cubicBezTo>
                    <a:pt x="121" y="1021"/>
                    <a:pt x="210" y="1068"/>
                    <a:pt x="301" y="1068"/>
                  </a:cubicBezTo>
                  <a:cubicBezTo>
                    <a:pt x="346" y="1068"/>
                    <a:pt x="391" y="1057"/>
                    <a:pt x="432" y="1034"/>
                  </a:cubicBezTo>
                  <a:lnTo>
                    <a:pt x="1364" y="496"/>
                  </a:lnTo>
                  <a:cubicBezTo>
                    <a:pt x="1491" y="424"/>
                    <a:pt x="1539" y="259"/>
                    <a:pt x="1464" y="133"/>
                  </a:cubicBezTo>
                  <a:cubicBezTo>
                    <a:pt x="1416" y="49"/>
                    <a:pt x="1328" y="1"/>
                    <a:pt x="1237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9733;p88">
              <a:extLst>
                <a:ext uri="{FF2B5EF4-FFF2-40B4-BE49-F238E27FC236}">
                  <a16:creationId xmlns:a16="http://schemas.microsoft.com/office/drawing/2014/main" id="{0E24C9C1-8B4E-A165-7AF6-B212174EF11D}"/>
                </a:ext>
              </a:extLst>
            </p:cNvPr>
            <p:cNvSpPr/>
            <p:nvPr/>
          </p:nvSpPr>
          <p:spPr>
            <a:xfrm>
              <a:off x="1596679" y="3265508"/>
              <a:ext cx="41964" cy="27924"/>
            </a:xfrm>
            <a:custGeom>
              <a:avLst/>
              <a:gdLst/>
              <a:ahLst/>
              <a:cxnLst/>
              <a:rect l="l" t="t" r="r" b="b"/>
              <a:pathLst>
                <a:path w="1602" h="1066" extrusionOk="0">
                  <a:moveTo>
                    <a:pt x="1299" y="1"/>
                  </a:moveTo>
                  <a:cubicBezTo>
                    <a:pt x="1254" y="1"/>
                    <a:pt x="1208" y="13"/>
                    <a:pt x="1166" y="38"/>
                  </a:cubicBezTo>
                  <a:lnTo>
                    <a:pt x="234" y="576"/>
                  </a:lnTo>
                  <a:cubicBezTo>
                    <a:pt x="1" y="709"/>
                    <a:pt x="97" y="1066"/>
                    <a:pt x="368" y="1066"/>
                  </a:cubicBezTo>
                  <a:cubicBezTo>
                    <a:pt x="412" y="1066"/>
                    <a:pt x="460" y="1055"/>
                    <a:pt x="498" y="1031"/>
                  </a:cubicBezTo>
                  <a:lnTo>
                    <a:pt x="1430" y="493"/>
                  </a:lnTo>
                  <a:cubicBezTo>
                    <a:pt x="1557" y="421"/>
                    <a:pt x="1601" y="260"/>
                    <a:pt x="1526" y="134"/>
                  </a:cubicBezTo>
                  <a:cubicBezTo>
                    <a:pt x="1478" y="49"/>
                    <a:pt x="1390" y="1"/>
                    <a:pt x="1299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9734;p88">
              <a:extLst>
                <a:ext uri="{FF2B5EF4-FFF2-40B4-BE49-F238E27FC236}">
                  <a16:creationId xmlns:a16="http://schemas.microsoft.com/office/drawing/2014/main" id="{DBF1118A-CC2F-C2B5-2F2F-D329ADE331E9}"/>
                </a:ext>
              </a:extLst>
            </p:cNvPr>
            <p:cNvSpPr/>
            <p:nvPr/>
          </p:nvSpPr>
          <p:spPr>
            <a:xfrm>
              <a:off x="1557360" y="3214244"/>
              <a:ext cx="30989" cy="38166"/>
            </a:xfrm>
            <a:custGeom>
              <a:avLst/>
              <a:gdLst/>
              <a:ahLst/>
              <a:cxnLst/>
              <a:rect l="l" t="t" r="r" b="b"/>
              <a:pathLst>
                <a:path w="1183" h="1457" extrusionOk="0">
                  <a:moveTo>
                    <a:pt x="829" y="0"/>
                  </a:moveTo>
                  <a:cubicBezTo>
                    <a:pt x="748" y="0"/>
                    <a:pt x="666" y="39"/>
                    <a:pt x="611" y="130"/>
                  </a:cubicBezTo>
                  <a:lnTo>
                    <a:pt x="73" y="1062"/>
                  </a:lnTo>
                  <a:cubicBezTo>
                    <a:pt x="1" y="1186"/>
                    <a:pt x="42" y="1347"/>
                    <a:pt x="169" y="1422"/>
                  </a:cubicBezTo>
                  <a:cubicBezTo>
                    <a:pt x="210" y="1446"/>
                    <a:pt x="255" y="1457"/>
                    <a:pt x="299" y="1457"/>
                  </a:cubicBezTo>
                  <a:cubicBezTo>
                    <a:pt x="391" y="1457"/>
                    <a:pt x="480" y="1410"/>
                    <a:pt x="529" y="1326"/>
                  </a:cubicBezTo>
                  <a:lnTo>
                    <a:pt x="1067" y="394"/>
                  </a:lnTo>
                  <a:cubicBezTo>
                    <a:pt x="1182" y="187"/>
                    <a:pt x="1007" y="0"/>
                    <a:pt x="829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9735;p88">
              <a:extLst>
                <a:ext uri="{FF2B5EF4-FFF2-40B4-BE49-F238E27FC236}">
                  <a16:creationId xmlns:a16="http://schemas.microsoft.com/office/drawing/2014/main" id="{8AFF7DCC-A980-0867-2996-1CAEC5A3E00D}"/>
                </a:ext>
              </a:extLst>
            </p:cNvPr>
            <p:cNvSpPr/>
            <p:nvPr/>
          </p:nvSpPr>
          <p:spPr>
            <a:xfrm>
              <a:off x="1358016" y="3245023"/>
              <a:ext cx="319579" cy="318060"/>
            </a:xfrm>
            <a:custGeom>
              <a:avLst/>
              <a:gdLst/>
              <a:ahLst/>
              <a:cxnLst/>
              <a:rect l="l" t="t" r="r" b="b"/>
              <a:pathLst>
                <a:path w="12200" h="12142" extrusionOk="0">
                  <a:moveTo>
                    <a:pt x="5826" y="1388"/>
                  </a:moveTo>
                  <a:lnTo>
                    <a:pt x="5915" y="1392"/>
                  </a:lnTo>
                  <a:lnTo>
                    <a:pt x="5942" y="1392"/>
                  </a:lnTo>
                  <a:lnTo>
                    <a:pt x="6000" y="1399"/>
                  </a:lnTo>
                  <a:lnTo>
                    <a:pt x="6028" y="1399"/>
                  </a:lnTo>
                  <a:lnTo>
                    <a:pt x="6059" y="1402"/>
                  </a:lnTo>
                  <a:lnTo>
                    <a:pt x="6083" y="1406"/>
                  </a:lnTo>
                  <a:lnTo>
                    <a:pt x="6113" y="1412"/>
                  </a:lnTo>
                  <a:lnTo>
                    <a:pt x="6141" y="1416"/>
                  </a:lnTo>
                  <a:lnTo>
                    <a:pt x="6172" y="1419"/>
                  </a:lnTo>
                  <a:lnTo>
                    <a:pt x="6226" y="1430"/>
                  </a:lnTo>
                  <a:lnTo>
                    <a:pt x="6254" y="1436"/>
                  </a:lnTo>
                  <a:lnTo>
                    <a:pt x="6281" y="1443"/>
                  </a:lnTo>
                  <a:lnTo>
                    <a:pt x="6309" y="1447"/>
                  </a:lnTo>
                  <a:lnTo>
                    <a:pt x="6340" y="1457"/>
                  </a:lnTo>
                  <a:lnTo>
                    <a:pt x="6364" y="1460"/>
                  </a:lnTo>
                  <a:lnTo>
                    <a:pt x="6391" y="1471"/>
                  </a:lnTo>
                  <a:lnTo>
                    <a:pt x="6415" y="1478"/>
                  </a:lnTo>
                  <a:lnTo>
                    <a:pt x="6446" y="1484"/>
                  </a:lnTo>
                  <a:lnTo>
                    <a:pt x="6579" y="1529"/>
                  </a:lnTo>
                  <a:lnTo>
                    <a:pt x="6600" y="1536"/>
                  </a:lnTo>
                  <a:lnTo>
                    <a:pt x="6631" y="1549"/>
                  </a:lnTo>
                  <a:lnTo>
                    <a:pt x="6672" y="1567"/>
                  </a:lnTo>
                  <a:lnTo>
                    <a:pt x="6696" y="1577"/>
                  </a:lnTo>
                  <a:lnTo>
                    <a:pt x="6802" y="1625"/>
                  </a:lnTo>
                  <a:lnTo>
                    <a:pt x="6809" y="1625"/>
                  </a:lnTo>
                  <a:lnTo>
                    <a:pt x="6830" y="1635"/>
                  </a:lnTo>
                  <a:lnTo>
                    <a:pt x="6878" y="1663"/>
                  </a:lnTo>
                  <a:lnTo>
                    <a:pt x="6905" y="1676"/>
                  </a:lnTo>
                  <a:lnTo>
                    <a:pt x="6926" y="1690"/>
                  </a:lnTo>
                  <a:lnTo>
                    <a:pt x="6974" y="1717"/>
                  </a:lnTo>
                  <a:lnTo>
                    <a:pt x="6998" y="1731"/>
                  </a:lnTo>
                  <a:lnTo>
                    <a:pt x="7001" y="1731"/>
                  </a:lnTo>
                  <a:lnTo>
                    <a:pt x="7022" y="1745"/>
                  </a:lnTo>
                  <a:lnTo>
                    <a:pt x="7042" y="1759"/>
                  </a:lnTo>
                  <a:lnTo>
                    <a:pt x="7066" y="1776"/>
                  </a:lnTo>
                  <a:lnTo>
                    <a:pt x="7090" y="1789"/>
                  </a:lnTo>
                  <a:lnTo>
                    <a:pt x="7107" y="1803"/>
                  </a:lnTo>
                  <a:lnTo>
                    <a:pt x="7114" y="1807"/>
                  </a:lnTo>
                  <a:lnTo>
                    <a:pt x="7135" y="1820"/>
                  </a:lnTo>
                  <a:lnTo>
                    <a:pt x="7155" y="1837"/>
                  </a:lnTo>
                  <a:lnTo>
                    <a:pt x="7296" y="1947"/>
                  </a:lnTo>
                  <a:lnTo>
                    <a:pt x="7299" y="1950"/>
                  </a:lnTo>
                  <a:lnTo>
                    <a:pt x="7347" y="1995"/>
                  </a:lnTo>
                  <a:lnTo>
                    <a:pt x="7350" y="1995"/>
                  </a:lnTo>
                  <a:cubicBezTo>
                    <a:pt x="7467" y="2105"/>
                    <a:pt x="7573" y="2221"/>
                    <a:pt x="7666" y="2351"/>
                  </a:cubicBezTo>
                  <a:cubicBezTo>
                    <a:pt x="7697" y="2392"/>
                    <a:pt x="7727" y="2437"/>
                    <a:pt x="7758" y="2485"/>
                  </a:cubicBezTo>
                  <a:lnTo>
                    <a:pt x="7765" y="2499"/>
                  </a:lnTo>
                  <a:cubicBezTo>
                    <a:pt x="7793" y="2540"/>
                    <a:pt x="7817" y="2584"/>
                    <a:pt x="7841" y="2629"/>
                  </a:cubicBezTo>
                  <a:lnTo>
                    <a:pt x="7851" y="2646"/>
                  </a:lnTo>
                  <a:cubicBezTo>
                    <a:pt x="7875" y="2691"/>
                    <a:pt x="7895" y="2739"/>
                    <a:pt x="7916" y="2783"/>
                  </a:cubicBezTo>
                  <a:lnTo>
                    <a:pt x="7923" y="2800"/>
                  </a:lnTo>
                  <a:cubicBezTo>
                    <a:pt x="7943" y="2848"/>
                    <a:pt x="7964" y="2896"/>
                    <a:pt x="7981" y="2944"/>
                  </a:cubicBezTo>
                  <a:lnTo>
                    <a:pt x="7984" y="2961"/>
                  </a:lnTo>
                  <a:cubicBezTo>
                    <a:pt x="8002" y="3009"/>
                    <a:pt x="8019" y="3057"/>
                    <a:pt x="8032" y="3109"/>
                  </a:cubicBezTo>
                  <a:lnTo>
                    <a:pt x="8036" y="3126"/>
                  </a:lnTo>
                  <a:cubicBezTo>
                    <a:pt x="8050" y="3177"/>
                    <a:pt x="8063" y="3229"/>
                    <a:pt x="8074" y="3280"/>
                  </a:cubicBezTo>
                  <a:lnTo>
                    <a:pt x="8074" y="3297"/>
                  </a:lnTo>
                  <a:cubicBezTo>
                    <a:pt x="8084" y="3349"/>
                    <a:pt x="8094" y="3400"/>
                    <a:pt x="8098" y="3455"/>
                  </a:cubicBezTo>
                  <a:lnTo>
                    <a:pt x="8098" y="3472"/>
                  </a:lnTo>
                  <a:lnTo>
                    <a:pt x="8098" y="3489"/>
                  </a:lnTo>
                  <a:cubicBezTo>
                    <a:pt x="7724" y="3588"/>
                    <a:pt x="7364" y="3753"/>
                    <a:pt x="7042" y="3969"/>
                  </a:cubicBezTo>
                  <a:lnTo>
                    <a:pt x="7032" y="3976"/>
                  </a:lnTo>
                  <a:lnTo>
                    <a:pt x="7018" y="3986"/>
                  </a:lnTo>
                  <a:cubicBezTo>
                    <a:pt x="6984" y="4010"/>
                    <a:pt x="6950" y="4034"/>
                    <a:pt x="6915" y="4058"/>
                  </a:cubicBezTo>
                  <a:lnTo>
                    <a:pt x="6908" y="4061"/>
                  </a:lnTo>
                  <a:cubicBezTo>
                    <a:pt x="6867" y="4092"/>
                    <a:pt x="6830" y="4123"/>
                    <a:pt x="6792" y="4154"/>
                  </a:cubicBezTo>
                  <a:cubicBezTo>
                    <a:pt x="6758" y="4181"/>
                    <a:pt x="6723" y="4209"/>
                    <a:pt x="6693" y="4240"/>
                  </a:cubicBezTo>
                  <a:lnTo>
                    <a:pt x="6686" y="4243"/>
                  </a:lnTo>
                  <a:cubicBezTo>
                    <a:pt x="6185" y="4678"/>
                    <a:pt x="5815" y="5247"/>
                    <a:pt x="5620" y="5884"/>
                  </a:cubicBezTo>
                  <a:cubicBezTo>
                    <a:pt x="5582" y="5878"/>
                    <a:pt x="5548" y="5871"/>
                    <a:pt x="5510" y="5864"/>
                  </a:cubicBezTo>
                  <a:cubicBezTo>
                    <a:pt x="5397" y="5847"/>
                    <a:pt x="5288" y="5840"/>
                    <a:pt x="5174" y="5840"/>
                  </a:cubicBezTo>
                  <a:lnTo>
                    <a:pt x="5031" y="5840"/>
                  </a:lnTo>
                  <a:lnTo>
                    <a:pt x="4989" y="5843"/>
                  </a:lnTo>
                  <a:lnTo>
                    <a:pt x="4969" y="5843"/>
                  </a:lnTo>
                  <a:lnTo>
                    <a:pt x="4935" y="5847"/>
                  </a:lnTo>
                  <a:lnTo>
                    <a:pt x="4900" y="5847"/>
                  </a:lnTo>
                  <a:lnTo>
                    <a:pt x="4869" y="5850"/>
                  </a:lnTo>
                  <a:lnTo>
                    <a:pt x="4811" y="5860"/>
                  </a:lnTo>
                  <a:lnTo>
                    <a:pt x="4804" y="5860"/>
                  </a:lnTo>
                  <a:lnTo>
                    <a:pt x="4746" y="5833"/>
                  </a:lnTo>
                  <a:lnTo>
                    <a:pt x="4729" y="5823"/>
                  </a:lnTo>
                  <a:cubicBezTo>
                    <a:pt x="4708" y="5812"/>
                    <a:pt x="4688" y="5802"/>
                    <a:pt x="4664" y="5788"/>
                  </a:cubicBezTo>
                  <a:lnTo>
                    <a:pt x="4654" y="5785"/>
                  </a:lnTo>
                  <a:cubicBezTo>
                    <a:pt x="4630" y="5771"/>
                    <a:pt x="4606" y="5758"/>
                    <a:pt x="4582" y="5740"/>
                  </a:cubicBezTo>
                  <a:lnTo>
                    <a:pt x="4564" y="5730"/>
                  </a:lnTo>
                  <a:lnTo>
                    <a:pt x="4503" y="5692"/>
                  </a:lnTo>
                  <a:lnTo>
                    <a:pt x="4493" y="5686"/>
                  </a:lnTo>
                  <a:cubicBezTo>
                    <a:pt x="4469" y="5672"/>
                    <a:pt x="4445" y="5655"/>
                    <a:pt x="4424" y="5641"/>
                  </a:cubicBezTo>
                  <a:lnTo>
                    <a:pt x="4407" y="5627"/>
                  </a:lnTo>
                  <a:cubicBezTo>
                    <a:pt x="4386" y="5614"/>
                    <a:pt x="4369" y="5600"/>
                    <a:pt x="4349" y="5586"/>
                  </a:cubicBezTo>
                  <a:lnTo>
                    <a:pt x="4338" y="5576"/>
                  </a:lnTo>
                  <a:cubicBezTo>
                    <a:pt x="4318" y="5562"/>
                    <a:pt x="4297" y="5542"/>
                    <a:pt x="4273" y="5528"/>
                  </a:cubicBezTo>
                  <a:lnTo>
                    <a:pt x="4260" y="5514"/>
                  </a:lnTo>
                  <a:cubicBezTo>
                    <a:pt x="4242" y="5497"/>
                    <a:pt x="4222" y="5483"/>
                    <a:pt x="4205" y="5466"/>
                  </a:cubicBezTo>
                  <a:lnTo>
                    <a:pt x="4194" y="5456"/>
                  </a:lnTo>
                  <a:cubicBezTo>
                    <a:pt x="4174" y="5439"/>
                    <a:pt x="4153" y="5418"/>
                    <a:pt x="4133" y="5401"/>
                  </a:cubicBezTo>
                  <a:lnTo>
                    <a:pt x="4122" y="5387"/>
                  </a:lnTo>
                  <a:cubicBezTo>
                    <a:pt x="4105" y="5370"/>
                    <a:pt x="4088" y="5353"/>
                    <a:pt x="4071" y="5336"/>
                  </a:cubicBezTo>
                  <a:lnTo>
                    <a:pt x="4061" y="5326"/>
                  </a:lnTo>
                  <a:cubicBezTo>
                    <a:pt x="4040" y="5305"/>
                    <a:pt x="4023" y="5285"/>
                    <a:pt x="4002" y="5264"/>
                  </a:cubicBezTo>
                  <a:lnTo>
                    <a:pt x="3985" y="5240"/>
                  </a:lnTo>
                  <a:lnTo>
                    <a:pt x="3979" y="5237"/>
                  </a:lnTo>
                  <a:lnTo>
                    <a:pt x="3972" y="5223"/>
                  </a:lnTo>
                  <a:cubicBezTo>
                    <a:pt x="3817" y="5045"/>
                    <a:pt x="3691" y="4846"/>
                    <a:pt x="3598" y="4630"/>
                  </a:cubicBezTo>
                  <a:lnTo>
                    <a:pt x="3591" y="4620"/>
                  </a:lnTo>
                  <a:cubicBezTo>
                    <a:pt x="3584" y="4599"/>
                    <a:pt x="3578" y="4579"/>
                    <a:pt x="3567" y="4558"/>
                  </a:cubicBezTo>
                  <a:lnTo>
                    <a:pt x="3564" y="4541"/>
                  </a:lnTo>
                  <a:cubicBezTo>
                    <a:pt x="3554" y="4521"/>
                    <a:pt x="3547" y="4500"/>
                    <a:pt x="3540" y="4476"/>
                  </a:cubicBezTo>
                  <a:lnTo>
                    <a:pt x="3533" y="4455"/>
                  </a:lnTo>
                  <a:cubicBezTo>
                    <a:pt x="3523" y="4428"/>
                    <a:pt x="3516" y="4401"/>
                    <a:pt x="3506" y="4373"/>
                  </a:cubicBezTo>
                  <a:cubicBezTo>
                    <a:pt x="3478" y="4281"/>
                    <a:pt x="3458" y="4185"/>
                    <a:pt x="3444" y="4089"/>
                  </a:cubicBezTo>
                  <a:cubicBezTo>
                    <a:pt x="3441" y="4065"/>
                    <a:pt x="3437" y="4044"/>
                    <a:pt x="3437" y="4024"/>
                  </a:cubicBezTo>
                  <a:cubicBezTo>
                    <a:pt x="3434" y="4000"/>
                    <a:pt x="3430" y="3989"/>
                    <a:pt x="3430" y="3969"/>
                  </a:cubicBezTo>
                  <a:cubicBezTo>
                    <a:pt x="3420" y="3890"/>
                    <a:pt x="3417" y="3808"/>
                    <a:pt x="3417" y="3729"/>
                  </a:cubicBezTo>
                  <a:lnTo>
                    <a:pt x="3417" y="3650"/>
                  </a:lnTo>
                  <a:lnTo>
                    <a:pt x="3417" y="3630"/>
                  </a:lnTo>
                  <a:cubicBezTo>
                    <a:pt x="3417" y="3602"/>
                    <a:pt x="3420" y="3575"/>
                    <a:pt x="3423" y="3547"/>
                  </a:cubicBezTo>
                  <a:cubicBezTo>
                    <a:pt x="3423" y="3520"/>
                    <a:pt x="3427" y="3496"/>
                    <a:pt x="3430" y="3468"/>
                  </a:cubicBezTo>
                  <a:lnTo>
                    <a:pt x="3434" y="3448"/>
                  </a:lnTo>
                  <a:cubicBezTo>
                    <a:pt x="3437" y="3397"/>
                    <a:pt x="3447" y="3345"/>
                    <a:pt x="3454" y="3294"/>
                  </a:cubicBezTo>
                  <a:cubicBezTo>
                    <a:pt x="3454" y="3287"/>
                    <a:pt x="3454" y="3280"/>
                    <a:pt x="3461" y="3273"/>
                  </a:cubicBezTo>
                  <a:cubicBezTo>
                    <a:pt x="3468" y="3225"/>
                    <a:pt x="3482" y="3174"/>
                    <a:pt x="3495" y="3122"/>
                  </a:cubicBezTo>
                  <a:lnTo>
                    <a:pt x="3499" y="3105"/>
                  </a:lnTo>
                  <a:cubicBezTo>
                    <a:pt x="3512" y="3054"/>
                    <a:pt x="3530" y="3006"/>
                    <a:pt x="3547" y="2954"/>
                  </a:cubicBezTo>
                  <a:lnTo>
                    <a:pt x="3550" y="2937"/>
                  </a:lnTo>
                  <a:cubicBezTo>
                    <a:pt x="3567" y="2889"/>
                    <a:pt x="3588" y="2841"/>
                    <a:pt x="3608" y="2797"/>
                  </a:cubicBezTo>
                  <a:lnTo>
                    <a:pt x="3615" y="2780"/>
                  </a:lnTo>
                  <a:cubicBezTo>
                    <a:pt x="3636" y="2732"/>
                    <a:pt x="3656" y="2687"/>
                    <a:pt x="3680" y="2643"/>
                  </a:cubicBezTo>
                  <a:lnTo>
                    <a:pt x="3691" y="2626"/>
                  </a:lnTo>
                  <a:cubicBezTo>
                    <a:pt x="3715" y="2584"/>
                    <a:pt x="3739" y="2536"/>
                    <a:pt x="3766" y="2499"/>
                  </a:cubicBezTo>
                  <a:lnTo>
                    <a:pt x="3776" y="2482"/>
                  </a:lnTo>
                  <a:cubicBezTo>
                    <a:pt x="3804" y="2434"/>
                    <a:pt x="3835" y="2392"/>
                    <a:pt x="3865" y="2348"/>
                  </a:cubicBezTo>
                  <a:cubicBezTo>
                    <a:pt x="3958" y="2221"/>
                    <a:pt x="4064" y="2101"/>
                    <a:pt x="4181" y="1995"/>
                  </a:cubicBezTo>
                  <a:lnTo>
                    <a:pt x="4184" y="1992"/>
                  </a:lnTo>
                  <a:lnTo>
                    <a:pt x="4225" y="1957"/>
                  </a:lnTo>
                  <a:lnTo>
                    <a:pt x="4397" y="1820"/>
                  </a:lnTo>
                  <a:lnTo>
                    <a:pt x="4417" y="1803"/>
                  </a:lnTo>
                  <a:lnTo>
                    <a:pt x="4424" y="1803"/>
                  </a:lnTo>
                  <a:lnTo>
                    <a:pt x="4441" y="1789"/>
                  </a:lnTo>
                  <a:lnTo>
                    <a:pt x="4465" y="1772"/>
                  </a:lnTo>
                  <a:lnTo>
                    <a:pt x="4486" y="1759"/>
                  </a:lnTo>
                  <a:lnTo>
                    <a:pt x="4513" y="1741"/>
                  </a:lnTo>
                  <a:lnTo>
                    <a:pt x="4530" y="1731"/>
                  </a:lnTo>
                  <a:lnTo>
                    <a:pt x="4534" y="1731"/>
                  </a:lnTo>
                  <a:lnTo>
                    <a:pt x="4558" y="1717"/>
                  </a:lnTo>
                  <a:lnTo>
                    <a:pt x="4606" y="1690"/>
                  </a:lnTo>
                  <a:lnTo>
                    <a:pt x="4630" y="1673"/>
                  </a:lnTo>
                  <a:lnTo>
                    <a:pt x="4650" y="1663"/>
                  </a:lnTo>
                  <a:lnTo>
                    <a:pt x="4702" y="1635"/>
                  </a:lnTo>
                  <a:lnTo>
                    <a:pt x="4722" y="1625"/>
                  </a:lnTo>
                  <a:lnTo>
                    <a:pt x="4729" y="1625"/>
                  </a:lnTo>
                  <a:lnTo>
                    <a:pt x="4835" y="1577"/>
                  </a:lnTo>
                  <a:lnTo>
                    <a:pt x="4859" y="1567"/>
                  </a:lnTo>
                  <a:lnTo>
                    <a:pt x="4900" y="1549"/>
                  </a:lnTo>
                  <a:lnTo>
                    <a:pt x="4931" y="1536"/>
                  </a:lnTo>
                  <a:lnTo>
                    <a:pt x="4955" y="1529"/>
                  </a:lnTo>
                  <a:lnTo>
                    <a:pt x="5085" y="1484"/>
                  </a:lnTo>
                  <a:lnTo>
                    <a:pt x="5113" y="1478"/>
                  </a:lnTo>
                  <a:lnTo>
                    <a:pt x="5140" y="1471"/>
                  </a:lnTo>
                  <a:lnTo>
                    <a:pt x="5168" y="1464"/>
                  </a:lnTo>
                  <a:lnTo>
                    <a:pt x="5195" y="1457"/>
                  </a:lnTo>
                  <a:lnTo>
                    <a:pt x="5222" y="1450"/>
                  </a:lnTo>
                  <a:lnTo>
                    <a:pt x="5250" y="1443"/>
                  </a:lnTo>
                  <a:lnTo>
                    <a:pt x="5277" y="1436"/>
                  </a:lnTo>
                  <a:lnTo>
                    <a:pt x="5305" y="1430"/>
                  </a:lnTo>
                  <a:lnTo>
                    <a:pt x="5360" y="1419"/>
                  </a:lnTo>
                  <a:lnTo>
                    <a:pt x="5394" y="1416"/>
                  </a:lnTo>
                  <a:lnTo>
                    <a:pt x="5418" y="1412"/>
                  </a:lnTo>
                  <a:lnTo>
                    <a:pt x="5449" y="1406"/>
                  </a:lnTo>
                  <a:lnTo>
                    <a:pt x="5476" y="1402"/>
                  </a:lnTo>
                  <a:lnTo>
                    <a:pt x="5507" y="1399"/>
                  </a:lnTo>
                  <a:lnTo>
                    <a:pt x="5531" y="1395"/>
                  </a:lnTo>
                  <a:lnTo>
                    <a:pt x="5589" y="1392"/>
                  </a:lnTo>
                  <a:lnTo>
                    <a:pt x="5617" y="1392"/>
                  </a:lnTo>
                  <a:lnTo>
                    <a:pt x="5706" y="1388"/>
                  </a:lnTo>
                  <a:close/>
                  <a:moveTo>
                    <a:pt x="5775" y="523"/>
                  </a:moveTo>
                  <a:cubicBezTo>
                    <a:pt x="7391" y="523"/>
                    <a:pt x="8766" y="1739"/>
                    <a:pt x="8947" y="3362"/>
                  </a:cubicBezTo>
                  <a:lnTo>
                    <a:pt x="8917" y="3362"/>
                  </a:lnTo>
                  <a:lnTo>
                    <a:pt x="8848" y="3366"/>
                  </a:lnTo>
                  <a:lnTo>
                    <a:pt x="8769" y="3373"/>
                  </a:lnTo>
                  <a:lnTo>
                    <a:pt x="8697" y="3376"/>
                  </a:lnTo>
                  <a:lnTo>
                    <a:pt x="8629" y="3383"/>
                  </a:lnTo>
                  <a:cubicBezTo>
                    <a:pt x="8622" y="3321"/>
                    <a:pt x="8612" y="3259"/>
                    <a:pt x="8598" y="3198"/>
                  </a:cubicBezTo>
                  <a:cubicBezTo>
                    <a:pt x="8598" y="3187"/>
                    <a:pt x="8594" y="3177"/>
                    <a:pt x="8594" y="3170"/>
                  </a:cubicBezTo>
                  <a:cubicBezTo>
                    <a:pt x="8584" y="3109"/>
                    <a:pt x="8567" y="3047"/>
                    <a:pt x="8553" y="2985"/>
                  </a:cubicBezTo>
                  <a:lnTo>
                    <a:pt x="8546" y="2965"/>
                  </a:lnTo>
                  <a:cubicBezTo>
                    <a:pt x="8529" y="2903"/>
                    <a:pt x="8509" y="2841"/>
                    <a:pt x="8488" y="2783"/>
                  </a:cubicBezTo>
                  <a:lnTo>
                    <a:pt x="8481" y="2759"/>
                  </a:lnTo>
                  <a:cubicBezTo>
                    <a:pt x="8461" y="2701"/>
                    <a:pt x="8440" y="2643"/>
                    <a:pt x="8413" y="2588"/>
                  </a:cubicBezTo>
                  <a:lnTo>
                    <a:pt x="8403" y="2564"/>
                  </a:lnTo>
                  <a:cubicBezTo>
                    <a:pt x="8379" y="2509"/>
                    <a:pt x="8351" y="2451"/>
                    <a:pt x="8324" y="2396"/>
                  </a:cubicBezTo>
                  <a:lnTo>
                    <a:pt x="8313" y="2375"/>
                  </a:lnTo>
                  <a:cubicBezTo>
                    <a:pt x="8283" y="2324"/>
                    <a:pt x="8252" y="2269"/>
                    <a:pt x="8217" y="2214"/>
                  </a:cubicBezTo>
                  <a:lnTo>
                    <a:pt x="8207" y="2197"/>
                  </a:lnTo>
                  <a:cubicBezTo>
                    <a:pt x="8173" y="2142"/>
                    <a:pt x="8135" y="2087"/>
                    <a:pt x="8098" y="2036"/>
                  </a:cubicBezTo>
                  <a:cubicBezTo>
                    <a:pt x="7984" y="1878"/>
                    <a:pt x="7854" y="1735"/>
                    <a:pt x="7714" y="1604"/>
                  </a:cubicBezTo>
                  <a:lnTo>
                    <a:pt x="7707" y="1597"/>
                  </a:lnTo>
                  <a:lnTo>
                    <a:pt x="7679" y="1573"/>
                  </a:lnTo>
                  <a:lnTo>
                    <a:pt x="7662" y="1556"/>
                  </a:lnTo>
                  <a:lnTo>
                    <a:pt x="7645" y="1543"/>
                  </a:lnTo>
                  <a:lnTo>
                    <a:pt x="7556" y="1471"/>
                  </a:lnTo>
                  <a:lnTo>
                    <a:pt x="7529" y="1450"/>
                  </a:lnTo>
                  <a:lnTo>
                    <a:pt x="7474" y="1409"/>
                  </a:lnTo>
                  <a:lnTo>
                    <a:pt x="7450" y="1388"/>
                  </a:lnTo>
                  <a:lnTo>
                    <a:pt x="7422" y="1368"/>
                  </a:lnTo>
                  <a:lnTo>
                    <a:pt x="7419" y="1368"/>
                  </a:lnTo>
                  <a:lnTo>
                    <a:pt x="7395" y="1351"/>
                  </a:lnTo>
                  <a:lnTo>
                    <a:pt x="7368" y="1330"/>
                  </a:lnTo>
                  <a:lnTo>
                    <a:pt x="7337" y="1313"/>
                  </a:lnTo>
                  <a:lnTo>
                    <a:pt x="7333" y="1310"/>
                  </a:lnTo>
                  <a:lnTo>
                    <a:pt x="7309" y="1296"/>
                  </a:lnTo>
                  <a:lnTo>
                    <a:pt x="7282" y="1279"/>
                  </a:lnTo>
                  <a:lnTo>
                    <a:pt x="7251" y="1258"/>
                  </a:lnTo>
                  <a:lnTo>
                    <a:pt x="7193" y="1224"/>
                  </a:lnTo>
                  <a:lnTo>
                    <a:pt x="7165" y="1210"/>
                  </a:lnTo>
                  <a:lnTo>
                    <a:pt x="7135" y="1193"/>
                  </a:lnTo>
                  <a:lnTo>
                    <a:pt x="7076" y="1162"/>
                  </a:lnTo>
                  <a:lnTo>
                    <a:pt x="7045" y="1149"/>
                  </a:lnTo>
                  <a:lnTo>
                    <a:pt x="7042" y="1145"/>
                  </a:lnTo>
                  <a:lnTo>
                    <a:pt x="7039" y="1142"/>
                  </a:lnTo>
                  <a:lnTo>
                    <a:pt x="7015" y="1131"/>
                  </a:lnTo>
                  <a:lnTo>
                    <a:pt x="6977" y="1114"/>
                  </a:lnTo>
                  <a:lnTo>
                    <a:pt x="6953" y="1104"/>
                  </a:lnTo>
                  <a:lnTo>
                    <a:pt x="6915" y="1087"/>
                  </a:lnTo>
                  <a:lnTo>
                    <a:pt x="6884" y="1073"/>
                  </a:lnTo>
                  <a:lnTo>
                    <a:pt x="6830" y="1053"/>
                  </a:lnTo>
                  <a:lnTo>
                    <a:pt x="6809" y="1042"/>
                  </a:lnTo>
                  <a:lnTo>
                    <a:pt x="6795" y="1039"/>
                  </a:lnTo>
                  <a:lnTo>
                    <a:pt x="6764" y="1025"/>
                  </a:lnTo>
                  <a:lnTo>
                    <a:pt x="6737" y="1018"/>
                  </a:lnTo>
                  <a:lnTo>
                    <a:pt x="6727" y="1011"/>
                  </a:lnTo>
                  <a:lnTo>
                    <a:pt x="6703" y="1005"/>
                  </a:lnTo>
                  <a:lnTo>
                    <a:pt x="6686" y="1001"/>
                  </a:lnTo>
                  <a:lnTo>
                    <a:pt x="6675" y="994"/>
                  </a:lnTo>
                  <a:lnTo>
                    <a:pt x="6669" y="994"/>
                  </a:lnTo>
                  <a:lnTo>
                    <a:pt x="6638" y="984"/>
                  </a:lnTo>
                  <a:lnTo>
                    <a:pt x="6634" y="984"/>
                  </a:lnTo>
                  <a:lnTo>
                    <a:pt x="6607" y="977"/>
                  </a:lnTo>
                  <a:lnTo>
                    <a:pt x="6569" y="967"/>
                  </a:lnTo>
                  <a:lnTo>
                    <a:pt x="6538" y="957"/>
                  </a:lnTo>
                  <a:lnTo>
                    <a:pt x="6504" y="946"/>
                  </a:lnTo>
                  <a:lnTo>
                    <a:pt x="6473" y="940"/>
                  </a:lnTo>
                  <a:lnTo>
                    <a:pt x="6436" y="933"/>
                  </a:lnTo>
                  <a:lnTo>
                    <a:pt x="6405" y="922"/>
                  </a:lnTo>
                  <a:lnTo>
                    <a:pt x="6367" y="916"/>
                  </a:lnTo>
                  <a:lnTo>
                    <a:pt x="6333" y="909"/>
                  </a:lnTo>
                  <a:lnTo>
                    <a:pt x="6285" y="898"/>
                  </a:lnTo>
                  <a:lnTo>
                    <a:pt x="6268" y="898"/>
                  </a:lnTo>
                  <a:lnTo>
                    <a:pt x="6230" y="892"/>
                  </a:lnTo>
                  <a:lnTo>
                    <a:pt x="6196" y="885"/>
                  </a:lnTo>
                  <a:lnTo>
                    <a:pt x="6158" y="881"/>
                  </a:lnTo>
                  <a:lnTo>
                    <a:pt x="6127" y="878"/>
                  </a:lnTo>
                  <a:lnTo>
                    <a:pt x="6089" y="871"/>
                  </a:lnTo>
                  <a:lnTo>
                    <a:pt x="6055" y="868"/>
                  </a:lnTo>
                  <a:lnTo>
                    <a:pt x="5987" y="864"/>
                  </a:lnTo>
                  <a:lnTo>
                    <a:pt x="5952" y="861"/>
                  </a:lnTo>
                  <a:lnTo>
                    <a:pt x="5915" y="857"/>
                  </a:lnTo>
                  <a:lnTo>
                    <a:pt x="5627" y="857"/>
                  </a:lnTo>
                  <a:lnTo>
                    <a:pt x="5589" y="861"/>
                  </a:lnTo>
                  <a:lnTo>
                    <a:pt x="5555" y="864"/>
                  </a:lnTo>
                  <a:lnTo>
                    <a:pt x="5486" y="868"/>
                  </a:lnTo>
                  <a:lnTo>
                    <a:pt x="5455" y="871"/>
                  </a:lnTo>
                  <a:lnTo>
                    <a:pt x="5414" y="874"/>
                  </a:lnTo>
                  <a:lnTo>
                    <a:pt x="5383" y="881"/>
                  </a:lnTo>
                  <a:lnTo>
                    <a:pt x="5346" y="885"/>
                  </a:lnTo>
                  <a:lnTo>
                    <a:pt x="5312" y="892"/>
                  </a:lnTo>
                  <a:lnTo>
                    <a:pt x="5277" y="895"/>
                  </a:lnTo>
                  <a:lnTo>
                    <a:pt x="5209" y="909"/>
                  </a:lnTo>
                  <a:lnTo>
                    <a:pt x="5174" y="916"/>
                  </a:lnTo>
                  <a:lnTo>
                    <a:pt x="5140" y="922"/>
                  </a:lnTo>
                  <a:lnTo>
                    <a:pt x="5106" y="929"/>
                  </a:lnTo>
                  <a:lnTo>
                    <a:pt x="5072" y="940"/>
                  </a:lnTo>
                  <a:lnTo>
                    <a:pt x="5041" y="946"/>
                  </a:lnTo>
                  <a:lnTo>
                    <a:pt x="5003" y="957"/>
                  </a:lnTo>
                  <a:lnTo>
                    <a:pt x="4972" y="967"/>
                  </a:lnTo>
                  <a:lnTo>
                    <a:pt x="4938" y="977"/>
                  </a:lnTo>
                  <a:lnTo>
                    <a:pt x="4911" y="984"/>
                  </a:lnTo>
                  <a:lnTo>
                    <a:pt x="4904" y="984"/>
                  </a:lnTo>
                  <a:lnTo>
                    <a:pt x="4873" y="994"/>
                  </a:lnTo>
                  <a:lnTo>
                    <a:pt x="4869" y="994"/>
                  </a:lnTo>
                  <a:lnTo>
                    <a:pt x="4842" y="1005"/>
                  </a:lnTo>
                  <a:lnTo>
                    <a:pt x="4818" y="1015"/>
                  </a:lnTo>
                  <a:lnTo>
                    <a:pt x="4804" y="1018"/>
                  </a:lnTo>
                  <a:lnTo>
                    <a:pt x="4777" y="1029"/>
                  </a:lnTo>
                  <a:lnTo>
                    <a:pt x="4746" y="1039"/>
                  </a:lnTo>
                  <a:lnTo>
                    <a:pt x="4736" y="1042"/>
                  </a:lnTo>
                  <a:lnTo>
                    <a:pt x="4712" y="1053"/>
                  </a:lnTo>
                  <a:lnTo>
                    <a:pt x="4660" y="1073"/>
                  </a:lnTo>
                  <a:lnTo>
                    <a:pt x="4630" y="1087"/>
                  </a:lnTo>
                  <a:lnTo>
                    <a:pt x="4588" y="1104"/>
                  </a:lnTo>
                  <a:lnTo>
                    <a:pt x="4568" y="1114"/>
                  </a:lnTo>
                  <a:lnTo>
                    <a:pt x="4530" y="1131"/>
                  </a:lnTo>
                  <a:lnTo>
                    <a:pt x="4527" y="1131"/>
                  </a:lnTo>
                  <a:lnTo>
                    <a:pt x="4503" y="1145"/>
                  </a:lnTo>
                  <a:lnTo>
                    <a:pt x="4496" y="1145"/>
                  </a:lnTo>
                  <a:lnTo>
                    <a:pt x="4469" y="1159"/>
                  </a:lnTo>
                  <a:lnTo>
                    <a:pt x="4407" y="1193"/>
                  </a:lnTo>
                  <a:lnTo>
                    <a:pt x="4379" y="1207"/>
                  </a:lnTo>
                  <a:lnTo>
                    <a:pt x="4349" y="1224"/>
                  </a:lnTo>
                  <a:lnTo>
                    <a:pt x="4294" y="1258"/>
                  </a:lnTo>
                  <a:lnTo>
                    <a:pt x="4290" y="1258"/>
                  </a:lnTo>
                  <a:lnTo>
                    <a:pt x="4260" y="1275"/>
                  </a:lnTo>
                  <a:lnTo>
                    <a:pt x="4236" y="1292"/>
                  </a:lnTo>
                  <a:lnTo>
                    <a:pt x="4205" y="1310"/>
                  </a:lnTo>
                  <a:lnTo>
                    <a:pt x="4177" y="1330"/>
                  </a:lnTo>
                  <a:lnTo>
                    <a:pt x="4150" y="1347"/>
                  </a:lnTo>
                  <a:lnTo>
                    <a:pt x="4126" y="1364"/>
                  </a:lnTo>
                  <a:lnTo>
                    <a:pt x="4098" y="1385"/>
                  </a:lnTo>
                  <a:lnTo>
                    <a:pt x="4074" y="1402"/>
                  </a:lnTo>
                  <a:lnTo>
                    <a:pt x="4016" y="1443"/>
                  </a:lnTo>
                  <a:lnTo>
                    <a:pt x="3989" y="1467"/>
                  </a:lnTo>
                  <a:lnTo>
                    <a:pt x="3903" y="1539"/>
                  </a:lnTo>
                  <a:lnTo>
                    <a:pt x="3889" y="1549"/>
                  </a:lnTo>
                  <a:lnTo>
                    <a:pt x="3869" y="1570"/>
                  </a:lnTo>
                  <a:lnTo>
                    <a:pt x="3838" y="1594"/>
                  </a:lnTo>
                  <a:lnTo>
                    <a:pt x="3835" y="1601"/>
                  </a:lnTo>
                  <a:cubicBezTo>
                    <a:pt x="3691" y="1731"/>
                    <a:pt x="3560" y="1872"/>
                    <a:pt x="3447" y="2029"/>
                  </a:cubicBezTo>
                  <a:cubicBezTo>
                    <a:pt x="3410" y="2081"/>
                    <a:pt x="3372" y="2135"/>
                    <a:pt x="3341" y="2187"/>
                  </a:cubicBezTo>
                  <a:lnTo>
                    <a:pt x="3327" y="2207"/>
                  </a:lnTo>
                  <a:cubicBezTo>
                    <a:pt x="3293" y="2262"/>
                    <a:pt x="3262" y="2314"/>
                    <a:pt x="3235" y="2372"/>
                  </a:cubicBezTo>
                  <a:lnTo>
                    <a:pt x="3225" y="2389"/>
                  </a:lnTo>
                  <a:cubicBezTo>
                    <a:pt x="3194" y="2444"/>
                    <a:pt x="3166" y="2502"/>
                    <a:pt x="3142" y="2557"/>
                  </a:cubicBezTo>
                  <a:lnTo>
                    <a:pt x="3136" y="2578"/>
                  </a:lnTo>
                  <a:cubicBezTo>
                    <a:pt x="3108" y="2636"/>
                    <a:pt x="3088" y="2694"/>
                    <a:pt x="3064" y="2752"/>
                  </a:cubicBezTo>
                  <a:lnTo>
                    <a:pt x="3057" y="2776"/>
                  </a:lnTo>
                  <a:cubicBezTo>
                    <a:pt x="3036" y="2835"/>
                    <a:pt x="3019" y="2896"/>
                    <a:pt x="3002" y="2954"/>
                  </a:cubicBezTo>
                  <a:lnTo>
                    <a:pt x="2995" y="2978"/>
                  </a:lnTo>
                  <a:cubicBezTo>
                    <a:pt x="2978" y="3040"/>
                    <a:pt x="2964" y="3102"/>
                    <a:pt x="2950" y="3160"/>
                  </a:cubicBezTo>
                  <a:cubicBezTo>
                    <a:pt x="2950" y="3170"/>
                    <a:pt x="2947" y="3181"/>
                    <a:pt x="2947" y="3187"/>
                  </a:cubicBezTo>
                  <a:cubicBezTo>
                    <a:pt x="2933" y="3253"/>
                    <a:pt x="2926" y="3318"/>
                    <a:pt x="2916" y="3376"/>
                  </a:cubicBezTo>
                  <a:lnTo>
                    <a:pt x="2916" y="3403"/>
                  </a:lnTo>
                  <a:cubicBezTo>
                    <a:pt x="2913" y="3434"/>
                    <a:pt x="2909" y="3465"/>
                    <a:pt x="2906" y="3499"/>
                  </a:cubicBezTo>
                  <a:cubicBezTo>
                    <a:pt x="2902" y="3530"/>
                    <a:pt x="2902" y="3564"/>
                    <a:pt x="2899" y="3599"/>
                  </a:cubicBezTo>
                  <a:lnTo>
                    <a:pt x="2899" y="3623"/>
                  </a:lnTo>
                  <a:lnTo>
                    <a:pt x="2899" y="3722"/>
                  </a:lnTo>
                  <a:cubicBezTo>
                    <a:pt x="2899" y="3818"/>
                    <a:pt x="2906" y="3917"/>
                    <a:pt x="2916" y="4013"/>
                  </a:cubicBezTo>
                  <a:cubicBezTo>
                    <a:pt x="2916" y="4034"/>
                    <a:pt x="2920" y="4058"/>
                    <a:pt x="2923" y="4078"/>
                  </a:cubicBezTo>
                  <a:cubicBezTo>
                    <a:pt x="2926" y="4099"/>
                    <a:pt x="2930" y="4133"/>
                    <a:pt x="2933" y="4157"/>
                  </a:cubicBezTo>
                  <a:cubicBezTo>
                    <a:pt x="2950" y="4277"/>
                    <a:pt x="2978" y="4394"/>
                    <a:pt x="3009" y="4507"/>
                  </a:cubicBezTo>
                  <a:cubicBezTo>
                    <a:pt x="3019" y="4541"/>
                    <a:pt x="3029" y="4575"/>
                    <a:pt x="3040" y="4610"/>
                  </a:cubicBezTo>
                  <a:lnTo>
                    <a:pt x="3050" y="4637"/>
                  </a:lnTo>
                  <a:cubicBezTo>
                    <a:pt x="3060" y="4661"/>
                    <a:pt x="3067" y="4688"/>
                    <a:pt x="3077" y="4716"/>
                  </a:cubicBezTo>
                  <a:lnTo>
                    <a:pt x="3084" y="4736"/>
                  </a:lnTo>
                  <a:cubicBezTo>
                    <a:pt x="3094" y="4764"/>
                    <a:pt x="3108" y="4795"/>
                    <a:pt x="3118" y="4822"/>
                  </a:cubicBezTo>
                  <a:lnTo>
                    <a:pt x="3125" y="4832"/>
                  </a:lnTo>
                  <a:cubicBezTo>
                    <a:pt x="3235" y="5096"/>
                    <a:pt x="3382" y="5343"/>
                    <a:pt x="3567" y="5562"/>
                  </a:cubicBezTo>
                  <a:lnTo>
                    <a:pt x="3578" y="5573"/>
                  </a:lnTo>
                  <a:lnTo>
                    <a:pt x="3598" y="5597"/>
                  </a:lnTo>
                  <a:lnTo>
                    <a:pt x="3605" y="5607"/>
                  </a:lnTo>
                  <a:lnTo>
                    <a:pt x="3619" y="5621"/>
                  </a:lnTo>
                  <a:cubicBezTo>
                    <a:pt x="3639" y="5648"/>
                    <a:pt x="3660" y="5672"/>
                    <a:pt x="3687" y="5696"/>
                  </a:cubicBezTo>
                  <a:lnTo>
                    <a:pt x="3698" y="5710"/>
                  </a:lnTo>
                  <a:cubicBezTo>
                    <a:pt x="3718" y="5730"/>
                    <a:pt x="3739" y="5751"/>
                    <a:pt x="3759" y="5771"/>
                  </a:cubicBezTo>
                  <a:lnTo>
                    <a:pt x="3776" y="5788"/>
                  </a:lnTo>
                  <a:cubicBezTo>
                    <a:pt x="3800" y="5812"/>
                    <a:pt x="3824" y="5833"/>
                    <a:pt x="3852" y="5857"/>
                  </a:cubicBezTo>
                  <a:lnTo>
                    <a:pt x="3862" y="5867"/>
                  </a:lnTo>
                  <a:cubicBezTo>
                    <a:pt x="3886" y="5888"/>
                    <a:pt x="3907" y="5908"/>
                    <a:pt x="3931" y="5926"/>
                  </a:cubicBezTo>
                  <a:lnTo>
                    <a:pt x="3948" y="5939"/>
                  </a:lnTo>
                  <a:cubicBezTo>
                    <a:pt x="3972" y="5963"/>
                    <a:pt x="3999" y="5984"/>
                    <a:pt x="4026" y="6004"/>
                  </a:cubicBezTo>
                  <a:lnTo>
                    <a:pt x="4040" y="6015"/>
                  </a:lnTo>
                  <a:cubicBezTo>
                    <a:pt x="4061" y="6032"/>
                    <a:pt x="4085" y="6049"/>
                    <a:pt x="4112" y="6066"/>
                  </a:cubicBezTo>
                  <a:lnTo>
                    <a:pt x="4129" y="6080"/>
                  </a:lnTo>
                  <a:lnTo>
                    <a:pt x="4143" y="6090"/>
                  </a:lnTo>
                  <a:lnTo>
                    <a:pt x="4109" y="6111"/>
                  </a:lnTo>
                  <a:lnTo>
                    <a:pt x="4105" y="6111"/>
                  </a:lnTo>
                  <a:cubicBezTo>
                    <a:pt x="4033" y="6148"/>
                    <a:pt x="3965" y="6193"/>
                    <a:pt x="3900" y="6237"/>
                  </a:cubicBezTo>
                  <a:lnTo>
                    <a:pt x="3889" y="6244"/>
                  </a:lnTo>
                  <a:lnTo>
                    <a:pt x="3852" y="6272"/>
                  </a:lnTo>
                  <a:cubicBezTo>
                    <a:pt x="3797" y="6230"/>
                    <a:pt x="3742" y="6189"/>
                    <a:pt x="3691" y="6145"/>
                  </a:cubicBezTo>
                  <a:cubicBezTo>
                    <a:pt x="3670" y="6128"/>
                    <a:pt x="3650" y="6111"/>
                    <a:pt x="3632" y="6090"/>
                  </a:cubicBezTo>
                  <a:lnTo>
                    <a:pt x="3629" y="6090"/>
                  </a:lnTo>
                  <a:cubicBezTo>
                    <a:pt x="3608" y="6069"/>
                    <a:pt x="3588" y="6052"/>
                    <a:pt x="3567" y="6032"/>
                  </a:cubicBezTo>
                  <a:lnTo>
                    <a:pt x="3554" y="6018"/>
                  </a:lnTo>
                  <a:lnTo>
                    <a:pt x="3509" y="5977"/>
                  </a:lnTo>
                  <a:lnTo>
                    <a:pt x="3488" y="5956"/>
                  </a:lnTo>
                  <a:lnTo>
                    <a:pt x="3444" y="5922"/>
                  </a:lnTo>
                  <a:lnTo>
                    <a:pt x="3423" y="5902"/>
                  </a:lnTo>
                  <a:lnTo>
                    <a:pt x="3389" y="5864"/>
                  </a:lnTo>
                  <a:lnTo>
                    <a:pt x="3365" y="5840"/>
                  </a:lnTo>
                  <a:lnTo>
                    <a:pt x="3334" y="5806"/>
                  </a:lnTo>
                  <a:lnTo>
                    <a:pt x="3314" y="5778"/>
                  </a:lnTo>
                  <a:lnTo>
                    <a:pt x="3283" y="5740"/>
                  </a:lnTo>
                  <a:lnTo>
                    <a:pt x="3262" y="5716"/>
                  </a:lnTo>
                  <a:lnTo>
                    <a:pt x="3231" y="5675"/>
                  </a:lnTo>
                  <a:lnTo>
                    <a:pt x="3211" y="5651"/>
                  </a:lnTo>
                  <a:lnTo>
                    <a:pt x="3183" y="5610"/>
                  </a:lnTo>
                  <a:lnTo>
                    <a:pt x="3166" y="5586"/>
                  </a:lnTo>
                  <a:lnTo>
                    <a:pt x="3136" y="5545"/>
                  </a:lnTo>
                  <a:lnTo>
                    <a:pt x="3118" y="5518"/>
                  </a:lnTo>
                  <a:cubicBezTo>
                    <a:pt x="3105" y="5501"/>
                    <a:pt x="3094" y="5480"/>
                    <a:pt x="3081" y="5463"/>
                  </a:cubicBezTo>
                  <a:lnTo>
                    <a:pt x="3074" y="5453"/>
                  </a:lnTo>
                  <a:cubicBezTo>
                    <a:pt x="3060" y="5429"/>
                    <a:pt x="3046" y="5405"/>
                    <a:pt x="3033" y="5384"/>
                  </a:cubicBezTo>
                  <a:lnTo>
                    <a:pt x="3019" y="5360"/>
                  </a:lnTo>
                  <a:cubicBezTo>
                    <a:pt x="3009" y="5346"/>
                    <a:pt x="2998" y="5329"/>
                    <a:pt x="2988" y="5312"/>
                  </a:cubicBezTo>
                  <a:lnTo>
                    <a:pt x="2974" y="5285"/>
                  </a:lnTo>
                  <a:lnTo>
                    <a:pt x="2950" y="5244"/>
                  </a:lnTo>
                  <a:lnTo>
                    <a:pt x="2933" y="5213"/>
                  </a:lnTo>
                  <a:lnTo>
                    <a:pt x="2913" y="5172"/>
                  </a:lnTo>
                  <a:lnTo>
                    <a:pt x="2896" y="5141"/>
                  </a:lnTo>
                  <a:lnTo>
                    <a:pt x="2875" y="5096"/>
                  </a:lnTo>
                  <a:lnTo>
                    <a:pt x="2861" y="5062"/>
                  </a:lnTo>
                  <a:lnTo>
                    <a:pt x="2841" y="5021"/>
                  </a:lnTo>
                  <a:lnTo>
                    <a:pt x="2841" y="5014"/>
                  </a:lnTo>
                  <a:lnTo>
                    <a:pt x="2827" y="4987"/>
                  </a:lnTo>
                  <a:cubicBezTo>
                    <a:pt x="2820" y="4973"/>
                    <a:pt x="2817" y="4959"/>
                    <a:pt x="2810" y="4942"/>
                  </a:cubicBezTo>
                  <a:lnTo>
                    <a:pt x="2796" y="4911"/>
                  </a:lnTo>
                  <a:cubicBezTo>
                    <a:pt x="2789" y="4897"/>
                    <a:pt x="2786" y="4880"/>
                    <a:pt x="2779" y="4870"/>
                  </a:cubicBezTo>
                  <a:lnTo>
                    <a:pt x="2765" y="4836"/>
                  </a:lnTo>
                  <a:cubicBezTo>
                    <a:pt x="2762" y="4822"/>
                    <a:pt x="2755" y="4808"/>
                    <a:pt x="2752" y="4795"/>
                  </a:cubicBezTo>
                  <a:lnTo>
                    <a:pt x="2738" y="4757"/>
                  </a:lnTo>
                  <a:cubicBezTo>
                    <a:pt x="2731" y="4740"/>
                    <a:pt x="2728" y="4723"/>
                    <a:pt x="2721" y="4702"/>
                  </a:cubicBezTo>
                  <a:lnTo>
                    <a:pt x="2714" y="4682"/>
                  </a:lnTo>
                  <a:cubicBezTo>
                    <a:pt x="2704" y="4654"/>
                    <a:pt x="2697" y="4627"/>
                    <a:pt x="2690" y="4603"/>
                  </a:cubicBezTo>
                  <a:lnTo>
                    <a:pt x="2687" y="4582"/>
                  </a:lnTo>
                  <a:cubicBezTo>
                    <a:pt x="2680" y="4562"/>
                    <a:pt x="2673" y="4541"/>
                    <a:pt x="2669" y="4524"/>
                  </a:cubicBezTo>
                  <a:lnTo>
                    <a:pt x="2663" y="4490"/>
                  </a:lnTo>
                  <a:cubicBezTo>
                    <a:pt x="2656" y="4473"/>
                    <a:pt x="2652" y="4459"/>
                    <a:pt x="2649" y="4442"/>
                  </a:cubicBezTo>
                  <a:lnTo>
                    <a:pt x="2642" y="4404"/>
                  </a:lnTo>
                  <a:cubicBezTo>
                    <a:pt x="2639" y="4387"/>
                    <a:pt x="2635" y="4373"/>
                    <a:pt x="2632" y="4359"/>
                  </a:cubicBezTo>
                  <a:lnTo>
                    <a:pt x="2625" y="4325"/>
                  </a:lnTo>
                  <a:cubicBezTo>
                    <a:pt x="2621" y="4308"/>
                    <a:pt x="2618" y="4291"/>
                    <a:pt x="2618" y="4277"/>
                  </a:cubicBezTo>
                  <a:lnTo>
                    <a:pt x="2611" y="4240"/>
                  </a:lnTo>
                  <a:cubicBezTo>
                    <a:pt x="2608" y="4226"/>
                    <a:pt x="2604" y="4209"/>
                    <a:pt x="2604" y="4192"/>
                  </a:cubicBezTo>
                  <a:lnTo>
                    <a:pt x="2598" y="4157"/>
                  </a:lnTo>
                  <a:cubicBezTo>
                    <a:pt x="2598" y="4140"/>
                    <a:pt x="2594" y="4123"/>
                    <a:pt x="2591" y="4109"/>
                  </a:cubicBezTo>
                  <a:lnTo>
                    <a:pt x="2587" y="4072"/>
                  </a:lnTo>
                  <a:cubicBezTo>
                    <a:pt x="2587" y="4054"/>
                    <a:pt x="2584" y="4041"/>
                    <a:pt x="2584" y="4024"/>
                  </a:cubicBezTo>
                  <a:lnTo>
                    <a:pt x="2584" y="4017"/>
                  </a:lnTo>
                  <a:cubicBezTo>
                    <a:pt x="2584" y="4007"/>
                    <a:pt x="2584" y="3996"/>
                    <a:pt x="2580" y="3986"/>
                  </a:cubicBezTo>
                  <a:cubicBezTo>
                    <a:pt x="2577" y="3976"/>
                    <a:pt x="2577" y="3955"/>
                    <a:pt x="2577" y="3938"/>
                  </a:cubicBezTo>
                  <a:lnTo>
                    <a:pt x="2574" y="3900"/>
                  </a:lnTo>
                  <a:cubicBezTo>
                    <a:pt x="2574" y="3883"/>
                    <a:pt x="2574" y="3863"/>
                    <a:pt x="2574" y="3845"/>
                  </a:cubicBezTo>
                  <a:lnTo>
                    <a:pt x="2574" y="3815"/>
                  </a:lnTo>
                  <a:lnTo>
                    <a:pt x="2574" y="3729"/>
                  </a:lnTo>
                  <a:cubicBezTo>
                    <a:pt x="2567" y="2029"/>
                    <a:pt x="3889" y="624"/>
                    <a:pt x="5586" y="528"/>
                  </a:cubicBezTo>
                  <a:cubicBezTo>
                    <a:pt x="5649" y="525"/>
                    <a:pt x="5712" y="523"/>
                    <a:pt x="5775" y="523"/>
                  </a:cubicBezTo>
                  <a:close/>
                  <a:moveTo>
                    <a:pt x="5771" y="1"/>
                  </a:moveTo>
                  <a:cubicBezTo>
                    <a:pt x="4986" y="1"/>
                    <a:pt x="4201" y="247"/>
                    <a:pt x="3540" y="741"/>
                  </a:cubicBezTo>
                  <a:cubicBezTo>
                    <a:pt x="2598" y="1443"/>
                    <a:pt x="2046" y="2550"/>
                    <a:pt x="2046" y="3726"/>
                  </a:cubicBezTo>
                  <a:lnTo>
                    <a:pt x="2046" y="3828"/>
                  </a:lnTo>
                  <a:lnTo>
                    <a:pt x="2046" y="3852"/>
                  </a:lnTo>
                  <a:lnTo>
                    <a:pt x="2046" y="3859"/>
                  </a:lnTo>
                  <a:cubicBezTo>
                    <a:pt x="2046" y="3883"/>
                    <a:pt x="2046" y="3904"/>
                    <a:pt x="2049" y="3928"/>
                  </a:cubicBezTo>
                  <a:lnTo>
                    <a:pt x="2049" y="3962"/>
                  </a:lnTo>
                  <a:lnTo>
                    <a:pt x="2049" y="3972"/>
                  </a:lnTo>
                  <a:cubicBezTo>
                    <a:pt x="2049" y="3989"/>
                    <a:pt x="2053" y="4010"/>
                    <a:pt x="2053" y="4027"/>
                  </a:cubicBezTo>
                  <a:cubicBezTo>
                    <a:pt x="2053" y="4044"/>
                    <a:pt x="2053" y="4051"/>
                    <a:pt x="2056" y="4061"/>
                  </a:cubicBezTo>
                  <a:lnTo>
                    <a:pt x="2056" y="4068"/>
                  </a:lnTo>
                  <a:cubicBezTo>
                    <a:pt x="2056" y="4085"/>
                    <a:pt x="2060" y="4106"/>
                    <a:pt x="2060" y="4126"/>
                  </a:cubicBezTo>
                  <a:lnTo>
                    <a:pt x="2066" y="4168"/>
                  </a:lnTo>
                  <a:cubicBezTo>
                    <a:pt x="2070" y="4188"/>
                    <a:pt x="2070" y="4205"/>
                    <a:pt x="2073" y="4226"/>
                  </a:cubicBezTo>
                  <a:cubicBezTo>
                    <a:pt x="2077" y="4243"/>
                    <a:pt x="2077" y="4253"/>
                    <a:pt x="2080" y="4267"/>
                  </a:cubicBezTo>
                  <a:cubicBezTo>
                    <a:pt x="2080" y="4284"/>
                    <a:pt x="2083" y="4305"/>
                    <a:pt x="2087" y="4325"/>
                  </a:cubicBezTo>
                  <a:lnTo>
                    <a:pt x="2094" y="4366"/>
                  </a:lnTo>
                  <a:cubicBezTo>
                    <a:pt x="2097" y="4387"/>
                    <a:pt x="2101" y="4404"/>
                    <a:pt x="2104" y="4421"/>
                  </a:cubicBezTo>
                  <a:lnTo>
                    <a:pt x="2104" y="4428"/>
                  </a:lnTo>
                  <a:lnTo>
                    <a:pt x="2111" y="4462"/>
                  </a:lnTo>
                  <a:cubicBezTo>
                    <a:pt x="2114" y="4479"/>
                    <a:pt x="2118" y="4497"/>
                    <a:pt x="2121" y="4514"/>
                  </a:cubicBezTo>
                  <a:lnTo>
                    <a:pt x="2125" y="4531"/>
                  </a:lnTo>
                  <a:lnTo>
                    <a:pt x="2131" y="4558"/>
                  </a:lnTo>
                  <a:cubicBezTo>
                    <a:pt x="2135" y="4579"/>
                    <a:pt x="2142" y="4599"/>
                    <a:pt x="2145" y="4616"/>
                  </a:cubicBezTo>
                  <a:lnTo>
                    <a:pt x="2155" y="4654"/>
                  </a:lnTo>
                  <a:cubicBezTo>
                    <a:pt x="2159" y="4678"/>
                    <a:pt x="2166" y="4702"/>
                    <a:pt x="2173" y="4726"/>
                  </a:cubicBezTo>
                  <a:lnTo>
                    <a:pt x="2179" y="4747"/>
                  </a:lnTo>
                  <a:cubicBezTo>
                    <a:pt x="2190" y="4778"/>
                    <a:pt x="2197" y="4808"/>
                    <a:pt x="2207" y="4839"/>
                  </a:cubicBezTo>
                  <a:lnTo>
                    <a:pt x="2214" y="4860"/>
                  </a:lnTo>
                  <a:lnTo>
                    <a:pt x="2214" y="4863"/>
                  </a:lnTo>
                  <a:cubicBezTo>
                    <a:pt x="2221" y="4887"/>
                    <a:pt x="2227" y="4908"/>
                    <a:pt x="2234" y="4928"/>
                  </a:cubicBezTo>
                  <a:lnTo>
                    <a:pt x="2245" y="4956"/>
                  </a:lnTo>
                  <a:lnTo>
                    <a:pt x="2248" y="4969"/>
                  </a:lnTo>
                  <a:cubicBezTo>
                    <a:pt x="2255" y="4987"/>
                    <a:pt x="2262" y="5004"/>
                    <a:pt x="2269" y="5021"/>
                  </a:cubicBezTo>
                  <a:lnTo>
                    <a:pt x="2279" y="5048"/>
                  </a:lnTo>
                  <a:lnTo>
                    <a:pt x="2282" y="5059"/>
                  </a:lnTo>
                  <a:cubicBezTo>
                    <a:pt x="2289" y="5076"/>
                    <a:pt x="2296" y="5093"/>
                    <a:pt x="2303" y="5110"/>
                  </a:cubicBezTo>
                  <a:lnTo>
                    <a:pt x="2317" y="5148"/>
                  </a:lnTo>
                  <a:cubicBezTo>
                    <a:pt x="2323" y="5165"/>
                    <a:pt x="2330" y="5182"/>
                    <a:pt x="2337" y="5199"/>
                  </a:cubicBezTo>
                  <a:lnTo>
                    <a:pt x="2354" y="5230"/>
                  </a:lnTo>
                  <a:lnTo>
                    <a:pt x="2354" y="5237"/>
                  </a:lnTo>
                  <a:lnTo>
                    <a:pt x="2378" y="5285"/>
                  </a:lnTo>
                  <a:lnTo>
                    <a:pt x="2395" y="5326"/>
                  </a:lnTo>
                  <a:lnTo>
                    <a:pt x="2419" y="5374"/>
                  </a:lnTo>
                  <a:lnTo>
                    <a:pt x="2436" y="5411"/>
                  </a:lnTo>
                  <a:lnTo>
                    <a:pt x="2464" y="5459"/>
                  </a:lnTo>
                  <a:lnTo>
                    <a:pt x="2467" y="5466"/>
                  </a:lnTo>
                  <a:lnTo>
                    <a:pt x="2481" y="5494"/>
                  </a:lnTo>
                  <a:lnTo>
                    <a:pt x="2508" y="5545"/>
                  </a:lnTo>
                  <a:lnTo>
                    <a:pt x="2512" y="5552"/>
                  </a:lnTo>
                  <a:lnTo>
                    <a:pt x="2526" y="5576"/>
                  </a:lnTo>
                  <a:cubicBezTo>
                    <a:pt x="2539" y="5597"/>
                    <a:pt x="2550" y="5614"/>
                    <a:pt x="2560" y="5631"/>
                  </a:cubicBezTo>
                  <a:lnTo>
                    <a:pt x="2574" y="5658"/>
                  </a:lnTo>
                  <a:cubicBezTo>
                    <a:pt x="2591" y="5686"/>
                    <a:pt x="2608" y="5713"/>
                    <a:pt x="2625" y="5737"/>
                  </a:cubicBezTo>
                  <a:lnTo>
                    <a:pt x="2632" y="5747"/>
                  </a:lnTo>
                  <a:cubicBezTo>
                    <a:pt x="2645" y="5771"/>
                    <a:pt x="2663" y="5795"/>
                    <a:pt x="2676" y="5816"/>
                  </a:cubicBezTo>
                  <a:lnTo>
                    <a:pt x="2697" y="5850"/>
                  </a:lnTo>
                  <a:lnTo>
                    <a:pt x="2731" y="5895"/>
                  </a:lnTo>
                  <a:lnTo>
                    <a:pt x="2748" y="5919"/>
                  </a:lnTo>
                  <a:lnTo>
                    <a:pt x="2752" y="5926"/>
                  </a:lnTo>
                  <a:lnTo>
                    <a:pt x="2786" y="5970"/>
                  </a:lnTo>
                  <a:lnTo>
                    <a:pt x="2810" y="6001"/>
                  </a:lnTo>
                  <a:lnTo>
                    <a:pt x="2844" y="6045"/>
                  </a:lnTo>
                  <a:lnTo>
                    <a:pt x="2868" y="6073"/>
                  </a:lnTo>
                  <a:lnTo>
                    <a:pt x="2868" y="6076"/>
                  </a:lnTo>
                  <a:lnTo>
                    <a:pt x="2906" y="6117"/>
                  </a:lnTo>
                  <a:lnTo>
                    <a:pt x="2930" y="6148"/>
                  </a:lnTo>
                  <a:lnTo>
                    <a:pt x="2964" y="6189"/>
                  </a:lnTo>
                  <a:lnTo>
                    <a:pt x="2992" y="6220"/>
                  </a:lnTo>
                  <a:lnTo>
                    <a:pt x="3029" y="6261"/>
                  </a:lnTo>
                  <a:lnTo>
                    <a:pt x="3057" y="6289"/>
                  </a:lnTo>
                  <a:lnTo>
                    <a:pt x="3098" y="6333"/>
                  </a:lnTo>
                  <a:lnTo>
                    <a:pt x="3105" y="6340"/>
                  </a:lnTo>
                  <a:lnTo>
                    <a:pt x="3122" y="6357"/>
                  </a:lnTo>
                  <a:lnTo>
                    <a:pt x="3170" y="6405"/>
                  </a:lnTo>
                  <a:lnTo>
                    <a:pt x="3190" y="6422"/>
                  </a:lnTo>
                  <a:cubicBezTo>
                    <a:pt x="3211" y="6443"/>
                    <a:pt x="3235" y="6464"/>
                    <a:pt x="3255" y="6484"/>
                  </a:cubicBezTo>
                  <a:lnTo>
                    <a:pt x="3259" y="6487"/>
                  </a:lnTo>
                  <a:cubicBezTo>
                    <a:pt x="3283" y="6508"/>
                    <a:pt x="3303" y="6529"/>
                    <a:pt x="3327" y="6549"/>
                  </a:cubicBezTo>
                  <a:lnTo>
                    <a:pt x="3338" y="6556"/>
                  </a:lnTo>
                  <a:cubicBezTo>
                    <a:pt x="3372" y="6587"/>
                    <a:pt x="3410" y="6618"/>
                    <a:pt x="3444" y="6645"/>
                  </a:cubicBezTo>
                  <a:cubicBezTo>
                    <a:pt x="3437" y="6655"/>
                    <a:pt x="3430" y="6662"/>
                    <a:pt x="3423" y="6673"/>
                  </a:cubicBezTo>
                  <a:cubicBezTo>
                    <a:pt x="3246" y="6638"/>
                    <a:pt x="3070" y="6622"/>
                    <a:pt x="2897" y="6622"/>
                  </a:cubicBezTo>
                  <a:cubicBezTo>
                    <a:pt x="1504" y="6622"/>
                    <a:pt x="291" y="7681"/>
                    <a:pt x="154" y="9123"/>
                  </a:cubicBezTo>
                  <a:cubicBezTo>
                    <a:pt x="0" y="10742"/>
                    <a:pt x="1272" y="12142"/>
                    <a:pt x="2897" y="12142"/>
                  </a:cubicBezTo>
                  <a:cubicBezTo>
                    <a:pt x="2899" y="12142"/>
                    <a:pt x="2901" y="12142"/>
                    <a:pt x="2902" y="12142"/>
                  </a:cubicBezTo>
                  <a:lnTo>
                    <a:pt x="11939" y="12142"/>
                  </a:lnTo>
                  <a:cubicBezTo>
                    <a:pt x="12083" y="12142"/>
                    <a:pt x="12199" y="12025"/>
                    <a:pt x="12199" y="11878"/>
                  </a:cubicBezTo>
                  <a:cubicBezTo>
                    <a:pt x="12199" y="11736"/>
                    <a:pt x="12086" y="11617"/>
                    <a:pt x="11945" y="11617"/>
                  </a:cubicBezTo>
                  <a:cubicBezTo>
                    <a:pt x="11943" y="11617"/>
                    <a:pt x="11941" y="11617"/>
                    <a:pt x="11939" y="11617"/>
                  </a:cubicBezTo>
                  <a:lnTo>
                    <a:pt x="11939" y="11614"/>
                  </a:lnTo>
                  <a:lnTo>
                    <a:pt x="2909" y="11614"/>
                  </a:lnTo>
                  <a:cubicBezTo>
                    <a:pt x="1563" y="11611"/>
                    <a:pt x="524" y="10432"/>
                    <a:pt x="696" y="9095"/>
                  </a:cubicBezTo>
                  <a:cubicBezTo>
                    <a:pt x="839" y="7955"/>
                    <a:pt x="1815" y="7146"/>
                    <a:pt x="2910" y="7146"/>
                  </a:cubicBezTo>
                  <a:cubicBezTo>
                    <a:pt x="3095" y="7146"/>
                    <a:pt x="3283" y="7169"/>
                    <a:pt x="3471" y="7217"/>
                  </a:cubicBezTo>
                  <a:cubicBezTo>
                    <a:pt x="3493" y="7223"/>
                    <a:pt x="3515" y="7226"/>
                    <a:pt x="3537" y="7226"/>
                  </a:cubicBezTo>
                  <a:cubicBezTo>
                    <a:pt x="3622" y="7226"/>
                    <a:pt x="3703" y="7185"/>
                    <a:pt x="3752" y="7115"/>
                  </a:cubicBezTo>
                  <a:cubicBezTo>
                    <a:pt x="3831" y="6998"/>
                    <a:pt x="3924" y="6892"/>
                    <a:pt x="4030" y="6799"/>
                  </a:cubicBezTo>
                  <a:lnTo>
                    <a:pt x="4033" y="6796"/>
                  </a:lnTo>
                  <a:cubicBezTo>
                    <a:pt x="4057" y="6775"/>
                    <a:pt x="4081" y="6758"/>
                    <a:pt x="4105" y="6738"/>
                  </a:cubicBezTo>
                  <a:lnTo>
                    <a:pt x="4119" y="6727"/>
                  </a:lnTo>
                  <a:cubicBezTo>
                    <a:pt x="4143" y="6710"/>
                    <a:pt x="4167" y="6693"/>
                    <a:pt x="4191" y="6676"/>
                  </a:cubicBezTo>
                  <a:lnTo>
                    <a:pt x="4198" y="6673"/>
                  </a:lnTo>
                  <a:cubicBezTo>
                    <a:pt x="4253" y="6631"/>
                    <a:pt x="4311" y="6597"/>
                    <a:pt x="4373" y="6566"/>
                  </a:cubicBezTo>
                  <a:cubicBezTo>
                    <a:pt x="4403" y="6549"/>
                    <a:pt x="4431" y="6535"/>
                    <a:pt x="4465" y="6522"/>
                  </a:cubicBezTo>
                  <a:cubicBezTo>
                    <a:pt x="4527" y="6494"/>
                    <a:pt x="4588" y="6470"/>
                    <a:pt x="4654" y="6450"/>
                  </a:cubicBezTo>
                  <a:lnTo>
                    <a:pt x="4664" y="6450"/>
                  </a:lnTo>
                  <a:cubicBezTo>
                    <a:pt x="4691" y="6440"/>
                    <a:pt x="4722" y="6433"/>
                    <a:pt x="4750" y="6422"/>
                  </a:cubicBezTo>
                  <a:lnTo>
                    <a:pt x="4763" y="6419"/>
                  </a:lnTo>
                  <a:cubicBezTo>
                    <a:pt x="4791" y="6412"/>
                    <a:pt x="4818" y="6409"/>
                    <a:pt x="4845" y="6402"/>
                  </a:cubicBezTo>
                  <a:lnTo>
                    <a:pt x="4900" y="6392"/>
                  </a:lnTo>
                  <a:lnTo>
                    <a:pt x="4948" y="6385"/>
                  </a:lnTo>
                  <a:cubicBezTo>
                    <a:pt x="4972" y="6381"/>
                    <a:pt x="4996" y="6381"/>
                    <a:pt x="5020" y="6378"/>
                  </a:cubicBezTo>
                  <a:lnTo>
                    <a:pt x="5051" y="6374"/>
                  </a:lnTo>
                  <a:lnTo>
                    <a:pt x="5058" y="6374"/>
                  </a:lnTo>
                  <a:cubicBezTo>
                    <a:pt x="5089" y="6374"/>
                    <a:pt x="5120" y="6371"/>
                    <a:pt x="5150" y="6371"/>
                  </a:cubicBezTo>
                  <a:lnTo>
                    <a:pt x="5164" y="6371"/>
                  </a:lnTo>
                  <a:cubicBezTo>
                    <a:pt x="5198" y="6371"/>
                    <a:pt x="5236" y="6374"/>
                    <a:pt x="5270" y="6374"/>
                  </a:cubicBezTo>
                  <a:lnTo>
                    <a:pt x="5281" y="6374"/>
                  </a:lnTo>
                  <a:cubicBezTo>
                    <a:pt x="5353" y="6378"/>
                    <a:pt x="5425" y="6388"/>
                    <a:pt x="5497" y="6402"/>
                  </a:cubicBezTo>
                  <a:lnTo>
                    <a:pt x="5503" y="6402"/>
                  </a:lnTo>
                  <a:cubicBezTo>
                    <a:pt x="5538" y="6409"/>
                    <a:pt x="5569" y="6416"/>
                    <a:pt x="5603" y="6426"/>
                  </a:cubicBezTo>
                  <a:lnTo>
                    <a:pt x="5620" y="6429"/>
                  </a:lnTo>
                  <a:cubicBezTo>
                    <a:pt x="5654" y="6440"/>
                    <a:pt x="5685" y="6446"/>
                    <a:pt x="5719" y="6460"/>
                  </a:cubicBezTo>
                  <a:cubicBezTo>
                    <a:pt x="5733" y="6464"/>
                    <a:pt x="5743" y="6467"/>
                    <a:pt x="5757" y="6467"/>
                  </a:cubicBezTo>
                  <a:lnTo>
                    <a:pt x="5764" y="6467"/>
                  </a:lnTo>
                  <a:cubicBezTo>
                    <a:pt x="5778" y="6470"/>
                    <a:pt x="5791" y="6470"/>
                    <a:pt x="5802" y="6470"/>
                  </a:cubicBezTo>
                  <a:lnTo>
                    <a:pt x="5843" y="6470"/>
                  </a:lnTo>
                  <a:lnTo>
                    <a:pt x="5863" y="6467"/>
                  </a:lnTo>
                  <a:lnTo>
                    <a:pt x="5874" y="6464"/>
                  </a:lnTo>
                  <a:lnTo>
                    <a:pt x="5894" y="6457"/>
                  </a:lnTo>
                  <a:lnTo>
                    <a:pt x="5904" y="6453"/>
                  </a:lnTo>
                  <a:cubicBezTo>
                    <a:pt x="5922" y="6446"/>
                    <a:pt x="5939" y="6436"/>
                    <a:pt x="5956" y="6426"/>
                  </a:cubicBezTo>
                  <a:cubicBezTo>
                    <a:pt x="6011" y="6388"/>
                    <a:pt x="6045" y="6333"/>
                    <a:pt x="6059" y="6268"/>
                  </a:cubicBezTo>
                  <a:lnTo>
                    <a:pt x="6062" y="6258"/>
                  </a:lnTo>
                  <a:cubicBezTo>
                    <a:pt x="6072" y="6224"/>
                    <a:pt x="6079" y="6186"/>
                    <a:pt x="6089" y="6152"/>
                  </a:cubicBezTo>
                  <a:cubicBezTo>
                    <a:pt x="6096" y="6131"/>
                    <a:pt x="6100" y="6111"/>
                    <a:pt x="6107" y="6093"/>
                  </a:cubicBezTo>
                  <a:cubicBezTo>
                    <a:pt x="6113" y="6073"/>
                    <a:pt x="6117" y="6059"/>
                    <a:pt x="6120" y="6042"/>
                  </a:cubicBezTo>
                  <a:cubicBezTo>
                    <a:pt x="6131" y="6011"/>
                    <a:pt x="6137" y="5984"/>
                    <a:pt x="6148" y="5960"/>
                  </a:cubicBezTo>
                  <a:lnTo>
                    <a:pt x="6155" y="5939"/>
                  </a:lnTo>
                  <a:cubicBezTo>
                    <a:pt x="6507" y="4918"/>
                    <a:pt x="7374" y="4161"/>
                    <a:pt x="8437" y="3945"/>
                  </a:cubicBezTo>
                  <a:lnTo>
                    <a:pt x="8454" y="3941"/>
                  </a:lnTo>
                  <a:cubicBezTo>
                    <a:pt x="8646" y="3904"/>
                    <a:pt x="8845" y="3883"/>
                    <a:pt x="9040" y="3883"/>
                  </a:cubicBezTo>
                  <a:lnTo>
                    <a:pt x="9132" y="3883"/>
                  </a:lnTo>
                  <a:lnTo>
                    <a:pt x="9215" y="3887"/>
                  </a:lnTo>
                  <a:lnTo>
                    <a:pt x="9218" y="3887"/>
                  </a:lnTo>
                  <a:cubicBezTo>
                    <a:pt x="9801" y="3921"/>
                    <a:pt x="10363" y="4120"/>
                    <a:pt x="10836" y="4462"/>
                  </a:cubicBezTo>
                  <a:cubicBezTo>
                    <a:pt x="10882" y="4496"/>
                    <a:pt x="10935" y="4512"/>
                    <a:pt x="10987" y="4512"/>
                  </a:cubicBezTo>
                  <a:cubicBezTo>
                    <a:pt x="11068" y="4512"/>
                    <a:pt x="11147" y="4474"/>
                    <a:pt x="11199" y="4404"/>
                  </a:cubicBezTo>
                  <a:cubicBezTo>
                    <a:pt x="11284" y="4287"/>
                    <a:pt x="11260" y="4123"/>
                    <a:pt x="11144" y="4037"/>
                  </a:cubicBezTo>
                  <a:cubicBezTo>
                    <a:pt x="10654" y="3681"/>
                    <a:pt x="10082" y="3455"/>
                    <a:pt x="9479" y="3383"/>
                  </a:cubicBezTo>
                  <a:cubicBezTo>
                    <a:pt x="9458" y="3153"/>
                    <a:pt x="9417" y="2924"/>
                    <a:pt x="9355" y="2704"/>
                  </a:cubicBezTo>
                  <a:cubicBezTo>
                    <a:pt x="9129" y="1920"/>
                    <a:pt x="8653" y="1231"/>
                    <a:pt x="8002" y="741"/>
                  </a:cubicBezTo>
                  <a:cubicBezTo>
                    <a:pt x="7340" y="247"/>
                    <a:pt x="6555" y="1"/>
                    <a:pt x="5771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9736;p88">
              <a:extLst>
                <a:ext uri="{FF2B5EF4-FFF2-40B4-BE49-F238E27FC236}">
                  <a16:creationId xmlns:a16="http://schemas.microsoft.com/office/drawing/2014/main" id="{00C337D3-F9D8-AD98-5012-EC94E60C6B32}"/>
                </a:ext>
              </a:extLst>
            </p:cNvPr>
            <p:cNvSpPr/>
            <p:nvPr/>
          </p:nvSpPr>
          <p:spPr>
            <a:xfrm>
              <a:off x="1652893" y="3365153"/>
              <a:ext cx="119764" cy="197851"/>
            </a:xfrm>
            <a:custGeom>
              <a:avLst/>
              <a:gdLst/>
              <a:ahLst/>
              <a:cxnLst/>
              <a:rect l="l" t="t" r="r" b="b"/>
              <a:pathLst>
                <a:path w="4572" h="7553" extrusionOk="0">
                  <a:moveTo>
                    <a:pt x="368" y="1"/>
                  </a:moveTo>
                  <a:cubicBezTo>
                    <a:pt x="176" y="1"/>
                    <a:pt x="1" y="229"/>
                    <a:pt x="158" y="431"/>
                  </a:cubicBezTo>
                  <a:cubicBezTo>
                    <a:pt x="600" y="976"/>
                    <a:pt x="840" y="1655"/>
                    <a:pt x="843" y="2357"/>
                  </a:cubicBezTo>
                  <a:lnTo>
                    <a:pt x="843" y="2440"/>
                  </a:lnTo>
                  <a:lnTo>
                    <a:pt x="843" y="2463"/>
                  </a:lnTo>
                  <a:cubicBezTo>
                    <a:pt x="837" y="2617"/>
                    <a:pt x="961" y="2733"/>
                    <a:pt x="1104" y="2733"/>
                  </a:cubicBezTo>
                  <a:cubicBezTo>
                    <a:pt x="1131" y="2733"/>
                    <a:pt x="1158" y="2729"/>
                    <a:pt x="1186" y="2721"/>
                  </a:cubicBezTo>
                  <a:cubicBezTo>
                    <a:pt x="1409" y="2649"/>
                    <a:pt x="1635" y="2615"/>
                    <a:pt x="1856" y="2615"/>
                  </a:cubicBezTo>
                  <a:cubicBezTo>
                    <a:pt x="2909" y="2615"/>
                    <a:pt x="3863" y="3381"/>
                    <a:pt x="4033" y="4489"/>
                  </a:cubicBezTo>
                  <a:cubicBezTo>
                    <a:pt x="4235" y="5825"/>
                    <a:pt x="3200" y="7028"/>
                    <a:pt x="1852" y="7028"/>
                  </a:cubicBezTo>
                  <a:cubicBezTo>
                    <a:pt x="1848" y="7028"/>
                    <a:pt x="1844" y="7028"/>
                    <a:pt x="1840" y="7028"/>
                  </a:cubicBezTo>
                  <a:lnTo>
                    <a:pt x="1652" y="7028"/>
                  </a:lnTo>
                  <a:cubicBezTo>
                    <a:pt x="1504" y="7028"/>
                    <a:pt x="1388" y="7144"/>
                    <a:pt x="1388" y="7288"/>
                  </a:cubicBezTo>
                  <a:cubicBezTo>
                    <a:pt x="1388" y="7436"/>
                    <a:pt x="1504" y="7552"/>
                    <a:pt x="1652" y="7552"/>
                  </a:cubicBezTo>
                  <a:lnTo>
                    <a:pt x="1840" y="7552"/>
                  </a:lnTo>
                  <a:cubicBezTo>
                    <a:pt x="3348" y="7552"/>
                    <a:pt x="4571" y="6329"/>
                    <a:pt x="4571" y="4821"/>
                  </a:cubicBezTo>
                  <a:cubicBezTo>
                    <a:pt x="4571" y="3313"/>
                    <a:pt x="3348" y="2093"/>
                    <a:pt x="1840" y="2093"/>
                  </a:cubicBezTo>
                  <a:lnTo>
                    <a:pt x="1840" y="2090"/>
                  </a:lnTo>
                  <a:cubicBezTo>
                    <a:pt x="1679" y="2090"/>
                    <a:pt x="1518" y="2107"/>
                    <a:pt x="1360" y="2135"/>
                  </a:cubicBezTo>
                  <a:cubicBezTo>
                    <a:pt x="1316" y="1391"/>
                    <a:pt x="1038" y="678"/>
                    <a:pt x="565" y="99"/>
                  </a:cubicBezTo>
                  <a:cubicBezTo>
                    <a:pt x="507" y="30"/>
                    <a:pt x="437" y="1"/>
                    <a:pt x="368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9737;p88">
            <a:extLst>
              <a:ext uri="{FF2B5EF4-FFF2-40B4-BE49-F238E27FC236}">
                <a16:creationId xmlns:a16="http://schemas.microsoft.com/office/drawing/2014/main" id="{572B7011-57E7-2168-569C-09722CFD7D4F}"/>
              </a:ext>
            </a:extLst>
          </p:cNvPr>
          <p:cNvGrpSpPr/>
          <p:nvPr/>
        </p:nvGrpSpPr>
        <p:grpSpPr>
          <a:xfrm>
            <a:off x="2529458" y="2407690"/>
            <a:ext cx="689076" cy="685232"/>
            <a:chOff x="844096" y="3203504"/>
            <a:chExt cx="361517" cy="359500"/>
          </a:xfrm>
        </p:grpSpPr>
        <p:sp>
          <p:nvSpPr>
            <p:cNvPr id="1238" name="Google Shape;9738;p88">
              <a:extLst>
                <a:ext uri="{FF2B5EF4-FFF2-40B4-BE49-F238E27FC236}">
                  <a16:creationId xmlns:a16="http://schemas.microsoft.com/office/drawing/2014/main" id="{F9910310-DC2C-F8B9-3567-3281C13D3C08}"/>
                </a:ext>
              </a:extLst>
            </p:cNvPr>
            <p:cNvSpPr/>
            <p:nvPr/>
          </p:nvSpPr>
          <p:spPr>
            <a:xfrm>
              <a:off x="898687" y="3270825"/>
              <a:ext cx="252441" cy="224805"/>
            </a:xfrm>
            <a:custGeom>
              <a:avLst/>
              <a:gdLst/>
              <a:ahLst/>
              <a:cxnLst/>
              <a:rect l="l" t="t" r="r" b="b"/>
              <a:pathLst>
                <a:path w="9637" h="8582" extrusionOk="0">
                  <a:moveTo>
                    <a:pt x="4847" y="0"/>
                  </a:moveTo>
                  <a:cubicBezTo>
                    <a:pt x="3978" y="0"/>
                    <a:pt x="3101" y="264"/>
                    <a:pt x="2344" y="808"/>
                  </a:cubicBezTo>
                  <a:cubicBezTo>
                    <a:pt x="480" y="2148"/>
                    <a:pt x="0" y="4714"/>
                    <a:pt x="1254" y="6637"/>
                  </a:cubicBezTo>
                  <a:cubicBezTo>
                    <a:pt x="2074" y="7893"/>
                    <a:pt x="3446" y="8582"/>
                    <a:pt x="4850" y="8582"/>
                  </a:cubicBezTo>
                  <a:cubicBezTo>
                    <a:pt x="5594" y="8582"/>
                    <a:pt x="6347" y="8388"/>
                    <a:pt x="7032" y="7983"/>
                  </a:cubicBezTo>
                  <a:lnTo>
                    <a:pt x="7652" y="7538"/>
                  </a:lnTo>
                  <a:cubicBezTo>
                    <a:pt x="9390" y="6037"/>
                    <a:pt x="9636" y="3436"/>
                    <a:pt x="8218" y="1634"/>
                  </a:cubicBezTo>
                  <a:cubicBezTo>
                    <a:pt x="7373" y="563"/>
                    <a:pt x="6118" y="0"/>
                    <a:pt x="4847" y="0"/>
                  </a:cubicBezTo>
                  <a:close/>
                </a:path>
              </a:pathLst>
            </a:custGeom>
            <a:solidFill>
              <a:srgbClr val="95ABBB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9739;p88">
              <a:extLst>
                <a:ext uri="{FF2B5EF4-FFF2-40B4-BE49-F238E27FC236}">
                  <a16:creationId xmlns:a16="http://schemas.microsoft.com/office/drawing/2014/main" id="{98074243-6362-9A66-BF83-0125AC3FFFA7}"/>
                </a:ext>
              </a:extLst>
            </p:cNvPr>
            <p:cNvSpPr/>
            <p:nvPr/>
          </p:nvSpPr>
          <p:spPr>
            <a:xfrm>
              <a:off x="957390" y="3271061"/>
              <a:ext cx="180719" cy="214642"/>
            </a:xfrm>
            <a:custGeom>
              <a:avLst/>
              <a:gdLst/>
              <a:ahLst/>
              <a:cxnLst/>
              <a:rect l="l" t="t" r="r" b="b"/>
              <a:pathLst>
                <a:path w="6899" h="8194" extrusionOk="0">
                  <a:moveTo>
                    <a:pt x="2564" y="0"/>
                  </a:moveTo>
                  <a:cubicBezTo>
                    <a:pt x="2326" y="0"/>
                    <a:pt x="2092" y="24"/>
                    <a:pt x="1858" y="65"/>
                  </a:cubicBezTo>
                  <a:cubicBezTo>
                    <a:pt x="514" y="1292"/>
                    <a:pt x="0" y="3184"/>
                    <a:pt x="535" y="4925"/>
                  </a:cubicBezTo>
                  <a:cubicBezTo>
                    <a:pt x="1073" y="6662"/>
                    <a:pt x="2563" y="7937"/>
                    <a:pt x="4366" y="8194"/>
                  </a:cubicBezTo>
                  <a:lnTo>
                    <a:pt x="4400" y="8177"/>
                  </a:lnTo>
                  <a:lnTo>
                    <a:pt x="4438" y="8163"/>
                  </a:lnTo>
                  <a:cubicBezTo>
                    <a:pt x="4465" y="8149"/>
                    <a:pt x="4493" y="8132"/>
                    <a:pt x="4524" y="8118"/>
                  </a:cubicBezTo>
                  <a:lnTo>
                    <a:pt x="4551" y="8105"/>
                  </a:lnTo>
                  <a:cubicBezTo>
                    <a:pt x="4589" y="8088"/>
                    <a:pt x="4623" y="8067"/>
                    <a:pt x="4661" y="8046"/>
                  </a:cubicBezTo>
                  <a:lnTo>
                    <a:pt x="4685" y="8036"/>
                  </a:lnTo>
                  <a:cubicBezTo>
                    <a:pt x="4712" y="8019"/>
                    <a:pt x="4743" y="8002"/>
                    <a:pt x="4770" y="7985"/>
                  </a:cubicBezTo>
                  <a:lnTo>
                    <a:pt x="4787" y="7974"/>
                  </a:lnTo>
                  <a:lnTo>
                    <a:pt x="4791" y="7974"/>
                  </a:lnTo>
                  <a:cubicBezTo>
                    <a:pt x="5007" y="7848"/>
                    <a:pt x="5216" y="7697"/>
                    <a:pt x="5408" y="7532"/>
                  </a:cubicBezTo>
                  <a:cubicBezTo>
                    <a:pt x="5435" y="7508"/>
                    <a:pt x="5463" y="7484"/>
                    <a:pt x="5490" y="7460"/>
                  </a:cubicBezTo>
                  <a:cubicBezTo>
                    <a:pt x="5514" y="7436"/>
                    <a:pt x="5541" y="7409"/>
                    <a:pt x="5569" y="7385"/>
                  </a:cubicBezTo>
                  <a:lnTo>
                    <a:pt x="5589" y="7365"/>
                  </a:lnTo>
                  <a:lnTo>
                    <a:pt x="5644" y="7310"/>
                  </a:lnTo>
                  <a:lnTo>
                    <a:pt x="5672" y="7282"/>
                  </a:lnTo>
                  <a:lnTo>
                    <a:pt x="5720" y="7231"/>
                  </a:lnTo>
                  <a:lnTo>
                    <a:pt x="5747" y="7200"/>
                  </a:lnTo>
                  <a:lnTo>
                    <a:pt x="5792" y="7152"/>
                  </a:lnTo>
                  <a:lnTo>
                    <a:pt x="5822" y="7118"/>
                  </a:lnTo>
                  <a:lnTo>
                    <a:pt x="5863" y="7070"/>
                  </a:lnTo>
                  <a:lnTo>
                    <a:pt x="5894" y="7036"/>
                  </a:lnTo>
                  <a:lnTo>
                    <a:pt x="5935" y="6988"/>
                  </a:lnTo>
                  <a:lnTo>
                    <a:pt x="5963" y="6953"/>
                  </a:lnTo>
                  <a:lnTo>
                    <a:pt x="6001" y="6902"/>
                  </a:lnTo>
                  <a:lnTo>
                    <a:pt x="6028" y="6868"/>
                  </a:lnTo>
                  <a:lnTo>
                    <a:pt x="6076" y="6806"/>
                  </a:lnTo>
                  <a:lnTo>
                    <a:pt x="6100" y="6772"/>
                  </a:lnTo>
                  <a:cubicBezTo>
                    <a:pt x="6114" y="6751"/>
                    <a:pt x="6127" y="6734"/>
                    <a:pt x="6141" y="6713"/>
                  </a:cubicBezTo>
                  <a:lnTo>
                    <a:pt x="6165" y="6683"/>
                  </a:lnTo>
                  <a:cubicBezTo>
                    <a:pt x="6182" y="6659"/>
                    <a:pt x="6199" y="6631"/>
                    <a:pt x="6216" y="6604"/>
                  </a:cubicBezTo>
                  <a:lnTo>
                    <a:pt x="6223" y="6593"/>
                  </a:lnTo>
                  <a:cubicBezTo>
                    <a:pt x="6244" y="6563"/>
                    <a:pt x="6261" y="6532"/>
                    <a:pt x="6282" y="6501"/>
                  </a:cubicBezTo>
                  <a:lnTo>
                    <a:pt x="6299" y="6470"/>
                  </a:lnTo>
                  <a:cubicBezTo>
                    <a:pt x="6312" y="6450"/>
                    <a:pt x="6323" y="6429"/>
                    <a:pt x="6336" y="6405"/>
                  </a:cubicBezTo>
                  <a:lnTo>
                    <a:pt x="6357" y="6371"/>
                  </a:lnTo>
                  <a:cubicBezTo>
                    <a:pt x="6367" y="6350"/>
                    <a:pt x="6377" y="6330"/>
                    <a:pt x="6388" y="6313"/>
                  </a:cubicBezTo>
                  <a:lnTo>
                    <a:pt x="6408" y="6271"/>
                  </a:lnTo>
                  <a:cubicBezTo>
                    <a:pt x="6419" y="6251"/>
                    <a:pt x="6429" y="6234"/>
                    <a:pt x="6439" y="6213"/>
                  </a:cubicBezTo>
                  <a:lnTo>
                    <a:pt x="6460" y="6172"/>
                  </a:lnTo>
                  <a:cubicBezTo>
                    <a:pt x="6470" y="6151"/>
                    <a:pt x="6480" y="6134"/>
                    <a:pt x="6487" y="6117"/>
                  </a:cubicBezTo>
                  <a:lnTo>
                    <a:pt x="6508" y="6073"/>
                  </a:lnTo>
                  <a:lnTo>
                    <a:pt x="6532" y="6018"/>
                  </a:lnTo>
                  <a:lnTo>
                    <a:pt x="6552" y="5973"/>
                  </a:lnTo>
                  <a:cubicBezTo>
                    <a:pt x="6563" y="5953"/>
                    <a:pt x="6569" y="5936"/>
                    <a:pt x="6576" y="5915"/>
                  </a:cubicBezTo>
                  <a:lnTo>
                    <a:pt x="6593" y="5874"/>
                  </a:lnTo>
                  <a:cubicBezTo>
                    <a:pt x="6604" y="5853"/>
                    <a:pt x="6611" y="5833"/>
                    <a:pt x="6617" y="5812"/>
                  </a:cubicBezTo>
                  <a:lnTo>
                    <a:pt x="6634" y="5771"/>
                  </a:lnTo>
                  <a:lnTo>
                    <a:pt x="6658" y="5706"/>
                  </a:lnTo>
                  <a:lnTo>
                    <a:pt x="6672" y="5665"/>
                  </a:lnTo>
                  <a:cubicBezTo>
                    <a:pt x="6679" y="5641"/>
                    <a:pt x="6689" y="5617"/>
                    <a:pt x="6696" y="5589"/>
                  </a:cubicBezTo>
                  <a:cubicBezTo>
                    <a:pt x="6700" y="5579"/>
                    <a:pt x="6703" y="5572"/>
                    <a:pt x="6706" y="5562"/>
                  </a:cubicBezTo>
                  <a:cubicBezTo>
                    <a:pt x="6717" y="5524"/>
                    <a:pt x="6727" y="5490"/>
                    <a:pt x="6737" y="5456"/>
                  </a:cubicBezTo>
                  <a:lnTo>
                    <a:pt x="6744" y="5432"/>
                  </a:lnTo>
                  <a:cubicBezTo>
                    <a:pt x="6751" y="5404"/>
                    <a:pt x="6761" y="5374"/>
                    <a:pt x="6768" y="5346"/>
                  </a:cubicBezTo>
                  <a:cubicBezTo>
                    <a:pt x="6772" y="5332"/>
                    <a:pt x="6775" y="5322"/>
                    <a:pt x="6778" y="5308"/>
                  </a:cubicBezTo>
                  <a:cubicBezTo>
                    <a:pt x="6782" y="5284"/>
                    <a:pt x="6789" y="5260"/>
                    <a:pt x="6792" y="5240"/>
                  </a:cubicBezTo>
                  <a:cubicBezTo>
                    <a:pt x="6796" y="5223"/>
                    <a:pt x="6799" y="5209"/>
                    <a:pt x="6802" y="5195"/>
                  </a:cubicBezTo>
                  <a:cubicBezTo>
                    <a:pt x="6809" y="5175"/>
                    <a:pt x="6813" y="5154"/>
                    <a:pt x="6816" y="5130"/>
                  </a:cubicBezTo>
                  <a:cubicBezTo>
                    <a:pt x="6820" y="5110"/>
                    <a:pt x="6823" y="5099"/>
                    <a:pt x="6826" y="5082"/>
                  </a:cubicBezTo>
                  <a:cubicBezTo>
                    <a:pt x="6830" y="5069"/>
                    <a:pt x="6833" y="5041"/>
                    <a:pt x="6837" y="5021"/>
                  </a:cubicBezTo>
                  <a:cubicBezTo>
                    <a:pt x="6840" y="5000"/>
                    <a:pt x="6844" y="4986"/>
                    <a:pt x="6847" y="4973"/>
                  </a:cubicBezTo>
                  <a:cubicBezTo>
                    <a:pt x="6847" y="4955"/>
                    <a:pt x="6854" y="4928"/>
                    <a:pt x="6854" y="4908"/>
                  </a:cubicBezTo>
                  <a:cubicBezTo>
                    <a:pt x="6857" y="4887"/>
                    <a:pt x="6861" y="4877"/>
                    <a:pt x="6861" y="4860"/>
                  </a:cubicBezTo>
                  <a:cubicBezTo>
                    <a:pt x="6864" y="4842"/>
                    <a:pt x="6868" y="4815"/>
                    <a:pt x="6871" y="4794"/>
                  </a:cubicBezTo>
                  <a:cubicBezTo>
                    <a:pt x="6874" y="4774"/>
                    <a:pt x="6874" y="4760"/>
                    <a:pt x="6874" y="4746"/>
                  </a:cubicBezTo>
                  <a:cubicBezTo>
                    <a:pt x="6878" y="4729"/>
                    <a:pt x="6881" y="4702"/>
                    <a:pt x="6881" y="4678"/>
                  </a:cubicBezTo>
                  <a:cubicBezTo>
                    <a:pt x="6885" y="4654"/>
                    <a:pt x="6885" y="4647"/>
                    <a:pt x="6888" y="4630"/>
                  </a:cubicBezTo>
                  <a:cubicBezTo>
                    <a:pt x="6888" y="4609"/>
                    <a:pt x="6892" y="4585"/>
                    <a:pt x="6892" y="4561"/>
                  </a:cubicBezTo>
                  <a:cubicBezTo>
                    <a:pt x="6892" y="4548"/>
                    <a:pt x="6892" y="4531"/>
                    <a:pt x="6895" y="4517"/>
                  </a:cubicBezTo>
                  <a:cubicBezTo>
                    <a:pt x="6895" y="4489"/>
                    <a:pt x="6895" y="4465"/>
                    <a:pt x="6898" y="4438"/>
                  </a:cubicBezTo>
                  <a:lnTo>
                    <a:pt x="6898" y="4400"/>
                  </a:lnTo>
                  <a:lnTo>
                    <a:pt x="6898" y="4284"/>
                  </a:lnTo>
                  <a:cubicBezTo>
                    <a:pt x="6898" y="2930"/>
                    <a:pt x="6261" y="1659"/>
                    <a:pt x="5175" y="850"/>
                  </a:cubicBezTo>
                  <a:cubicBezTo>
                    <a:pt x="4439" y="298"/>
                    <a:pt x="3543" y="0"/>
                    <a:pt x="2627" y="0"/>
                  </a:cubicBezTo>
                  <a:cubicBezTo>
                    <a:pt x="2622" y="0"/>
                    <a:pt x="2617" y="0"/>
                    <a:pt x="2611" y="0"/>
                  </a:cubicBezTo>
                  <a:cubicBezTo>
                    <a:pt x="2595" y="0"/>
                    <a:pt x="2580" y="0"/>
                    <a:pt x="2564" y="0"/>
                  </a:cubicBezTo>
                  <a:close/>
                </a:path>
              </a:pathLst>
            </a:custGeom>
            <a:solidFill>
              <a:srgbClr val="A5B7C6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9740;p88">
              <a:extLst>
                <a:ext uri="{FF2B5EF4-FFF2-40B4-BE49-F238E27FC236}">
                  <a16:creationId xmlns:a16="http://schemas.microsoft.com/office/drawing/2014/main" id="{185703CC-919D-6E6E-4557-B0F78149B5F6}"/>
                </a:ext>
              </a:extLst>
            </p:cNvPr>
            <p:cNvSpPr/>
            <p:nvPr/>
          </p:nvSpPr>
          <p:spPr>
            <a:xfrm>
              <a:off x="932347" y="3298487"/>
              <a:ext cx="188892" cy="169691"/>
            </a:xfrm>
            <a:custGeom>
              <a:avLst/>
              <a:gdLst/>
              <a:ahLst/>
              <a:cxnLst/>
              <a:rect l="l" t="t" r="r" b="b"/>
              <a:pathLst>
                <a:path w="7211" h="6478" extrusionOk="0">
                  <a:moveTo>
                    <a:pt x="3570" y="1"/>
                  </a:moveTo>
                  <a:cubicBezTo>
                    <a:pt x="2753" y="1"/>
                    <a:pt x="1937" y="308"/>
                    <a:pt x="1309" y="920"/>
                  </a:cubicBezTo>
                  <a:cubicBezTo>
                    <a:pt x="82" y="2113"/>
                    <a:pt x="0" y="4059"/>
                    <a:pt x="1121" y="5355"/>
                  </a:cubicBezTo>
                  <a:cubicBezTo>
                    <a:pt x="1759" y="6094"/>
                    <a:pt x="2662" y="6477"/>
                    <a:pt x="3572" y="6477"/>
                  </a:cubicBezTo>
                  <a:cubicBezTo>
                    <a:pt x="4260" y="6477"/>
                    <a:pt x="4952" y="6259"/>
                    <a:pt x="5538" y="5810"/>
                  </a:cubicBezTo>
                  <a:cubicBezTo>
                    <a:pt x="6898" y="4769"/>
                    <a:pt x="7210" y="2846"/>
                    <a:pt x="6254" y="1427"/>
                  </a:cubicBezTo>
                  <a:lnTo>
                    <a:pt x="5750" y="845"/>
                  </a:lnTo>
                  <a:cubicBezTo>
                    <a:pt x="5131" y="281"/>
                    <a:pt x="4350" y="1"/>
                    <a:pt x="3570" y="1"/>
                  </a:cubicBezTo>
                  <a:close/>
                </a:path>
              </a:pathLst>
            </a:custGeom>
            <a:solidFill>
              <a:srgbClr val="D0DAE1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9741;p88">
              <a:extLst>
                <a:ext uri="{FF2B5EF4-FFF2-40B4-BE49-F238E27FC236}">
                  <a16:creationId xmlns:a16="http://schemas.microsoft.com/office/drawing/2014/main" id="{D13FE2BF-6069-2582-673A-171D6EE00F3F}"/>
                </a:ext>
              </a:extLst>
            </p:cNvPr>
            <p:cNvSpPr/>
            <p:nvPr/>
          </p:nvSpPr>
          <p:spPr>
            <a:xfrm>
              <a:off x="951915" y="3298618"/>
              <a:ext cx="158637" cy="169324"/>
            </a:xfrm>
            <a:custGeom>
              <a:avLst/>
              <a:gdLst/>
              <a:ahLst/>
              <a:cxnLst/>
              <a:rect l="l" t="t" r="r" b="b"/>
              <a:pathLst>
                <a:path w="6056" h="6464" extrusionOk="0">
                  <a:moveTo>
                    <a:pt x="2629" y="0"/>
                  </a:moveTo>
                  <a:lnTo>
                    <a:pt x="2581" y="4"/>
                  </a:lnTo>
                  <a:lnTo>
                    <a:pt x="2546" y="7"/>
                  </a:lnTo>
                  <a:lnTo>
                    <a:pt x="2502" y="11"/>
                  </a:lnTo>
                  <a:lnTo>
                    <a:pt x="2467" y="14"/>
                  </a:lnTo>
                  <a:lnTo>
                    <a:pt x="2423" y="21"/>
                  </a:lnTo>
                  <a:lnTo>
                    <a:pt x="2389" y="24"/>
                  </a:lnTo>
                  <a:lnTo>
                    <a:pt x="2344" y="31"/>
                  </a:lnTo>
                  <a:lnTo>
                    <a:pt x="2310" y="35"/>
                  </a:lnTo>
                  <a:lnTo>
                    <a:pt x="2265" y="41"/>
                  </a:lnTo>
                  <a:lnTo>
                    <a:pt x="2231" y="48"/>
                  </a:lnTo>
                  <a:lnTo>
                    <a:pt x="2186" y="59"/>
                  </a:lnTo>
                  <a:lnTo>
                    <a:pt x="2152" y="65"/>
                  </a:lnTo>
                  <a:lnTo>
                    <a:pt x="2111" y="72"/>
                  </a:lnTo>
                  <a:lnTo>
                    <a:pt x="2073" y="83"/>
                  </a:lnTo>
                  <a:lnTo>
                    <a:pt x="2032" y="93"/>
                  </a:lnTo>
                  <a:lnTo>
                    <a:pt x="2001" y="100"/>
                  </a:lnTo>
                  <a:lnTo>
                    <a:pt x="1960" y="110"/>
                  </a:lnTo>
                  <a:lnTo>
                    <a:pt x="1926" y="120"/>
                  </a:lnTo>
                  <a:lnTo>
                    <a:pt x="1885" y="134"/>
                  </a:lnTo>
                  <a:lnTo>
                    <a:pt x="1851" y="144"/>
                  </a:lnTo>
                  <a:lnTo>
                    <a:pt x="1810" y="155"/>
                  </a:lnTo>
                  <a:lnTo>
                    <a:pt x="1775" y="168"/>
                  </a:lnTo>
                  <a:lnTo>
                    <a:pt x="1734" y="182"/>
                  </a:lnTo>
                  <a:lnTo>
                    <a:pt x="1703" y="192"/>
                  </a:lnTo>
                  <a:lnTo>
                    <a:pt x="1659" y="209"/>
                  </a:lnTo>
                  <a:lnTo>
                    <a:pt x="1631" y="220"/>
                  </a:lnTo>
                  <a:lnTo>
                    <a:pt x="1563" y="247"/>
                  </a:lnTo>
                  <a:lnTo>
                    <a:pt x="1542" y="257"/>
                  </a:lnTo>
                  <a:lnTo>
                    <a:pt x="1491" y="278"/>
                  </a:lnTo>
                  <a:lnTo>
                    <a:pt x="1463" y="292"/>
                  </a:lnTo>
                  <a:lnTo>
                    <a:pt x="1422" y="312"/>
                  </a:lnTo>
                  <a:lnTo>
                    <a:pt x="1391" y="326"/>
                  </a:lnTo>
                  <a:lnTo>
                    <a:pt x="1354" y="343"/>
                  </a:lnTo>
                  <a:lnTo>
                    <a:pt x="1323" y="360"/>
                  </a:lnTo>
                  <a:lnTo>
                    <a:pt x="1285" y="381"/>
                  </a:lnTo>
                  <a:lnTo>
                    <a:pt x="1254" y="398"/>
                  </a:lnTo>
                  <a:lnTo>
                    <a:pt x="1220" y="415"/>
                  </a:lnTo>
                  <a:lnTo>
                    <a:pt x="1189" y="436"/>
                  </a:lnTo>
                  <a:lnTo>
                    <a:pt x="1155" y="456"/>
                  </a:lnTo>
                  <a:lnTo>
                    <a:pt x="1124" y="473"/>
                  </a:lnTo>
                  <a:lnTo>
                    <a:pt x="1090" y="494"/>
                  </a:lnTo>
                  <a:lnTo>
                    <a:pt x="1059" y="514"/>
                  </a:lnTo>
                  <a:lnTo>
                    <a:pt x="1028" y="535"/>
                  </a:lnTo>
                  <a:lnTo>
                    <a:pt x="994" y="556"/>
                  </a:lnTo>
                  <a:lnTo>
                    <a:pt x="963" y="580"/>
                  </a:lnTo>
                  <a:lnTo>
                    <a:pt x="932" y="600"/>
                  </a:lnTo>
                  <a:lnTo>
                    <a:pt x="925" y="607"/>
                  </a:lnTo>
                  <a:cubicBezTo>
                    <a:pt x="0" y="2735"/>
                    <a:pt x="768" y="5226"/>
                    <a:pt x="2735" y="6463"/>
                  </a:cubicBezTo>
                  <a:lnTo>
                    <a:pt x="2820" y="6463"/>
                  </a:lnTo>
                  <a:cubicBezTo>
                    <a:pt x="2823" y="6463"/>
                    <a:pt x="2825" y="6463"/>
                    <a:pt x="2827" y="6463"/>
                  </a:cubicBezTo>
                  <a:cubicBezTo>
                    <a:pt x="4421" y="6463"/>
                    <a:pt x="5778" y="5299"/>
                    <a:pt x="6018" y="3722"/>
                  </a:cubicBezTo>
                  <a:cubicBezTo>
                    <a:pt x="6028" y="3667"/>
                    <a:pt x="6035" y="3612"/>
                    <a:pt x="6038" y="3561"/>
                  </a:cubicBezTo>
                  <a:cubicBezTo>
                    <a:pt x="6048" y="3448"/>
                    <a:pt x="6055" y="3338"/>
                    <a:pt x="6055" y="3228"/>
                  </a:cubicBezTo>
                  <a:lnTo>
                    <a:pt x="6055" y="3115"/>
                  </a:lnTo>
                  <a:cubicBezTo>
                    <a:pt x="6055" y="3112"/>
                    <a:pt x="6055" y="3102"/>
                    <a:pt x="6055" y="3091"/>
                  </a:cubicBezTo>
                  <a:cubicBezTo>
                    <a:pt x="6052" y="3019"/>
                    <a:pt x="6045" y="2947"/>
                    <a:pt x="6038" y="2872"/>
                  </a:cubicBezTo>
                  <a:lnTo>
                    <a:pt x="6035" y="2848"/>
                  </a:lnTo>
                  <a:cubicBezTo>
                    <a:pt x="6028" y="2773"/>
                    <a:pt x="6014" y="2704"/>
                    <a:pt x="6004" y="2632"/>
                  </a:cubicBezTo>
                  <a:lnTo>
                    <a:pt x="5997" y="2608"/>
                  </a:lnTo>
                  <a:cubicBezTo>
                    <a:pt x="5983" y="2536"/>
                    <a:pt x="5966" y="2464"/>
                    <a:pt x="5949" y="2396"/>
                  </a:cubicBezTo>
                  <a:lnTo>
                    <a:pt x="5942" y="2372"/>
                  </a:lnTo>
                  <a:cubicBezTo>
                    <a:pt x="5922" y="2300"/>
                    <a:pt x="5901" y="2235"/>
                    <a:pt x="5877" y="2166"/>
                  </a:cubicBezTo>
                  <a:lnTo>
                    <a:pt x="5870" y="2142"/>
                  </a:lnTo>
                  <a:cubicBezTo>
                    <a:pt x="5846" y="2077"/>
                    <a:pt x="5819" y="2008"/>
                    <a:pt x="5791" y="1947"/>
                  </a:cubicBezTo>
                  <a:lnTo>
                    <a:pt x="5781" y="1923"/>
                  </a:lnTo>
                  <a:cubicBezTo>
                    <a:pt x="5754" y="1858"/>
                    <a:pt x="5723" y="1796"/>
                    <a:pt x="5689" y="1734"/>
                  </a:cubicBezTo>
                  <a:lnTo>
                    <a:pt x="5678" y="1710"/>
                  </a:lnTo>
                  <a:cubicBezTo>
                    <a:pt x="5644" y="1649"/>
                    <a:pt x="5610" y="1590"/>
                    <a:pt x="5572" y="1529"/>
                  </a:cubicBezTo>
                  <a:lnTo>
                    <a:pt x="5562" y="1508"/>
                  </a:lnTo>
                  <a:cubicBezTo>
                    <a:pt x="5404" y="1261"/>
                    <a:pt x="5219" y="1039"/>
                    <a:pt x="5003" y="840"/>
                  </a:cubicBezTo>
                  <a:lnTo>
                    <a:pt x="5000" y="840"/>
                  </a:lnTo>
                  <a:lnTo>
                    <a:pt x="4976" y="816"/>
                  </a:lnTo>
                  <a:lnTo>
                    <a:pt x="4945" y="792"/>
                  </a:lnTo>
                  <a:lnTo>
                    <a:pt x="4918" y="768"/>
                  </a:lnTo>
                  <a:lnTo>
                    <a:pt x="4887" y="741"/>
                  </a:lnTo>
                  <a:lnTo>
                    <a:pt x="4859" y="717"/>
                  </a:lnTo>
                  <a:lnTo>
                    <a:pt x="4829" y="693"/>
                  </a:lnTo>
                  <a:lnTo>
                    <a:pt x="4801" y="672"/>
                  </a:lnTo>
                  <a:lnTo>
                    <a:pt x="4770" y="648"/>
                  </a:lnTo>
                  <a:lnTo>
                    <a:pt x="4739" y="624"/>
                  </a:lnTo>
                  <a:lnTo>
                    <a:pt x="4709" y="603"/>
                  </a:lnTo>
                  <a:lnTo>
                    <a:pt x="4678" y="583"/>
                  </a:lnTo>
                  <a:lnTo>
                    <a:pt x="4647" y="559"/>
                  </a:lnTo>
                  <a:lnTo>
                    <a:pt x="4616" y="538"/>
                  </a:lnTo>
                  <a:lnTo>
                    <a:pt x="4585" y="518"/>
                  </a:lnTo>
                  <a:lnTo>
                    <a:pt x="4551" y="497"/>
                  </a:lnTo>
                  <a:lnTo>
                    <a:pt x="4520" y="477"/>
                  </a:lnTo>
                  <a:lnTo>
                    <a:pt x="4486" y="460"/>
                  </a:lnTo>
                  <a:lnTo>
                    <a:pt x="4455" y="439"/>
                  </a:lnTo>
                  <a:lnTo>
                    <a:pt x="4421" y="418"/>
                  </a:lnTo>
                  <a:lnTo>
                    <a:pt x="4386" y="401"/>
                  </a:lnTo>
                  <a:lnTo>
                    <a:pt x="4356" y="384"/>
                  </a:lnTo>
                  <a:lnTo>
                    <a:pt x="4321" y="364"/>
                  </a:lnTo>
                  <a:lnTo>
                    <a:pt x="4287" y="346"/>
                  </a:lnTo>
                  <a:lnTo>
                    <a:pt x="4253" y="329"/>
                  </a:lnTo>
                  <a:lnTo>
                    <a:pt x="4219" y="316"/>
                  </a:lnTo>
                  <a:lnTo>
                    <a:pt x="4181" y="295"/>
                  </a:lnTo>
                  <a:lnTo>
                    <a:pt x="4150" y="281"/>
                  </a:lnTo>
                  <a:lnTo>
                    <a:pt x="4102" y="261"/>
                  </a:lnTo>
                  <a:lnTo>
                    <a:pt x="4082" y="251"/>
                  </a:lnTo>
                  <a:lnTo>
                    <a:pt x="4010" y="223"/>
                  </a:lnTo>
                  <a:lnTo>
                    <a:pt x="3982" y="213"/>
                  </a:lnTo>
                  <a:lnTo>
                    <a:pt x="3941" y="196"/>
                  </a:lnTo>
                  <a:lnTo>
                    <a:pt x="3910" y="185"/>
                  </a:lnTo>
                  <a:lnTo>
                    <a:pt x="3866" y="168"/>
                  </a:lnTo>
                  <a:lnTo>
                    <a:pt x="3835" y="158"/>
                  </a:lnTo>
                  <a:lnTo>
                    <a:pt x="3790" y="144"/>
                  </a:lnTo>
                  <a:lnTo>
                    <a:pt x="3756" y="134"/>
                  </a:lnTo>
                  <a:lnTo>
                    <a:pt x="3718" y="124"/>
                  </a:lnTo>
                  <a:lnTo>
                    <a:pt x="3684" y="113"/>
                  </a:lnTo>
                  <a:lnTo>
                    <a:pt x="3643" y="103"/>
                  </a:lnTo>
                  <a:lnTo>
                    <a:pt x="3609" y="93"/>
                  </a:lnTo>
                  <a:lnTo>
                    <a:pt x="3567" y="83"/>
                  </a:lnTo>
                  <a:lnTo>
                    <a:pt x="3533" y="76"/>
                  </a:lnTo>
                  <a:lnTo>
                    <a:pt x="3489" y="65"/>
                  </a:lnTo>
                  <a:lnTo>
                    <a:pt x="3458" y="59"/>
                  </a:lnTo>
                  <a:lnTo>
                    <a:pt x="3413" y="48"/>
                  </a:lnTo>
                  <a:lnTo>
                    <a:pt x="3379" y="41"/>
                  </a:lnTo>
                  <a:lnTo>
                    <a:pt x="3334" y="35"/>
                  </a:lnTo>
                  <a:lnTo>
                    <a:pt x="3300" y="31"/>
                  </a:lnTo>
                  <a:lnTo>
                    <a:pt x="3256" y="24"/>
                  </a:lnTo>
                  <a:lnTo>
                    <a:pt x="3221" y="21"/>
                  </a:lnTo>
                  <a:lnTo>
                    <a:pt x="3177" y="14"/>
                  </a:lnTo>
                  <a:lnTo>
                    <a:pt x="3143" y="11"/>
                  </a:lnTo>
                  <a:lnTo>
                    <a:pt x="3098" y="7"/>
                  </a:lnTo>
                  <a:lnTo>
                    <a:pt x="3064" y="4"/>
                  </a:lnTo>
                  <a:lnTo>
                    <a:pt x="3016" y="0"/>
                  </a:lnTo>
                  <a:close/>
                </a:path>
              </a:pathLst>
            </a:custGeom>
            <a:solidFill>
              <a:srgbClr val="D9E1E6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9742;p88">
              <a:extLst>
                <a:ext uri="{FF2B5EF4-FFF2-40B4-BE49-F238E27FC236}">
                  <a16:creationId xmlns:a16="http://schemas.microsoft.com/office/drawing/2014/main" id="{AD155ADA-9A0E-40FA-B511-229BD98060C3}"/>
                </a:ext>
              </a:extLst>
            </p:cNvPr>
            <p:cNvSpPr/>
            <p:nvPr/>
          </p:nvSpPr>
          <p:spPr>
            <a:xfrm>
              <a:off x="892583" y="3265822"/>
              <a:ext cx="264910" cy="235834"/>
            </a:xfrm>
            <a:custGeom>
              <a:avLst/>
              <a:gdLst/>
              <a:ahLst/>
              <a:cxnLst/>
              <a:rect l="l" t="t" r="r" b="b"/>
              <a:pathLst>
                <a:path w="10113" h="9003" extrusionOk="0">
                  <a:moveTo>
                    <a:pt x="5088" y="1"/>
                  </a:moveTo>
                  <a:cubicBezTo>
                    <a:pt x="4174" y="1"/>
                    <a:pt x="3252" y="278"/>
                    <a:pt x="2457" y="851"/>
                  </a:cubicBezTo>
                  <a:cubicBezTo>
                    <a:pt x="504" y="2256"/>
                    <a:pt x="0" y="4953"/>
                    <a:pt x="1319" y="6965"/>
                  </a:cubicBezTo>
                  <a:cubicBezTo>
                    <a:pt x="2179" y="8281"/>
                    <a:pt x="3617" y="9002"/>
                    <a:pt x="5089" y="9002"/>
                  </a:cubicBezTo>
                  <a:cubicBezTo>
                    <a:pt x="5871" y="9002"/>
                    <a:pt x="6662" y="8799"/>
                    <a:pt x="7381" y="8373"/>
                  </a:cubicBezTo>
                  <a:cubicBezTo>
                    <a:pt x="7603" y="8244"/>
                    <a:pt x="7472" y="7943"/>
                    <a:pt x="7268" y="7943"/>
                  </a:cubicBezTo>
                  <a:cubicBezTo>
                    <a:pt x="7229" y="7943"/>
                    <a:pt x="7187" y="7954"/>
                    <a:pt x="7145" y="7979"/>
                  </a:cubicBezTo>
                  <a:lnTo>
                    <a:pt x="7148" y="7976"/>
                  </a:lnTo>
                  <a:lnTo>
                    <a:pt x="7148" y="7976"/>
                  </a:lnTo>
                  <a:cubicBezTo>
                    <a:pt x="6500" y="8359"/>
                    <a:pt x="5788" y="8542"/>
                    <a:pt x="5083" y="8542"/>
                  </a:cubicBezTo>
                  <a:cubicBezTo>
                    <a:pt x="3755" y="8542"/>
                    <a:pt x="2456" y="7890"/>
                    <a:pt x="1679" y="6701"/>
                  </a:cubicBezTo>
                  <a:cubicBezTo>
                    <a:pt x="494" y="4885"/>
                    <a:pt x="949" y="2455"/>
                    <a:pt x="2714" y="1187"/>
                  </a:cubicBezTo>
                  <a:cubicBezTo>
                    <a:pt x="3430" y="672"/>
                    <a:pt x="4259" y="423"/>
                    <a:pt x="5081" y="423"/>
                  </a:cubicBezTo>
                  <a:cubicBezTo>
                    <a:pt x="6284" y="423"/>
                    <a:pt x="7471" y="955"/>
                    <a:pt x="8269" y="1969"/>
                  </a:cubicBezTo>
                  <a:cubicBezTo>
                    <a:pt x="9612" y="3672"/>
                    <a:pt x="9379" y="6136"/>
                    <a:pt x="7734" y="7554"/>
                  </a:cubicBezTo>
                  <a:cubicBezTo>
                    <a:pt x="7567" y="7716"/>
                    <a:pt x="7711" y="7954"/>
                    <a:pt x="7894" y="7954"/>
                  </a:cubicBezTo>
                  <a:cubicBezTo>
                    <a:pt x="7940" y="7954"/>
                    <a:pt x="7989" y="7939"/>
                    <a:pt x="8036" y="7904"/>
                  </a:cubicBezTo>
                  <a:cubicBezTo>
                    <a:pt x="9856" y="6327"/>
                    <a:pt x="10113" y="3596"/>
                    <a:pt x="8618" y="1708"/>
                  </a:cubicBezTo>
                  <a:cubicBezTo>
                    <a:pt x="7733" y="589"/>
                    <a:pt x="6418" y="1"/>
                    <a:pt x="5088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9743;p88">
              <a:extLst>
                <a:ext uri="{FF2B5EF4-FFF2-40B4-BE49-F238E27FC236}">
                  <a16:creationId xmlns:a16="http://schemas.microsoft.com/office/drawing/2014/main" id="{5BDE5885-6672-6407-D4DD-3513AA576ACB}"/>
                </a:ext>
              </a:extLst>
            </p:cNvPr>
            <p:cNvSpPr/>
            <p:nvPr/>
          </p:nvSpPr>
          <p:spPr>
            <a:xfrm>
              <a:off x="925956" y="3292462"/>
              <a:ext cx="202016" cy="181374"/>
            </a:xfrm>
            <a:custGeom>
              <a:avLst/>
              <a:gdLst/>
              <a:ahLst/>
              <a:cxnLst/>
              <a:rect l="l" t="t" r="r" b="b"/>
              <a:pathLst>
                <a:path w="7712" h="6924" extrusionOk="0">
                  <a:moveTo>
                    <a:pt x="3816" y="0"/>
                  </a:moveTo>
                  <a:cubicBezTo>
                    <a:pt x="2944" y="0"/>
                    <a:pt x="2073" y="328"/>
                    <a:pt x="1402" y="979"/>
                  </a:cubicBezTo>
                  <a:cubicBezTo>
                    <a:pt x="90" y="2257"/>
                    <a:pt x="1" y="4337"/>
                    <a:pt x="1197" y="5725"/>
                  </a:cubicBezTo>
                  <a:cubicBezTo>
                    <a:pt x="1880" y="6514"/>
                    <a:pt x="2847" y="6924"/>
                    <a:pt x="3821" y="6924"/>
                  </a:cubicBezTo>
                  <a:cubicBezTo>
                    <a:pt x="4555" y="6924"/>
                    <a:pt x="5294" y="6691"/>
                    <a:pt x="5919" y="6212"/>
                  </a:cubicBezTo>
                  <a:cubicBezTo>
                    <a:pt x="7375" y="5101"/>
                    <a:pt x="7711" y="3045"/>
                    <a:pt x="6687" y="1527"/>
                  </a:cubicBezTo>
                  <a:cubicBezTo>
                    <a:pt x="6643" y="1455"/>
                    <a:pt x="6567" y="1417"/>
                    <a:pt x="6490" y="1417"/>
                  </a:cubicBezTo>
                  <a:cubicBezTo>
                    <a:pt x="6446" y="1417"/>
                    <a:pt x="6401" y="1429"/>
                    <a:pt x="6361" y="1455"/>
                  </a:cubicBezTo>
                  <a:cubicBezTo>
                    <a:pt x="6251" y="1527"/>
                    <a:pt x="6227" y="1678"/>
                    <a:pt x="6306" y="1784"/>
                  </a:cubicBezTo>
                  <a:cubicBezTo>
                    <a:pt x="7077" y="2929"/>
                    <a:pt x="6971" y="4450"/>
                    <a:pt x="6046" y="5475"/>
                  </a:cubicBezTo>
                  <a:cubicBezTo>
                    <a:pt x="5461" y="6125"/>
                    <a:pt x="4641" y="6470"/>
                    <a:pt x="3810" y="6470"/>
                  </a:cubicBezTo>
                  <a:cubicBezTo>
                    <a:pt x="3331" y="6470"/>
                    <a:pt x="2848" y="6356"/>
                    <a:pt x="2403" y="6119"/>
                  </a:cubicBezTo>
                  <a:cubicBezTo>
                    <a:pt x="1183" y="5468"/>
                    <a:pt x="563" y="4077"/>
                    <a:pt x="895" y="2737"/>
                  </a:cubicBezTo>
                  <a:cubicBezTo>
                    <a:pt x="1231" y="1397"/>
                    <a:pt x="2434" y="458"/>
                    <a:pt x="3811" y="458"/>
                  </a:cubicBezTo>
                  <a:lnTo>
                    <a:pt x="3811" y="462"/>
                  </a:lnTo>
                  <a:cubicBezTo>
                    <a:pt x="4562" y="462"/>
                    <a:pt x="5285" y="739"/>
                    <a:pt x="5840" y="1246"/>
                  </a:cubicBezTo>
                  <a:cubicBezTo>
                    <a:pt x="5889" y="1291"/>
                    <a:pt x="5942" y="1310"/>
                    <a:pt x="5993" y="1310"/>
                  </a:cubicBezTo>
                  <a:cubicBezTo>
                    <a:pt x="6176" y="1310"/>
                    <a:pt x="6328" y="1065"/>
                    <a:pt x="6149" y="904"/>
                  </a:cubicBezTo>
                  <a:cubicBezTo>
                    <a:pt x="5487" y="300"/>
                    <a:pt x="4651" y="0"/>
                    <a:pt x="3816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9744;p88">
              <a:extLst>
                <a:ext uri="{FF2B5EF4-FFF2-40B4-BE49-F238E27FC236}">
                  <a16:creationId xmlns:a16="http://schemas.microsoft.com/office/drawing/2014/main" id="{F2BEB3AC-D09B-D1B8-0CF7-525E7232F6B9}"/>
                </a:ext>
              </a:extLst>
            </p:cNvPr>
            <p:cNvSpPr/>
            <p:nvPr/>
          </p:nvSpPr>
          <p:spPr>
            <a:xfrm>
              <a:off x="1019760" y="3203504"/>
              <a:ext cx="12154" cy="47020"/>
            </a:xfrm>
            <a:custGeom>
              <a:avLst/>
              <a:gdLst/>
              <a:ahLst/>
              <a:cxnLst/>
              <a:rect l="l" t="t" r="r" b="b"/>
              <a:pathLst>
                <a:path w="464" h="1795" extrusionOk="0">
                  <a:moveTo>
                    <a:pt x="231" y="1"/>
                  </a:moveTo>
                  <a:cubicBezTo>
                    <a:pt x="116" y="1"/>
                    <a:pt x="1" y="78"/>
                    <a:pt x="1" y="232"/>
                  </a:cubicBezTo>
                  <a:lnTo>
                    <a:pt x="1" y="1562"/>
                  </a:lnTo>
                  <a:cubicBezTo>
                    <a:pt x="1" y="1688"/>
                    <a:pt x="104" y="1795"/>
                    <a:pt x="230" y="1795"/>
                  </a:cubicBezTo>
                  <a:cubicBezTo>
                    <a:pt x="357" y="1795"/>
                    <a:pt x="463" y="1688"/>
                    <a:pt x="463" y="1562"/>
                  </a:cubicBezTo>
                  <a:lnTo>
                    <a:pt x="463" y="232"/>
                  </a:lnTo>
                  <a:cubicBezTo>
                    <a:pt x="462" y="78"/>
                    <a:pt x="346" y="1"/>
                    <a:pt x="231" y="1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9745;p88">
              <a:extLst>
                <a:ext uri="{FF2B5EF4-FFF2-40B4-BE49-F238E27FC236}">
                  <a16:creationId xmlns:a16="http://schemas.microsoft.com/office/drawing/2014/main" id="{326AECF1-7038-6E82-C913-6D06B6C47073}"/>
                </a:ext>
              </a:extLst>
            </p:cNvPr>
            <p:cNvSpPr/>
            <p:nvPr/>
          </p:nvSpPr>
          <p:spPr>
            <a:xfrm>
              <a:off x="1019760" y="3516037"/>
              <a:ext cx="12154" cy="46968"/>
            </a:xfrm>
            <a:custGeom>
              <a:avLst/>
              <a:gdLst/>
              <a:ahLst/>
              <a:cxnLst/>
              <a:rect l="l" t="t" r="r" b="b"/>
              <a:pathLst>
                <a:path w="464" h="1793" extrusionOk="0">
                  <a:moveTo>
                    <a:pt x="230" y="0"/>
                  </a:moveTo>
                  <a:cubicBezTo>
                    <a:pt x="104" y="0"/>
                    <a:pt x="1" y="103"/>
                    <a:pt x="1" y="233"/>
                  </a:cubicBezTo>
                  <a:lnTo>
                    <a:pt x="1" y="1563"/>
                  </a:lnTo>
                  <a:cubicBezTo>
                    <a:pt x="1" y="1689"/>
                    <a:pt x="104" y="1792"/>
                    <a:pt x="230" y="1792"/>
                  </a:cubicBezTo>
                  <a:cubicBezTo>
                    <a:pt x="357" y="1792"/>
                    <a:pt x="463" y="1689"/>
                    <a:pt x="463" y="1563"/>
                  </a:cubicBezTo>
                  <a:lnTo>
                    <a:pt x="463" y="233"/>
                  </a:lnTo>
                  <a:cubicBezTo>
                    <a:pt x="463" y="103"/>
                    <a:pt x="357" y="0"/>
                    <a:pt x="230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9746;p88">
              <a:extLst>
                <a:ext uri="{FF2B5EF4-FFF2-40B4-BE49-F238E27FC236}">
                  <a16:creationId xmlns:a16="http://schemas.microsoft.com/office/drawing/2014/main" id="{690174D1-66D7-A11F-4CA0-29F55E60EAFB}"/>
                </a:ext>
              </a:extLst>
            </p:cNvPr>
            <p:cNvSpPr/>
            <p:nvPr/>
          </p:nvSpPr>
          <p:spPr>
            <a:xfrm>
              <a:off x="931011" y="3226739"/>
              <a:ext cx="32325" cy="42331"/>
            </a:xfrm>
            <a:custGeom>
              <a:avLst/>
              <a:gdLst/>
              <a:ahLst/>
              <a:cxnLst/>
              <a:rect l="l" t="t" r="r" b="b"/>
              <a:pathLst>
                <a:path w="1234" h="1616" extrusionOk="0">
                  <a:moveTo>
                    <a:pt x="310" y="0"/>
                  </a:moveTo>
                  <a:cubicBezTo>
                    <a:pt x="154" y="0"/>
                    <a:pt x="0" y="166"/>
                    <a:pt x="106" y="349"/>
                  </a:cubicBezTo>
                  <a:lnTo>
                    <a:pt x="771" y="1500"/>
                  </a:lnTo>
                  <a:cubicBezTo>
                    <a:pt x="812" y="1574"/>
                    <a:pt x="890" y="1616"/>
                    <a:pt x="971" y="1616"/>
                  </a:cubicBezTo>
                  <a:cubicBezTo>
                    <a:pt x="1010" y="1616"/>
                    <a:pt x="1049" y="1606"/>
                    <a:pt x="1086" y="1586"/>
                  </a:cubicBezTo>
                  <a:cubicBezTo>
                    <a:pt x="1196" y="1521"/>
                    <a:pt x="1233" y="1381"/>
                    <a:pt x="1168" y="1271"/>
                  </a:cubicBezTo>
                  <a:lnTo>
                    <a:pt x="503" y="119"/>
                  </a:lnTo>
                  <a:cubicBezTo>
                    <a:pt x="455" y="35"/>
                    <a:pt x="382" y="0"/>
                    <a:pt x="310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9747;p88">
              <a:extLst>
                <a:ext uri="{FF2B5EF4-FFF2-40B4-BE49-F238E27FC236}">
                  <a16:creationId xmlns:a16="http://schemas.microsoft.com/office/drawing/2014/main" id="{5563F51B-E893-2FE4-5AC9-6D6DDFC03B33}"/>
                </a:ext>
              </a:extLst>
            </p:cNvPr>
            <p:cNvSpPr/>
            <p:nvPr/>
          </p:nvSpPr>
          <p:spPr>
            <a:xfrm>
              <a:off x="1088181" y="3497202"/>
              <a:ext cx="32194" cy="42384"/>
            </a:xfrm>
            <a:custGeom>
              <a:avLst/>
              <a:gdLst/>
              <a:ahLst/>
              <a:cxnLst/>
              <a:rect l="l" t="t" r="r" b="b"/>
              <a:pathLst>
                <a:path w="1229" h="1618" extrusionOk="0">
                  <a:moveTo>
                    <a:pt x="262" y="0"/>
                  </a:moveTo>
                  <a:cubicBezTo>
                    <a:pt x="223" y="0"/>
                    <a:pt x="184" y="10"/>
                    <a:pt x="147" y="30"/>
                  </a:cubicBezTo>
                  <a:cubicBezTo>
                    <a:pt x="34" y="99"/>
                    <a:pt x="0" y="246"/>
                    <a:pt x="69" y="356"/>
                  </a:cubicBezTo>
                  <a:lnTo>
                    <a:pt x="733" y="1507"/>
                  </a:lnTo>
                  <a:cubicBezTo>
                    <a:pt x="783" y="1585"/>
                    <a:pt x="854" y="1617"/>
                    <a:pt x="924" y="1617"/>
                  </a:cubicBezTo>
                  <a:cubicBezTo>
                    <a:pt x="1079" y="1617"/>
                    <a:pt x="1229" y="1457"/>
                    <a:pt x="1134" y="1278"/>
                  </a:cubicBezTo>
                  <a:lnTo>
                    <a:pt x="470" y="126"/>
                  </a:lnTo>
                  <a:cubicBezTo>
                    <a:pt x="427" y="46"/>
                    <a:pt x="346" y="0"/>
                    <a:pt x="262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9748;p88">
              <a:extLst>
                <a:ext uri="{FF2B5EF4-FFF2-40B4-BE49-F238E27FC236}">
                  <a16:creationId xmlns:a16="http://schemas.microsoft.com/office/drawing/2014/main" id="{8509B786-B039-B3AA-FC68-553EE78EB958}"/>
                </a:ext>
              </a:extLst>
            </p:cNvPr>
            <p:cNvSpPr/>
            <p:nvPr/>
          </p:nvSpPr>
          <p:spPr>
            <a:xfrm>
              <a:off x="866467" y="3290262"/>
              <a:ext cx="46051" cy="29627"/>
            </a:xfrm>
            <a:custGeom>
              <a:avLst/>
              <a:gdLst/>
              <a:ahLst/>
              <a:cxnLst/>
              <a:rect l="l" t="t" r="r" b="b"/>
              <a:pathLst>
                <a:path w="1758" h="1131" extrusionOk="0">
                  <a:moveTo>
                    <a:pt x="335" y="0"/>
                  </a:moveTo>
                  <a:cubicBezTo>
                    <a:pt x="131" y="0"/>
                    <a:pt x="1" y="303"/>
                    <a:pt x="226" y="432"/>
                  </a:cubicBezTo>
                  <a:lnTo>
                    <a:pt x="226" y="436"/>
                  </a:lnTo>
                  <a:lnTo>
                    <a:pt x="1377" y="1101"/>
                  </a:lnTo>
                  <a:cubicBezTo>
                    <a:pt x="1413" y="1121"/>
                    <a:pt x="1452" y="1130"/>
                    <a:pt x="1490" y="1130"/>
                  </a:cubicBezTo>
                  <a:cubicBezTo>
                    <a:pt x="1570" y="1130"/>
                    <a:pt x="1649" y="1089"/>
                    <a:pt x="1693" y="1015"/>
                  </a:cubicBezTo>
                  <a:cubicBezTo>
                    <a:pt x="1758" y="905"/>
                    <a:pt x="1720" y="765"/>
                    <a:pt x="1607" y="700"/>
                  </a:cubicBezTo>
                  <a:lnTo>
                    <a:pt x="456" y="35"/>
                  </a:lnTo>
                  <a:cubicBezTo>
                    <a:pt x="414" y="11"/>
                    <a:pt x="373" y="0"/>
                    <a:pt x="335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9749;p88">
              <a:extLst>
                <a:ext uri="{FF2B5EF4-FFF2-40B4-BE49-F238E27FC236}">
                  <a16:creationId xmlns:a16="http://schemas.microsoft.com/office/drawing/2014/main" id="{B4D7DE46-40F1-CD0D-D337-FAD0E59E564B}"/>
                </a:ext>
              </a:extLst>
            </p:cNvPr>
            <p:cNvSpPr/>
            <p:nvPr/>
          </p:nvSpPr>
          <p:spPr>
            <a:xfrm>
              <a:off x="1137114" y="3446541"/>
              <a:ext cx="46051" cy="29627"/>
            </a:xfrm>
            <a:custGeom>
              <a:avLst/>
              <a:gdLst/>
              <a:ahLst/>
              <a:cxnLst/>
              <a:rect l="l" t="t" r="r" b="b"/>
              <a:pathLst>
                <a:path w="1758" h="1131" extrusionOk="0">
                  <a:moveTo>
                    <a:pt x="334" y="0"/>
                  </a:moveTo>
                  <a:cubicBezTo>
                    <a:pt x="128" y="0"/>
                    <a:pt x="0" y="305"/>
                    <a:pt x="226" y="433"/>
                  </a:cubicBezTo>
                  <a:lnTo>
                    <a:pt x="1377" y="1101"/>
                  </a:lnTo>
                  <a:cubicBezTo>
                    <a:pt x="1413" y="1121"/>
                    <a:pt x="1452" y="1130"/>
                    <a:pt x="1490" y="1130"/>
                  </a:cubicBezTo>
                  <a:cubicBezTo>
                    <a:pt x="1570" y="1130"/>
                    <a:pt x="1649" y="1089"/>
                    <a:pt x="1693" y="1015"/>
                  </a:cubicBezTo>
                  <a:cubicBezTo>
                    <a:pt x="1758" y="905"/>
                    <a:pt x="1716" y="765"/>
                    <a:pt x="1607" y="700"/>
                  </a:cubicBezTo>
                  <a:lnTo>
                    <a:pt x="1610" y="700"/>
                  </a:lnTo>
                  <a:lnTo>
                    <a:pt x="455" y="35"/>
                  </a:lnTo>
                  <a:cubicBezTo>
                    <a:pt x="414" y="11"/>
                    <a:pt x="373" y="0"/>
                    <a:pt x="334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9750;p88">
              <a:extLst>
                <a:ext uri="{FF2B5EF4-FFF2-40B4-BE49-F238E27FC236}">
                  <a16:creationId xmlns:a16="http://schemas.microsoft.com/office/drawing/2014/main" id="{28254659-3D92-0AD2-0AAD-D489549E3A0A}"/>
                </a:ext>
              </a:extLst>
            </p:cNvPr>
            <p:cNvSpPr/>
            <p:nvPr/>
          </p:nvSpPr>
          <p:spPr>
            <a:xfrm>
              <a:off x="844096" y="3377256"/>
              <a:ext cx="48958" cy="12050"/>
            </a:xfrm>
            <a:custGeom>
              <a:avLst/>
              <a:gdLst/>
              <a:ahLst/>
              <a:cxnLst/>
              <a:rect l="l" t="t" r="r" b="b"/>
              <a:pathLst>
                <a:path w="1869" h="460" extrusionOk="0">
                  <a:moveTo>
                    <a:pt x="306" y="0"/>
                  </a:moveTo>
                  <a:cubicBezTo>
                    <a:pt x="1" y="0"/>
                    <a:pt x="1" y="459"/>
                    <a:pt x="306" y="459"/>
                  </a:cubicBezTo>
                  <a:lnTo>
                    <a:pt x="1639" y="459"/>
                  </a:lnTo>
                  <a:cubicBezTo>
                    <a:pt x="1765" y="459"/>
                    <a:pt x="1868" y="357"/>
                    <a:pt x="1868" y="230"/>
                  </a:cubicBezTo>
                  <a:cubicBezTo>
                    <a:pt x="1868" y="103"/>
                    <a:pt x="1765" y="0"/>
                    <a:pt x="1639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9751;p88">
              <a:extLst>
                <a:ext uri="{FF2B5EF4-FFF2-40B4-BE49-F238E27FC236}">
                  <a16:creationId xmlns:a16="http://schemas.microsoft.com/office/drawing/2014/main" id="{E0C24BE8-C232-CD35-8E15-0C8E94BFF059}"/>
                </a:ext>
              </a:extLst>
            </p:cNvPr>
            <p:cNvSpPr/>
            <p:nvPr/>
          </p:nvSpPr>
          <p:spPr>
            <a:xfrm>
              <a:off x="1156576" y="3377256"/>
              <a:ext cx="49037" cy="12050"/>
            </a:xfrm>
            <a:custGeom>
              <a:avLst/>
              <a:gdLst/>
              <a:ahLst/>
              <a:cxnLst/>
              <a:rect l="l" t="t" r="r" b="b"/>
              <a:pathLst>
                <a:path w="1872" h="460" extrusionOk="0">
                  <a:moveTo>
                    <a:pt x="309" y="0"/>
                  </a:moveTo>
                  <a:cubicBezTo>
                    <a:pt x="0" y="0"/>
                    <a:pt x="0" y="459"/>
                    <a:pt x="309" y="459"/>
                  </a:cubicBezTo>
                  <a:lnTo>
                    <a:pt x="1642" y="459"/>
                  </a:lnTo>
                  <a:cubicBezTo>
                    <a:pt x="1769" y="459"/>
                    <a:pt x="1871" y="357"/>
                    <a:pt x="1871" y="230"/>
                  </a:cubicBezTo>
                  <a:cubicBezTo>
                    <a:pt x="1871" y="103"/>
                    <a:pt x="1769" y="0"/>
                    <a:pt x="1642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9752;p88">
              <a:extLst>
                <a:ext uri="{FF2B5EF4-FFF2-40B4-BE49-F238E27FC236}">
                  <a16:creationId xmlns:a16="http://schemas.microsoft.com/office/drawing/2014/main" id="{7C6AF892-7B9A-6177-D627-2A6BDE780EB2}"/>
                </a:ext>
              </a:extLst>
            </p:cNvPr>
            <p:cNvSpPr/>
            <p:nvPr/>
          </p:nvSpPr>
          <p:spPr>
            <a:xfrm>
              <a:off x="866467" y="3446620"/>
              <a:ext cx="46051" cy="29653"/>
            </a:xfrm>
            <a:custGeom>
              <a:avLst/>
              <a:gdLst/>
              <a:ahLst/>
              <a:cxnLst/>
              <a:rect l="l" t="t" r="r" b="b"/>
              <a:pathLst>
                <a:path w="1758" h="1132" extrusionOk="0">
                  <a:moveTo>
                    <a:pt x="1493" y="0"/>
                  </a:moveTo>
                  <a:cubicBezTo>
                    <a:pt x="1453" y="0"/>
                    <a:pt x="1414" y="10"/>
                    <a:pt x="1377" y="32"/>
                  </a:cubicBezTo>
                  <a:lnTo>
                    <a:pt x="226" y="697"/>
                  </a:lnTo>
                  <a:cubicBezTo>
                    <a:pt x="0" y="827"/>
                    <a:pt x="129" y="1131"/>
                    <a:pt x="336" y="1131"/>
                  </a:cubicBezTo>
                  <a:cubicBezTo>
                    <a:pt x="374" y="1131"/>
                    <a:pt x="414" y="1121"/>
                    <a:pt x="456" y="1098"/>
                  </a:cubicBezTo>
                  <a:lnTo>
                    <a:pt x="1607" y="430"/>
                  </a:lnTo>
                  <a:cubicBezTo>
                    <a:pt x="1720" y="368"/>
                    <a:pt x="1758" y="227"/>
                    <a:pt x="1693" y="118"/>
                  </a:cubicBezTo>
                  <a:cubicBezTo>
                    <a:pt x="1649" y="42"/>
                    <a:pt x="1572" y="0"/>
                    <a:pt x="1493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9753;p88">
              <a:extLst>
                <a:ext uri="{FF2B5EF4-FFF2-40B4-BE49-F238E27FC236}">
                  <a16:creationId xmlns:a16="http://schemas.microsoft.com/office/drawing/2014/main" id="{E8C550F2-DEB3-8C34-D7D0-E77A7D15D790}"/>
                </a:ext>
              </a:extLst>
            </p:cNvPr>
            <p:cNvSpPr/>
            <p:nvPr/>
          </p:nvSpPr>
          <p:spPr>
            <a:xfrm>
              <a:off x="1137821" y="3290393"/>
              <a:ext cx="45344" cy="29522"/>
            </a:xfrm>
            <a:custGeom>
              <a:avLst/>
              <a:gdLst/>
              <a:ahLst/>
              <a:cxnLst/>
              <a:rect l="l" t="t" r="r" b="b"/>
              <a:pathLst>
                <a:path w="1731" h="1127" extrusionOk="0">
                  <a:moveTo>
                    <a:pt x="1467" y="0"/>
                  </a:moveTo>
                  <a:cubicBezTo>
                    <a:pt x="1428" y="0"/>
                    <a:pt x="1389" y="10"/>
                    <a:pt x="1354" y="30"/>
                  </a:cubicBezTo>
                  <a:lnTo>
                    <a:pt x="199" y="695"/>
                  </a:lnTo>
                  <a:cubicBezTo>
                    <a:pt x="0" y="815"/>
                    <a:pt x="82" y="1123"/>
                    <a:pt x="315" y="1123"/>
                  </a:cubicBezTo>
                  <a:lnTo>
                    <a:pt x="315" y="1127"/>
                  </a:lnTo>
                  <a:cubicBezTo>
                    <a:pt x="356" y="1127"/>
                    <a:pt x="394" y="1116"/>
                    <a:pt x="432" y="1096"/>
                  </a:cubicBezTo>
                  <a:lnTo>
                    <a:pt x="1583" y="431"/>
                  </a:lnTo>
                  <a:cubicBezTo>
                    <a:pt x="1693" y="366"/>
                    <a:pt x="1731" y="225"/>
                    <a:pt x="1666" y="116"/>
                  </a:cubicBezTo>
                  <a:cubicBezTo>
                    <a:pt x="1624" y="42"/>
                    <a:pt x="1546" y="0"/>
                    <a:pt x="1467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9754;p88">
              <a:extLst>
                <a:ext uri="{FF2B5EF4-FFF2-40B4-BE49-F238E27FC236}">
                  <a16:creationId xmlns:a16="http://schemas.microsoft.com/office/drawing/2014/main" id="{B6A91F12-3CED-159B-9C29-40FC6BEA7D9A}"/>
                </a:ext>
              </a:extLst>
            </p:cNvPr>
            <p:cNvSpPr/>
            <p:nvPr/>
          </p:nvSpPr>
          <p:spPr>
            <a:xfrm>
              <a:off x="932059" y="3497438"/>
              <a:ext cx="31277" cy="42331"/>
            </a:xfrm>
            <a:custGeom>
              <a:avLst/>
              <a:gdLst/>
              <a:ahLst/>
              <a:cxnLst/>
              <a:rect l="l" t="t" r="r" b="b"/>
              <a:pathLst>
                <a:path w="1194" h="1616" extrusionOk="0">
                  <a:moveTo>
                    <a:pt x="931" y="0"/>
                  </a:moveTo>
                  <a:cubicBezTo>
                    <a:pt x="850" y="0"/>
                    <a:pt x="772" y="43"/>
                    <a:pt x="731" y="117"/>
                  </a:cubicBezTo>
                  <a:lnTo>
                    <a:pt x="66" y="1269"/>
                  </a:lnTo>
                  <a:cubicBezTo>
                    <a:pt x="1" y="1378"/>
                    <a:pt x="39" y="1522"/>
                    <a:pt x="148" y="1584"/>
                  </a:cubicBezTo>
                  <a:cubicBezTo>
                    <a:pt x="185" y="1606"/>
                    <a:pt x="225" y="1616"/>
                    <a:pt x="265" y="1616"/>
                  </a:cubicBezTo>
                  <a:cubicBezTo>
                    <a:pt x="345" y="1616"/>
                    <a:pt x="422" y="1575"/>
                    <a:pt x="463" y="1502"/>
                  </a:cubicBezTo>
                  <a:lnTo>
                    <a:pt x="1132" y="350"/>
                  </a:lnTo>
                  <a:cubicBezTo>
                    <a:pt x="1193" y="237"/>
                    <a:pt x="1156" y="93"/>
                    <a:pt x="1046" y="32"/>
                  </a:cubicBezTo>
                  <a:cubicBezTo>
                    <a:pt x="1009" y="10"/>
                    <a:pt x="970" y="0"/>
                    <a:pt x="931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9755;p88">
              <a:extLst>
                <a:ext uri="{FF2B5EF4-FFF2-40B4-BE49-F238E27FC236}">
                  <a16:creationId xmlns:a16="http://schemas.microsoft.com/office/drawing/2014/main" id="{764A2D3D-B696-990F-BBFF-2FC3DF3A23E7}"/>
                </a:ext>
              </a:extLst>
            </p:cNvPr>
            <p:cNvSpPr/>
            <p:nvPr/>
          </p:nvSpPr>
          <p:spPr>
            <a:xfrm>
              <a:off x="1088338" y="3226713"/>
              <a:ext cx="32351" cy="42357"/>
            </a:xfrm>
            <a:custGeom>
              <a:avLst/>
              <a:gdLst/>
              <a:ahLst/>
              <a:cxnLst/>
              <a:rect l="l" t="t" r="r" b="b"/>
              <a:pathLst>
                <a:path w="1235" h="1617" extrusionOk="0">
                  <a:moveTo>
                    <a:pt x="921" y="0"/>
                  </a:moveTo>
                  <a:cubicBezTo>
                    <a:pt x="849" y="0"/>
                    <a:pt x="778" y="35"/>
                    <a:pt x="731" y="117"/>
                  </a:cubicBezTo>
                  <a:lnTo>
                    <a:pt x="63" y="1272"/>
                  </a:lnTo>
                  <a:cubicBezTo>
                    <a:pt x="1" y="1382"/>
                    <a:pt x="39" y="1522"/>
                    <a:pt x="148" y="1587"/>
                  </a:cubicBezTo>
                  <a:cubicBezTo>
                    <a:pt x="184" y="1607"/>
                    <a:pt x="223" y="1617"/>
                    <a:pt x="262" y="1617"/>
                  </a:cubicBezTo>
                  <a:cubicBezTo>
                    <a:pt x="343" y="1617"/>
                    <a:pt x="422" y="1575"/>
                    <a:pt x="464" y="1501"/>
                  </a:cubicBezTo>
                  <a:lnTo>
                    <a:pt x="1128" y="350"/>
                  </a:lnTo>
                  <a:cubicBezTo>
                    <a:pt x="1234" y="166"/>
                    <a:pt x="1078" y="0"/>
                    <a:pt x="921" y="0"/>
                  </a:cubicBezTo>
                  <a:close/>
                </a:path>
              </a:pathLst>
            </a:custGeom>
            <a:solidFill>
              <a:srgbClr val="657E93"/>
            </a:solidFill>
            <a:ln w="3175"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8" name="Google Shape;714;p34">
            <a:extLst>
              <a:ext uri="{FF2B5EF4-FFF2-40B4-BE49-F238E27FC236}">
                <a16:creationId xmlns:a16="http://schemas.microsoft.com/office/drawing/2014/main" id="{CF8ADABF-B7CF-13FB-0A3E-377472CCC4CE}"/>
              </a:ext>
            </a:extLst>
          </p:cNvPr>
          <p:cNvSpPr txBox="1"/>
          <p:nvPr/>
        </p:nvSpPr>
        <p:spPr>
          <a:xfrm>
            <a:off x="4080106" y="3678199"/>
            <a:ext cx="1265668" cy="40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Prépondérant</a:t>
            </a:r>
            <a:r>
              <a:rPr lang="en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?</a:t>
            </a:r>
            <a:endParaRPr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289" name="Google Shape;714;p34">
            <a:extLst>
              <a:ext uri="{FF2B5EF4-FFF2-40B4-BE49-F238E27FC236}">
                <a16:creationId xmlns:a16="http://schemas.microsoft.com/office/drawing/2014/main" id="{70DEAB09-D274-CDE9-0BF7-667FFCDBEBD6}"/>
              </a:ext>
            </a:extLst>
          </p:cNvPr>
          <p:cNvSpPr txBox="1"/>
          <p:nvPr/>
        </p:nvSpPr>
        <p:spPr>
          <a:xfrm>
            <a:off x="5548814" y="1248079"/>
            <a:ext cx="1142140" cy="40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Utile ?</a:t>
            </a:r>
            <a:endParaRPr sz="16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291" name="Google Shape;714;p34">
            <a:extLst>
              <a:ext uri="{FF2B5EF4-FFF2-40B4-BE49-F238E27FC236}">
                <a16:creationId xmlns:a16="http://schemas.microsoft.com/office/drawing/2014/main" id="{4022A08B-5781-F89A-59ED-6F7E2B014130}"/>
              </a:ext>
            </a:extLst>
          </p:cNvPr>
          <p:cNvSpPr txBox="1"/>
          <p:nvPr/>
        </p:nvSpPr>
        <p:spPr>
          <a:xfrm>
            <a:off x="5868108" y="3371424"/>
            <a:ext cx="2564760" cy="1294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Comment </a:t>
            </a:r>
            <a:r>
              <a:rPr lang="en" sz="160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détecter</a:t>
            </a:r>
            <a:r>
              <a:rPr lang="en" sz="1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les variables </a:t>
            </a:r>
            <a:r>
              <a:rPr lang="en" sz="160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ayant</a:t>
            </a:r>
            <a:r>
              <a:rPr lang="en" sz="1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 sz="160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une</a:t>
            </a:r>
            <a:r>
              <a:rPr lang="en" sz="1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importance dans la </a:t>
            </a:r>
            <a:r>
              <a:rPr lang="en" sz="160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prévision</a:t>
            </a:r>
            <a:r>
              <a:rPr lang="en" sz="1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du </a:t>
            </a:r>
            <a:r>
              <a:rPr lang="en" sz="160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climat</a:t>
            </a:r>
            <a:r>
              <a:rPr lang="en" sz="1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et de la </a:t>
            </a:r>
            <a:r>
              <a:rPr lang="en" sz="160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consommation</a:t>
            </a:r>
            <a:r>
              <a:rPr lang="en" sz="1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 sz="160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en</a:t>
            </a:r>
            <a:r>
              <a:rPr lang="en" sz="1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 sz="1600" err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Irlande</a:t>
            </a:r>
            <a:r>
              <a:rPr lang="en" sz="16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 ?</a:t>
            </a:r>
            <a:endParaRPr sz="16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Analyse</a:t>
            </a:r>
            <a:endParaRPr/>
          </a:p>
        </p:txBody>
      </p:sp>
      <p:sp>
        <p:nvSpPr>
          <p:cNvPr id="997" name="Google Shape;997;p34"/>
          <p:cNvSpPr txBox="1">
            <a:spLocks noGrp="1"/>
          </p:cNvSpPr>
          <p:nvPr>
            <p:ph type="subTitle" idx="4294967295"/>
          </p:nvPr>
        </p:nvSpPr>
        <p:spPr>
          <a:xfrm>
            <a:off x="1405256" y="4223229"/>
            <a:ext cx="908700" cy="3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Cork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1199" name="Groupe 1198">
            <a:extLst>
              <a:ext uri="{FF2B5EF4-FFF2-40B4-BE49-F238E27FC236}">
                <a16:creationId xmlns:a16="http://schemas.microsoft.com/office/drawing/2014/main" id="{F25292E0-ECCD-E3D6-F7CB-5B95AFCC80F5}"/>
              </a:ext>
            </a:extLst>
          </p:cNvPr>
          <p:cNvGrpSpPr/>
          <p:nvPr/>
        </p:nvGrpSpPr>
        <p:grpSpPr>
          <a:xfrm>
            <a:off x="461429" y="223121"/>
            <a:ext cx="6498291" cy="10825009"/>
            <a:chOff x="3286478" y="2187223"/>
            <a:chExt cx="200155" cy="333423"/>
          </a:xfrm>
        </p:grpSpPr>
        <p:sp>
          <p:nvSpPr>
            <p:cNvPr id="1192" name="Google Shape;743;p34">
              <a:extLst>
                <a:ext uri="{FF2B5EF4-FFF2-40B4-BE49-F238E27FC236}">
                  <a16:creationId xmlns:a16="http://schemas.microsoft.com/office/drawing/2014/main" id="{0E24C10B-1220-42CD-DDBA-D6ED79289AD8}"/>
                </a:ext>
              </a:extLst>
            </p:cNvPr>
            <p:cNvSpPr/>
            <p:nvPr/>
          </p:nvSpPr>
          <p:spPr>
            <a:xfrm>
              <a:off x="3348962" y="2308236"/>
              <a:ext cx="137671" cy="125201"/>
            </a:xfrm>
            <a:custGeom>
              <a:avLst/>
              <a:gdLst/>
              <a:ahLst/>
              <a:cxnLst/>
              <a:rect l="l" t="t" r="r" b="b"/>
              <a:pathLst>
                <a:path w="6592" h="6278" extrusionOk="0">
                  <a:moveTo>
                    <a:pt x="3829" y="0"/>
                  </a:moveTo>
                  <a:lnTo>
                    <a:pt x="3808" y="42"/>
                  </a:lnTo>
                  <a:lnTo>
                    <a:pt x="3599" y="105"/>
                  </a:lnTo>
                  <a:lnTo>
                    <a:pt x="3578" y="63"/>
                  </a:lnTo>
                  <a:lnTo>
                    <a:pt x="3390" y="168"/>
                  </a:lnTo>
                  <a:lnTo>
                    <a:pt x="3369" y="272"/>
                  </a:lnTo>
                  <a:lnTo>
                    <a:pt x="3390" y="398"/>
                  </a:lnTo>
                  <a:lnTo>
                    <a:pt x="3348" y="607"/>
                  </a:lnTo>
                  <a:lnTo>
                    <a:pt x="3181" y="796"/>
                  </a:lnTo>
                  <a:lnTo>
                    <a:pt x="3181" y="837"/>
                  </a:lnTo>
                  <a:lnTo>
                    <a:pt x="2992" y="900"/>
                  </a:lnTo>
                  <a:lnTo>
                    <a:pt x="2888" y="900"/>
                  </a:lnTo>
                  <a:lnTo>
                    <a:pt x="2783" y="879"/>
                  </a:lnTo>
                  <a:lnTo>
                    <a:pt x="2574" y="1005"/>
                  </a:lnTo>
                  <a:lnTo>
                    <a:pt x="2532" y="1089"/>
                  </a:lnTo>
                  <a:lnTo>
                    <a:pt x="2574" y="1151"/>
                  </a:lnTo>
                  <a:lnTo>
                    <a:pt x="2658" y="1193"/>
                  </a:lnTo>
                  <a:lnTo>
                    <a:pt x="2532" y="1298"/>
                  </a:lnTo>
                  <a:lnTo>
                    <a:pt x="2365" y="1319"/>
                  </a:lnTo>
                  <a:lnTo>
                    <a:pt x="2134" y="1298"/>
                  </a:lnTo>
                  <a:lnTo>
                    <a:pt x="2030" y="1235"/>
                  </a:lnTo>
                  <a:lnTo>
                    <a:pt x="1946" y="1298"/>
                  </a:lnTo>
                  <a:lnTo>
                    <a:pt x="1925" y="1214"/>
                  </a:lnTo>
                  <a:lnTo>
                    <a:pt x="1841" y="1151"/>
                  </a:lnTo>
                  <a:lnTo>
                    <a:pt x="1883" y="1047"/>
                  </a:lnTo>
                  <a:lnTo>
                    <a:pt x="1800" y="1026"/>
                  </a:lnTo>
                  <a:lnTo>
                    <a:pt x="1695" y="1047"/>
                  </a:lnTo>
                  <a:lnTo>
                    <a:pt x="1569" y="1047"/>
                  </a:lnTo>
                  <a:lnTo>
                    <a:pt x="1507" y="1026"/>
                  </a:lnTo>
                  <a:lnTo>
                    <a:pt x="1528" y="1151"/>
                  </a:lnTo>
                  <a:lnTo>
                    <a:pt x="1507" y="1214"/>
                  </a:lnTo>
                  <a:lnTo>
                    <a:pt x="1716" y="1402"/>
                  </a:lnTo>
                  <a:lnTo>
                    <a:pt x="1674" y="1444"/>
                  </a:lnTo>
                  <a:lnTo>
                    <a:pt x="1695" y="1528"/>
                  </a:lnTo>
                  <a:lnTo>
                    <a:pt x="1695" y="1633"/>
                  </a:lnTo>
                  <a:lnTo>
                    <a:pt x="1737" y="1716"/>
                  </a:lnTo>
                  <a:lnTo>
                    <a:pt x="1737" y="1821"/>
                  </a:lnTo>
                  <a:lnTo>
                    <a:pt x="1569" y="1779"/>
                  </a:lnTo>
                  <a:lnTo>
                    <a:pt x="1465" y="1821"/>
                  </a:lnTo>
                  <a:lnTo>
                    <a:pt x="1381" y="1779"/>
                  </a:lnTo>
                  <a:lnTo>
                    <a:pt x="1277" y="1821"/>
                  </a:lnTo>
                  <a:lnTo>
                    <a:pt x="1256" y="1758"/>
                  </a:lnTo>
                  <a:lnTo>
                    <a:pt x="1109" y="1863"/>
                  </a:lnTo>
                  <a:lnTo>
                    <a:pt x="963" y="1653"/>
                  </a:lnTo>
                  <a:lnTo>
                    <a:pt x="858" y="1633"/>
                  </a:lnTo>
                  <a:lnTo>
                    <a:pt x="733" y="1653"/>
                  </a:lnTo>
                  <a:lnTo>
                    <a:pt x="628" y="1758"/>
                  </a:lnTo>
                  <a:lnTo>
                    <a:pt x="565" y="1737"/>
                  </a:lnTo>
                  <a:lnTo>
                    <a:pt x="481" y="1779"/>
                  </a:lnTo>
                  <a:lnTo>
                    <a:pt x="440" y="1758"/>
                  </a:lnTo>
                  <a:lnTo>
                    <a:pt x="335" y="1758"/>
                  </a:lnTo>
                  <a:lnTo>
                    <a:pt x="251" y="1842"/>
                  </a:lnTo>
                  <a:lnTo>
                    <a:pt x="63" y="1863"/>
                  </a:lnTo>
                  <a:lnTo>
                    <a:pt x="0" y="1946"/>
                  </a:lnTo>
                  <a:lnTo>
                    <a:pt x="42" y="2030"/>
                  </a:lnTo>
                  <a:lnTo>
                    <a:pt x="147" y="1988"/>
                  </a:lnTo>
                  <a:lnTo>
                    <a:pt x="251" y="2030"/>
                  </a:lnTo>
                  <a:lnTo>
                    <a:pt x="272" y="2051"/>
                  </a:lnTo>
                  <a:lnTo>
                    <a:pt x="272" y="2051"/>
                  </a:lnTo>
                  <a:lnTo>
                    <a:pt x="147" y="2030"/>
                  </a:lnTo>
                  <a:lnTo>
                    <a:pt x="105" y="2051"/>
                  </a:lnTo>
                  <a:lnTo>
                    <a:pt x="126" y="2156"/>
                  </a:lnTo>
                  <a:lnTo>
                    <a:pt x="168" y="2072"/>
                  </a:lnTo>
                  <a:lnTo>
                    <a:pt x="230" y="2093"/>
                  </a:lnTo>
                  <a:lnTo>
                    <a:pt x="251" y="2177"/>
                  </a:lnTo>
                  <a:lnTo>
                    <a:pt x="209" y="2197"/>
                  </a:lnTo>
                  <a:lnTo>
                    <a:pt x="105" y="2239"/>
                  </a:lnTo>
                  <a:lnTo>
                    <a:pt x="105" y="2260"/>
                  </a:lnTo>
                  <a:lnTo>
                    <a:pt x="209" y="2260"/>
                  </a:lnTo>
                  <a:lnTo>
                    <a:pt x="230" y="2386"/>
                  </a:lnTo>
                  <a:lnTo>
                    <a:pt x="230" y="2469"/>
                  </a:lnTo>
                  <a:lnTo>
                    <a:pt x="335" y="2386"/>
                  </a:lnTo>
                  <a:lnTo>
                    <a:pt x="481" y="2386"/>
                  </a:lnTo>
                  <a:lnTo>
                    <a:pt x="670" y="2469"/>
                  </a:lnTo>
                  <a:lnTo>
                    <a:pt x="733" y="2511"/>
                  </a:lnTo>
                  <a:lnTo>
                    <a:pt x="774" y="2511"/>
                  </a:lnTo>
                  <a:lnTo>
                    <a:pt x="900" y="2595"/>
                  </a:lnTo>
                  <a:lnTo>
                    <a:pt x="1005" y="2511"/>
                  </a:lnTo>
                  <a:lnTo>
                    <a:pt x="1067" y="2553"/>
                  </a:lnTo>
                  <a:lnTo>
                    <a:pt x="1046" y="2595"/>
                  </a:lnTo>
                  <a:lnTo>
                    <a:pt x="1067" y="2658"/>
                  </a:lnTo>
                  <a:lnTo>
                    <a:pt x="1172" y="2595"/>
                  </a:lnTo>
                  <a:lnTo>
                    <a:pt x="1214" y="2658"/>
                  </a:lnTo>
                  <a:lnTo>
                    <a:pt x="1172" y="2762"/>
                  </a:lnTo>
                  <a:lnTo>
                    <a:pt x="1214" y="2825"/>
                  </a:lnTo>
                  <a:lnTo>
                    <a:pt x="1297" y="2825"/>
                  </a:lnTo>
                  <a:lnTo>
                    <a:pt x="1402" y="2783"/>
                  </a:lnTo>
                  <a:lnTo>
                    <a:pt x="1528" y="2783"/>
                  </a:lnTo>
                  <a:lnTo>
                    <a:pt x="1611" y="2888"/>
                  </a:lnTo>
                  <a:lnTo>
                    <a:pt x="1507" y="2825"/>
                  </a:lnTo>
                  <a:lnTo>
                    <a:pt x="1402" y="2825"/>
                  </a:lnTo>
                  <a:lnTo>
                    <a:pt x="1360" y="2930"/>
                  </a:lnTo>
                  <a:lnTo>
                    <a:pt x="1402" y="2972"/>
                  </a:lnTo>
                  <a:lnTo>
                    <a:pt x="1423" y="3076"/>
                  </a:lnTo>
                  <a:lnTo>
                    <a:pt x="1381" y="3181"/>
                  </a:lnTo>
                  <a:lnTo>
                    <a:pt x="1402" y="3244"/>
                  </a:lnTo>
                  <a:lnTo>
                    <a:pt x="1486" y="3244"/>
                  </a:lnTo>
                  <a:lnTo>
                    <a:pt x="1632" y="3432"/>
                  </a:lnTo>
                  <a:lnTo>
                    <a:pt x="1779" y="3453"/>
                  </a:lnTo>
                  <a:lnTo>
                    <a:pt x="1904" y="3537"/>
                  </a:lnTo>
                  <a:lnTo>
                    <a:pt x="1904" y="3641"/>
                  </a:lnTo>
                  <a:lnTo>
                    <a:pt x="1946" y="3725"/>
                  </a:lnTo>
                  <a:lnTo>
                    <a:pt x="1904" y="3830"/>
                  </a:lnTo>
                  <a:lnTo>
                    <a:pt x="1883" y="3850"/>
                  </a:lnTo>
                  <a:lnTo>
                    <a:pt x="1841" y="3934"/>
                  </a:lnTo>
                  <a:lnTo>
                    <a:pt x="1946" y="3955"/>
                  </a:lnTo>
                  <a:lnTo>
                    <a:pt x="2134" y="4081"/>
                  </a:lnTo>
                  <a:lnTo>
                    <a:pt x="2260" y="4436"/>
                  </a:lnTo>
                  <a:lnTo>
                    <a:pt x="2260" y="4436"/>
                  </a:lnTo>
                  <a:lnTo>
                    <a:pt x="2113" y="4269"/>
                  </a:lnTo>
                  <a:lnTo>
                    <a:pt x="2093" y="4143"/>
                  </a:lnTo>
                  <a:lnTo>
                    <a:pt x="1946" y="4081"/>
                  </a:lnTo>
                  <a:lnTo>
                    <a:pt x="1904" y="4122"/>
                  </a:lnTo>
                  <a:lnTo>
                    <a:pt x="1841" y="4394"/>
                  </a:lnTo>
                  <a:lnTo>
                    <a:pt x="1841" y="4604"/>
                  </a:lnTo>
                  <a:lnTo>
                    <a:pt x="1946" y="4687"/>
                  </a:lnTo>
                  <a:lnTo>
                    <a:pt x="1883" y="4750"/>
                  </a:lnTo>
                  <a:lnTo>
                    <a:pt x="1841" y="5127"/>
                  </a:lnTo>
                  <a:lnTo>
                    <a:pt x="1737" y="5482"/>
                  </a:lnTo>
                  <a:lnTo>
                    <a:pt x="1590" y="5545"/>
                  </a:lnTo>
                  <a:lnTo>
                    <a:pt x="1695" y="5608"/>
                  </a:lnTo>
                  <a:lnTo>
                    <a:pt x="1716" y="5629"/>
                  </a:lnTo>
                  <a:lnTo>
                    <a:pt x="1779" y="5629"/>
                  </a:lnTo>
                  <a:lnTo>
                    <a:pt x="1800" y="5754"/>
                  </a:lnTo>
                  <a:lnTo>
                    <a:pt x="1800" y="5859"/>
                  </a:lnTo>
                  <a:lnTo>
                    <a:pt x="1946" y="5838"/>
                  </a:lnTo>
                  <a:lnTo>
                    <a:pt x="2197" y="5922"/>
                  </a:lnTo>
                  <a:lnTo>
                    <a:pt x="2302" y="6047"/>
                  </a:lnTo>
                  <a:lnTo>
                    <a:pt x="2406" y="6006"/>
                  </a:lnTo>
                  <a:lnTo>
                    <a:pt x="2532" y="6131"/>
                  </a:lnTo>
                  <a:lnTo>
                    <a:pt x="2678" y="6131"/>
                  </a:lnTo>
                  <a:lnTo>
                    <a:pt x="2762" y="6152"/>
                  </a:lnTo>
                  <a:lnTo>
                    <a:pt x="2867" y="6047"/>
                  </a:lnTo>
                  <a:lnTo>
                    <a:pt x="3139" y="6047"/>
                  </a:lnTo>
                  <a:lnTo>
                    <a:pt x="3243" y="6110"/>
                  </a:lnTo>
                  <a:lnTo>
                    <a:pt x="3390" y="6068"/>
                  </a:lnTo>
                  <a:lnTo>
                    <a:pt x="3557" y="6173"/>
                  </a:lnTo>
                  <a:lnTo>
                    <a:pt x="3829" y="6152"/>
                  </a:lnTo>
                  <a:lnTo>
                    <a:pt x="4018" y="6257"/>
                  </a:lnTo>
                  <a:lnTo>
                    <a:pt x="4101" y="6278"/>
                  </a:lnTo>
                  <a:lnTo>
                    <a:pt x="4101" y="6236"/>
                  </a:lnTo>
                  <a:lnTo>
                    <a:pt x="4038" y="6068"/>
                  </a:lnTo>
                  <a:lnTo>
                    <a:pt x="4101" y="5859"/>
                  </a:lnTo>
                  <a:lnTo>
                    <a:pt x="4101" y="5796"/>
                  </a:lnTo>
                  <a:lnTo>
                    <a:pt x="4227" y="5650"/>
                  </a:lnTo>
                  <a:lnTo>
                    <a:pt x="4436" y="5441"/>
                  </a:lnTo>
                  <a:lnTo>
                    <a:pt x="4499" y="5441"/>
                  </a:lnTo>
                  <a:lnTo>
                    <a:pt x="4562" y="5503"/>
                  </a:lnTo>
                  <a:lnTo>
                    <a:pt x="4708" y="5503"/>
                  </a:lnTo>
                  <a:lnTo>
                    <a:pt x="4834" y="5587"/>
                  </a:lnTo>
                  <a:lnTo>
                    <a:pt x="4938" y="5587"/>
                  </a:lnTo>
                  <a:lnTo>
                    <a:pt x="5022" y="5524"/>
                  </a:lnTo>
                  <a:lnTo>
                    <a:pt x="5085" y="5503"/>
                  </a:lnTo>
                  <a:lnTo>
                    <a:pt x="5461" y="5734"/>
                  </a:lnTo>
                  <a:lnTo>
                    <a:pt x="5545" y="5817"/>
                  </a:lnTo>
                  <a:lnTo>
                    <a:pt x="5796" y="5817"/>
                  </a:lnTo>
                  <a:lnTo>
                    <a:pt x="5901" y="5734"/>
                  </a:lnTo>
                  <a:lnTo>
                    <a:pt x="5880" y="5692"/>
                  </a:lnTo>
                  <a:lnTo>
                    <a:pt x="5984" y="5545"/>
                  </a:lnTo>
                  <a:lnTo>
                    <a:pt x="6340" y="5294"/>
                  </a:lnTo>
                  <a:lnTo>
                    <a:pt x="6382" y="5273"/>
                  </a:lnTo>
                  <a:lnTo>
                    <a:pt x="6319" y="5169"/>
                  </a:lnTo>
                  <a:lnTo>
                    <a:pt x="6403" y="4980"/>
                  </a:lnTo>
                  <a:lnTo>
                    <a:pt x="6235" y="4980"/>
                  </a:lnTo>
                  <a:lnTo>
                    <a:pt x="6068" y="4855"/>
                  </a:lnTo>
                  <a:lnTo>
                    <a:pt x="6026" y="4562"/>
                  </a:lnTo>
                  <a:lnTo>
                    <a:pt x="5880" y="4394"/>
                  </a:lnTo>
                  <a:lnTo>
                    <a:pt x="5963" y="4332"/>
                  </a:lnTo>
                  <a:lnTo>
                    <a:pt x="6089" y="4290"/>
                  </a:lnTo>
                  <a:lnTo>
                    <a:pt x="6131" y="4122"/>
                  </a:lnTo>
                  <a:lnTo>
                    <a:pt x="6026" y="4018"/>
                  </a:lnTo>
                  <a:lnTo>
                    <a:pt x="6005" y="3850"/>
                  </a:lnTo>
                  <a:lnTo>
                    <a:pt x="6068" y="3809"/>
                  </a:lnTo>
                  <a:lnTo>
                    <a:pt x="6068" y="3725"/>
                  </a:lnTo>
                  <a:lnTo>
                    <a:pt x="5984" y="3662"/>
                  </a:lnTo>
                  <a:lnTo>
                    <a:pt x="5922" y="3516"/>
                  </a:lnTo>
                  <a:lnTo>
                    <a:pt x="5880" y="3411"/>
                  </a:lnTo>
                  <a:lnTo>
                    <a:pt x="5712" y="3411"/>
                  </a:lnTo>
                  <a:lnTo>
                    <a:pt x="5650" y="3453"/>
                  </a:lnTo>
                  <a:lnTo>
                    <a:pt x="5691" y="3620"/>
                  </a:lnTo>
                  <a:lnTo>
                    <a:pt x="5545" y="3662"/>
                  </a:lnTo>
                  <a:lnTo>
                    <a:pt x="5440" y="3662"/>
                  </a:lnTo>
                  <a:lnTo>
                    <a:pt x="5398" y="3558"/>
                  </a:lnTo>
                  <a:lnTo>
                    <a:pt x="5482" y="3537"/>
                  </a:lnTo>
                  <a:lnTo>
                    <a:pt x="5545" y="3537"/>
                  </a:lnTo>
                  <a:lnTo>
                    <a:pt x="5545" y="3432"/>
                  </a:lnTo>
                  <a:lnTo>
                    <a:pt x="5566" y="3244"/>
                  </a:lnTo>
                  <a:lnTo>
                    <a:pt x="5712" y="3013"/>
                  </a:lnTo>
                  <a:lnTo>
                    <a:pt x="5796" y="2993"/>
                  </a:lnTo>
                  <a:lnTo>
                    <a:pt x="5901" y="2825"/>
                  </a:lnTo>
                  <a:lnTo>
                    <a:pt x="6005" y="2783"/>
                  </a:lnTo>
                  <a:lnTo>
                    <a:pt x="6005" y="2679"/>
                  </a:lnTo>
                  <a:lnTo>
                    <a:pt x="5880" y="2616"/>
                  </a:lnTo>
                  <a:lnTo>
                    <a:pt x="5963" y="2511"/>
                  </a:lnTo>
                  <a:lnTo>
                    <a:pt x="6089" y="2511"/>
                  </a:lnTo>
                  <a:lnTo>
                    <a:pt x="6110" y="2595"/>
                  </a:lnTo>
                  <a:lnTo>
                    <a:pt x="6215" y="2595"/>
                  </a:lnTo>
                  <a:lnTo>
                    <a:pt x="6403" y="2553"/>
                  </a:lnTo>
                  <a:lnTo>
                    <a:pt x="6340" y="2449"/>
                  </a:lnTo>
                  <a:lnTo>
                    <a:pt x="6235" y="2365"/>
                  </a:lnTo>
                  <a:lnTo>
                    <a:pt x="6235" y="2197"/>
                  </a:lnTo>
                  <a:lnTo>
                    <a:pt x="6298" y="2030"/>
                  </a:lnTo>
                  <a:lnTo>
                    <a:pt x="6382" y="1946"/>
                  </a:lnTo>
                  <a:lnTo>
                    <a:pt x="6382" y="1842"/>
                  </a:lnTo>
                  <a:lnTo>
                    <a:pt x="6445" y="1674"/>
                  </a:lnTo>
                  <a:lnTo>
                    <a:pt x="6591" y="1549"/>
                  </a:lnTo>
                  <a:lnTo>
                    <a:pt x="6445" y="1465"/>
                  </a:lnTo>
                  <a:lnTo>
                    <a:pt x="6340" y="1465"/>
                  </a:lnTo>
                  <a:lnTo>
                    <a:pt x="6215" y="1402"/>
                  </a:lnTo>
                  <a:lnTo>
                    <a:pt x="6110" y="1444"/>
                  </a:lnTo>
                  <a:lnTo>
                    <a:pt x="6026" y="1402"/>
                  </a:lnTo>
                  <a:lnTo>
                    <a:pt x="5922" y="1402"/>
                  </a:lnTo>
                  <a:lnTo>
                    <a:pt x="5859" y="1444"/>
                  </a:lnTo>
                  <a:lnTo>
                    <a:pt x="5754" y="1361"/>
                  </a:lnTo>
                  <a:lnTo>
                    <a:pt x="5754" y="1298"/>
                  </a:lnTo>
                  <a:lnTo>
                    <a:pt x="5650" y="1214"/>
                  </a:lnTo>
                  <a:lnTo>
                    <a:pt x="5566" y="1235"/>
                  </a:lnTo>
                  <a:lnTo>
                    <a:pt x="5398" y="1193"/>
                  </a:lnTo>
                  <a:lnTo>
                    <a:pt x="5357" y="1089"/>
                  </a:lnTo>
                  <a:lnTo>
                    <a:pt x="5252" y="1089"/>
                  </a:lnTo>
                  <a:lnTo>
                    <a:pt x="5189" y="1130"/>
                  </a:lnTo>
                  <a:lnTo>
                    <a:pt x="5085" y="1047"/>
                  </a:lnTo>
                  <a:lnTo>
                    <a:pt x="4980" y="1026"/>
                  </a:lnTo>
                  <a:lnTo>
                    <a:pt x="4854" y="879"/>
                  </a:lnTo>
                  <a:lnTo>
                    <a:pt x="4771" y="837"/>
                  </a:lnTo>
                  <a:lnTo>
                    <a:pt x="4729" y="796"/>
                  </a:lnTo>
                  <a:lnTo>
                    <a:pt x="4645" y="796"/>
                  </a:lnTo>
                  <a:lnTo>
                    <a:pt x="4603" y="837"/>
                  </a:lnTo>
                  <a:lnTo>
                    <a:pt x="4457" y="775"/>
                  </a:lnTo>
                  <a:lnTo>
                    <a:pt x="4457" y="607"/>
                  </a:lnTo>
                  <a:lnTo>
                    <a:pt x="4394" y="586"/>
                  </a:lnTo>
                  <a:lnTo>
                    <a:pt x="4310" y="524"/>
                  </a:lnTo>
                  <a:lnTo>
                    <a:pt x="4227" y="524"/>
                  </a:lnTo>
                  <a:lnTo>
                    <a:pt x="4080" y="398"/>
                  </a:lnTo>
                  <a:lnTo>
                    <a:pt x="4038" y="293"/>
                  </a:lnTo>
                  <a:lnTo>
                    <a:pt x="3913" y="252"/>
                  </a:lnTo>
                  <a:lnTo>
                    <a:pt x="3892" y="63"/>
                  </a:lnTo>
                  <a:lnTo>
                    <a:pt x="382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747;p34">
              <a:extLst>
                <a:ext uri="{FF2B5EF4-FFF2-40B4-BE49-F238E27FC236}">
                  <a16:creationId xmlns:a16="http://schemas.microsoft.com/office/drawing/2014/main" id="{49EC72F6-EDD1-E68F-F80A-E6623865C92C}"/>
                </a:ext>
              </a:extLst>
            </p:cNvPr>
            <p:cNvSpPr/>
            <p:nvPr/>
          </p:nvSpPr>
          <p:spPr>
            <a:xfrm rot="192277">
              <a:off x="3296171" y="2436543"/>
              <a:ext cx="37173" cy="71372"/>
            </a:xfrm>
            <a:custGeom>
              <a:avLst/>
              <a:gdLst/>
              <a:ahLst/>
              <a:cxnLst/>
              <a:rect l="l" t="t" r="r" b="b"/>
              <a:pathLst>
                <a:path w="1780" h="3579" extrusionOk="0">
                  <a:moveTo>
                    <a:pt x="628" y="1"/>
                  </a:moveTo>
                  <a:lnTo>
                    <a:pt x="356" y="22"/>
                  </a:lnTo>
                  <a:lnTo>
                    <a:pt x="377" y="147"/>
                  </a:lnTo>
                  <a:lnTo>
                    <a:pt x="461" y="357"/>
                  </a:lnTo>
                  <a:lnTo>
                    <a:pt x="440" y="712"/>
                  </a:lnTo>
                  <a:lnTo>
                    <a:pt x="440" y="775"/>
                  </a:lnTo>
                  <a:lnTo>
                    <a:pt x="419" y="943"/>
                  </a:lnTo>
                  <a:lnTo>
                    <a:pt x="482" y="1026"/>
                  </a:lnTo>
                  <a:lnTo>
                    <a:pt x="440" y="1131"/>
                  </a:lnTo>
                  <a:lnTo>
                    <a:pt x="356" y="1256"/>
                  </a:lnTo>
                  <a:lnTo>
                    <a:pt x="356" y="1445"/>
                  </a:lnTo>
                  <a:lnTo>
                    <a:pt x="231" y="1654"/>
                  </a:lnTo>
                  <a:lnTo>
                    <a:pt x="231" y="1759"/>
                  </a:lnTo>
                  <a:lnTo>
                    <a:pt x="64" y="1968"/>
                  </a:lnTo>
                  <a:lnTo>
                    <a:pt x="1" y="2303"/>
                  </a:lnTo>
                  <a:lnTo>
                    <a:pt x="1" y="2386"/>
                  </a:lnTo>
                  <a:lnTo>
                    <a:pt x="105" y="2386"/>
                  </a:lnTo>
                  <a:lnTo>
                    <a:pt x="168" y="2303"/>
                  </a:lnTo>
                  <a:lnTo>
                    <a:pt x="273" y="2219"/>
                  </a:lnTo>
                  <a:lnTo>
                    <a:pt x="252" y="2303"/>
                  </a:lnTo>
                  <a:lnTo>
                    <a:pt x="315" y="2344"/>
                  </a:lnTo>
                  <a:lnTo>
                    <a:pt x="126" y="2428"/>
                  </a:lnTo>
                  <a:lnTo>
                    <a:pt x="126" y="2554"/>
                  </a:lnTo>
                  <a:lnTo>
                    <a:pt x="168" y="2616"/>
                  </a:lnTo>
                  <a:lnTo>
                    <a:pt x="252" y="2533"/>
                  </a:lnTo>
                  <a:lnTo>
                    <a:pt x="419" y="2533"/>
                  </a:lnTo>
                  <a:lnTo>
                    <a:pt x="336" y="2616"/>
                  </a:lnTo>
                  <a:lnTo>
                    <a:pt x="377" y="2763"/>
                  </a:lnTo>
                  <a:lnTo>
                    <a:pt x="336" y="2909"/>
                  </a:lnTo>
                  <a:lnTo>
                    <a:pt x="336" y="3223"/>
                  </a:lnTo>
                  <a:lnTo>
                    <a:pt x="273" y="3432"/>
                  </a:lnTo>
                  <a:lnTo>
                    <a:pt x="231" y="3495"/>
                  </a:lnTo>
                  <a:lnTo>
                    <a:pt x="273" y="3537"/>
                  </a:lnTo>
                  <a:lnTo>
                    <a:pt x="440" y="3432"/>
                  </a:lnTo>
                  <a:lnTo>
                    <a:pt x="691" y="3495"/>
                  </a:lnTo>
                  <a:lnTo>
                    <a:pt x="796" y="3579"/>
                  </a:lnTo>
                  <a:lnTo>
                    <a:pt x="963" y="3474"/>
                  </a:lnTo>
                  <a:lnTo>
                    <a:pt x="1110" y="3474"/>
                  </a:lnTo>
                  <a:lnTo>
                    <a:pt x="1152" y="3432"/>
                  </a:lnTo>
                  <a:lnTo>
                    <a:pt x="1152" y="3286"/>
                  </a:lnTo>
                  <a:lnTo>
                    <a:pt x="1068" y="3160"/>
                  </a:lnTo>
                  <a:lnTo>
                    <a:pt x="1193" y="2909"/>
                  </a:lnTo>
                  <a:lnTo>
                    <a:pt x="1319" y="2805"/>
                  </a:lnTo>
                  <a:lnTo>
                    <a:pt x="1361" y="2658"/>
                  </a:lnTo>
                  <a:lnTo>
                    <a:pt x="1214" y="2658"/>
                  </a:lnTo>
                  <a:lnTo>
                    <a:pt x="1152" y="2512"/>
                  </a:lnTo>
                  <a:lnTo>
                    <a:pt x="1319" y="2323"/>
                  </a:lnTo>
                  <a:lnTo>
                    <a:pt x="1319" y="2093"/>
                  </a:lnTo>
                  <a:lnTo>
                    <a:pt x="1193" y="2010"/>
                  </a:lnTo>
                  <a:lnTo>
                    <a:pt x="1047" y="1717"/>
                  </a:lnTo>
                  <a:lnTo>
                    <a:pt x="1172" y="1696"/>
                  </a:lnTo>
                  <a:lnTo>
                    <a:pt x="1277" y="1696"/>
                  </a:lnTo>
                  <a:lnTo>
                    <a:pt x="1424" y="1487"/>
                  </a:lnTo>
                  <a:lnTo>
                    <a:pt x="1319" y="1382"/>
                  </a:lnTo>
                  <a:lnTo>
                    <a:pt x="1465" y="1277"/>
                  </a:lnTo>
                  <a:lnTo>
                    <a:pt x="1465" y="922"/>
                  </a:lnTo>
                  <a:lnTo>
                    <a:pt x="1424" y="754"/>
                  </a:lnTo>
                  <a:lnTo>
                    <a:pt x="1675" y="545"/>
                  </a:lnTo>
                  <a:lnTo>
                    <a:pt x="1737" y="545"/>
                  </a:lnTo>
                  <a:lnTo>
                    <a:pt x="1779" y="440"/>
                  </a:lnTo>
                  <a:lnTo>
                    <a:pt x="1675" y="252"/>
                  </a:lnTo>
                  <a:lnTo>
                    <a:pt x="1633" y="127"/>
                  </a:lnTo>
                  <a:lnTo>
                    <a:pt x="1382" y="85"/>
                  </a:lnTo>
                  <a:lnTo>
                    <a:pt x="1277" y="210"/>
                  </a:lnTo>
                  <a:lnTo>
                    <a:pt x="942" y="127"/>
                  </a:lnTo>
                  <a:lnTo>
                    <a:pt x="754" y="231"/>
                  </a:lnTo>
                  <a:lnTo>
                    <a:pt x="691" y="147"/>
                  </a:lnTo>
                  <a:lnTo>
                    <a:pt x="733" y="22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857;p34">
              <a:extLst>
                <a:ext uri="{FF2B5EF4-FFF2-40B4-BE49-F238E27FC236}">
                  <a16:creationId xmlns:a16="http://schemas.microsoft.com/office/drawing/2014/main" id="{4F744400-7CE3-8668-F88A-2CD09F3E21E2}"/>
                </a:ext>
              </a:extLst>
            </p:cNvPr>
            <p:cNvSpPr/>
            <p:nvPr/>
          </p:nvSpPr>
          <p:spPr>
            <a:xfrm>
              <a:off x="3286478" y="2239393"/>
              <a:ext cx="48515" cy="61344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859;p34">
              <a:extLst>
                <a:ext uri="{FF2B5EF4-FFF2-40B4-BE49-F238E27FC236}">
                  <a16:creationId xmlns:a16="http://schemas.microsoft.com/office/drawing/2014/main" id="{F12985D3-D2BC-3838-1B7D-014015A83DCA}"/>
                </a:ext>
              </a:extLst>
            </p:cNvPr>
            <p:cNvSpPr/>
            <p:nvPr/>
          </p:nvSpPr>
          <p:spPr>
            <a:xfrm>
              <a:off x="3334531" y="2187223"/>
              <a:ext cx="84791" cy="139820"/>
            </a:xfrm>
            <a:custGeom>
              <a:avLst/>
              <a:gdLst/>
              <a:ahLst/>
              <a:cxnLst/>
              <a:rect l="l" t="t" r="r" b="b"/>
              <a:pathLst>
                <a:path w="4060" h="7011" extrusionOk="0">
                  <a:moveTo>
                    <a:pt x="1340" y="1"/>
                  </a:moveTo>
                  <a:lnTo>
                    <a:pt x="1277" y="63"/>
                  </a:lnTo>
                  <a:lnTo>
                    <a:pt x="1235" y="42"/>
                  </a:lnTo>
                  <a:lnTo>
                    <a:pt x="1110" y="84"/>
                  </a:lnTo>
                  <a:lnTo>
                    <a:pt x="1026" y="84"/>
                  </a:lnTo>
                  <a:lnTo>
                    <a:pt x="921" y="105"/>
                  </a:lnTo>
                  <a:lnTo>
                    <a:pt x="859" y="105"/>
                  </a:lnTo>
                  <a:lnTo>
                    <a:pt x="838" y="168"/>
                  </a:lnTo>
                  <a:lnTo>
                    <a:pt x="838" y="105"/>
                  </a:lnTo>
                  <a:lnTo>
                    <a:pt x="796" y="84"/>
                  </a:lnTo>
                  <a:lnTo>
                    <a:pt x="712" y="168"/>
                  </a:lnTo>
                  <a:lnTo>
                    <a:pt x="733" y="105"/>
                  </a:lnTo>
                  <a:lnTo>
                    <a:pt x="608" y="42"/>
                  </a:lnTo>
                  <a:lnTo>
                    <a:pt x="587" y="105"/>
                  </a:lnTo>
                  <a:lnTo>
                    <a:pt x="524" y="168"/>
                  </a:lnTo>
                  <a:lnTo>
                    <a:pt x="545" y="231"/>
                  </a:lnTo>
                  <a:lnTo>
                    <a:pt x="524" y="231"/>
                  </a:lnTo>
                  <a:lnTo>
                    <a:pt x="524" y="314"/>
                  </a:lnTo>
                  <a:lnTo>
                    <a:pt x="419" y="356"/>
                  </a:lnTo>
                  <a:lnTo>
                    <a:pt x="482" y="419"/>
                  </a:lnTo>
                  <a:lnTo>
                    <a:pt x="440" y="503"/>
                  </a:lnTo>
                  <a:lnTo>
                    <a:pt x="398" y="503"/>
                  </a:lnTo>
                  <a:lnTo>
                    <a:pt x="503" y="607"/>
                  </a:lnTo>
                  <a:lnTo>
                    <a:pt x="545" y="670"/>
                  </a:lnTo>
                  <a:lnTo>
                    <a:pt x="419" y="607"/>
                  </a:lnTo>
                  <a:lnTo>
                    <a:pt x="398" y="670"/>
                  </a:lnTo>
                  <a:lnTo>
                    <a:pt x="315" y="587"/>
                  </a:lnTo>
                  <a:lnTo>
                    <a:pt x="294" y="628"/>
                  </a:lnTo>
                  <a:lnTo>
                    <a:pt x="315" y="691"/>
                  </a:lnTo>
                  <a:lnTo>
                    <a:pt x="294" y="733"/>
                  </a:lnTo>
                  <a:lnTo>
                    <a:pt x="273" y="628"/>
                  </a:lnTo>
                  <a:lnTo>
                    <a:pt x="210" y="733"/>
                  </a:lnTo>
                  <a:lnTo>
                    <a:pt x="273" y="796"/>
                  </a:lnTo>
                  <a:lnTo>
                    <a:pt x="210" y="817"/>
                  </a:lnTo>
                  <a:lnTo>
                    <a:pt x="294" y="900"/>
                  </a:lnTo>
                  <a:lnTo>
                    <a:pt x="336" y="900"/>
                  </a:lnTo>
                  <a:lnTo>
                    <a:pt x="294" y="942"/>
                  </a:lnTo>
                  <a:lnTo>
                    <a:pt x="210" y="900"/>
                  </a:lnTo>
                  <a:lnTo>
                    <a:pt x="210" y="1026"/>
                  </a:lnTo>
                  <a:lnTo>
                    <a:pt x="210" y="1047"/>
                  </a:lnTo>
                  <a:lnTo>
                    <a:pt x="377" y="1026"/>
                  </a:lnTo>
                  <a:lnTo>
                    <a:pt x="273" y="1089"/>
                  </a:lnTo>
                  <a:lnTo>
                    <a:pt x="273" y="1110"/>
                  </a:lnTo>
                  <a:lnTo>
                    <a:pt x="294" y="1131"/>
                  </a:lnTo>
                  <a:lnTo>
                    <a:pt x="377" y="1110"/>
                  </a:lnTo>
                  <a:lnTo>
                    <a:pt x="336" y="1131"/>
                  </a:lnTo>
                  <a:lnTo>
                    <a:pt x="398" y="1151"/>
                  </a:lnTo>
                  <a:lnTo>
                    <a:pt x="398" y="1151"/>
                  </a:lnTo>
                  <a:lnTo>
                    <a:pt x="315" y="1131"/>
                  </a:lnTo>
                  <a:lnTo>
                    <a:pt x="294" y="1151"/>
                  </a:lnTo>
                  <a:lnTo>
                    <a:pt x="294" y="1214"/>
                  </a:lnTo>
                  <a:lnTo>
                    <a:pt x="315" y="1235"/>
                  </a:lnTo>
                  <a:lnTo>
                    <a:pt x="273" y="1256"/>
                  </a:lnTo>
                  <a:lnTo>
                    <a:pt x="231" y="1319"/>
                  </a:lnTo>
                  <a:lnTo>
                    <a:pt x="294" y="1319"/>
                  </a:lnTo>
                  <a:lnTo>
                    <a:pt x="294" y="1361"/>
                  </a:lnTo>
                  <a:lnTo>
                    <a:pt x="210" y="1340"/>
                  </a:lnTo>
                  <a:lnTo>
                    <a:pt x="189" y="1403"/>
                  </a:lnTo>
                  <a:lnTo>
                    <a:pt x="210" y="1444"/>
                  </a:lnTo>
                  <a:lnTo>
                    <a:pt x="189" y="1465"/>
                  </a:lnTo>
                  <a:lnTo>
                    <a:pt x="168" y="1528"/>
                  </a:lnTo>
                  <a:lnTo>
                    <a:pt x="63" y="1528"/>
                  </a:lnTo>
                  <a:lnTo>
                    <a:pt x="1" y="1549"/>
                  </a:lnTo>
                  <a:lnTo>
                    <a:pt x="63" y="1570"/>
                  </a:lnTo>
                  <a:lnTo>
                    <a:pt x="126" y="1570"/>
                  </a:lnTo>
                  <a:lnTo>
                    <a:pt x="189" y="1612"/>
                  </a:lnTo>
                  <a:lnTo>
                    <a:pt x="168" y="1633"/>
                  </a:lnTo>
                  <a:lnTo>
                    <a:pt x="105" y="1633"/>
                  </a:lnTo>
                  <a:lnTo>
                    <a:pt x="189" y="1716"/>
                  </a:lnTo>
                  <a:lnTo>
                    <a:pt x="210" y="1716"/>
                  </a:lnTo>
                  <a:lnTo>
                    <a:pt x="273" y="1737"/>
                  </a:lnTo>
                  <a:lnTo>
                    <a:pt x="503" y="1507"/>
                  </a:lnTo>
                  <a:lnTo>
                    <a:pt x="482" y="1570"/>
                  </a:lnTo>
                  <a:lnTo>
                    <a:pt x="503" y="1612"/>
                  </a:lnTo>
                  <a:lnTo>
                    <a:pt x="419" y="1633"/>
                  </a:lnTo>
                  <a:lnTo>
                    <a:pt x="377" y="1758"/>
                  </a:lnTo>
                  <a:lnTo>
                    <a:pt x="377" y="1779"/>
                  </a:lnTo>
                  <a:lnTo>
                    <a:pt x="315" y="1947"/>
                  </a:lnTo>
                  <a:lnTo>
                    <a:pt x="336" y="1947"/>
                  </a:lnTo>
                  <a:lnTo>
                    <a:pt x="294" y="2135"/>
                  </a:lnTo>
                  <a:lnTo>
                    <a:pt x="294" y="2239"/>
                  </a:lnTo>
                  <a:lnTo>
                    <a:pt x="231" y="2281"/>
                  </a:lnTo>
                  <a:lnTo>
                    <a:pt x="294" y="2323"/>
                  </a:lnTo>
                  <a:lnTo>
                    <a:pt x="315" y="2302"/>
                  </a:lnTo>
                  <a:lnTo>
                    <a:pt x="231" y="2449"/>
                  </a:lnTo>
                  <a:lnTo>
                    <a:pt x="231" y="2595"/>
                  </a:lnTo>
                  <a:lnTo>
                    <a:pt x="189" y="2658"/>
                  </a:lnTo>
                  <a:lnTo>
                    <a:pt x="189" y="2700"/>
                  </a:lnTo>
                  <a:lnTo>
                    <a:pt x="315" y="2700"/>
                  </a:lnTo>
                  <a:lnTo>
                    <a:pt x="294" y="2595"/>
                  </a:lnTo>
                  <a:lnTo>
                    <a:pt x="336" y="2491"/>
                  </a:lnTo>
                  <a:lnTo>
                    <a:pt x="336" y="2407"/>
                  </a:lnTo>
                  <a:lnTo>
                    <a:pt x="398" y="2323"/>
                  </a:lnTo>
                  <a:lnTo>
                    <a:pt x="336" y="2135"/>
                  </a:lnTo>
                  <a:lnTo>
                    <a:pt x="398" y="2135"/>
                  </a:lnTo>
                  <a:lnTo>
                    <a:pt x="545" y="1947"/>
                  </a:lnTo>
                  <a:lnTo>
                    <a:pt x="440" y="2135"/>
                  </a:lnTo>
                  <a:lnTo>
                    <a:pt x="419" y="2239"/>
                  </a:lnTo>
                  <a:lnTo>
                    <a:pt x="482" y="2260"/>
                  </a:lnTo>
                  <a:lnTo>
                    <a:pt x="482" y="2198"/>
                  </a:lnTo>
                  <a:lnTo>
                    <a:pt x="545" y="2135"/>
                  </a:lnTo>
                  <a:lnTo>
                    <a:pt x="587" y="2260"/>
                  </a:lnTo>
                  <a:lnTo>
                    <a:pt x="628" y="2135"/>
                  </a:lnTo>
                  <a:lnTo>
                    <a:pt x="628" y="2030"/>
                  </a:lnTo>
                  <a:lnTo>
                    <a:pt x="691" y="1988"/>
                  </a:lnTo>
                  <a:lnTo>
                    <a:pt x="649" y="2135"/>
                  </a:lnTo>
                  <a:lnTo>
                    <a:pt x="754" y="2198"/>
                  </a:lnTo>
                  <a:lnTo>
                    <a:pt x="649" y="2177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712" y="2470"/>
                  </a:lnTo>
                  <a:lnTo>
                    <a:pt x="754" y="2574"/>
                  </a:lnTo>
                  <a:lnTo>
                    <a:pt x="649" y="2658"/>
                  </a:lnTo>
                  <a:lnTo>
                    <a:pt x="587" y="2909"/>
                  </a:lnTo>
                  <a:lnTo>
                    <a:pt x="587" y="3014"/>
                  </a:lnTo>
                  <a:lnTo>
                    <a:pt x="503" y="2972"/>
                  </a:lnTo>
                  <a:lnTo>
                    <a:pt x="503" y="3097"/>
                  </a:lnTo>
                  <a:lnTo>
                    <a:pt x="628" y="3244"/>
                  </a:lnTo>
                  <a:lnTo>
                    <a:pt x="587" y="3097"/>
                  </a:lnTo>
                  <a:lnTo>
                    <a:pt x="649" y="3076"/>
                  </a:lnTo>
                  <a:lnTo>
                    <a:pt x="859" y="3223"/>
                  </a:lnTo>
                  <a:lnTo>
                    <a:pt x="859" y="3097"/>
                  </a:lnTo>
                  <a:lnTo>
                    <a:pt x="796" y="3035"/>
                  </a:lnTo>
                  <a:lnTo>
                    <a:pt x="838" y="3014"/>
                  </a:lnTo>
                  <a:lnTo>
                    <a:pt x="1005" y="3118"/>
                  </a:lnTo>
                  <a:lnTo>
                    <a:pt x="1131" y="3118"/>
                  </a:lnTo>
                  <a:lnTo>
                    <a:pt x="1131" y="3076"/>
                  </a:lnTo>
                  <a:lnTo>
                    <a:pt x="1235" y="3076"/>
                  </a:lnTo>
                  <a:lnTo>
                    <a:pt x="1256" y="2972"/>
                  </a:lnTo>
                  <a:lnTo>
                    <a:pt x="1549" y="2993"/>
                  </a:lnTo>
                  <a:lnTo>
                    <a:pt x="1361" y="3014"/>
                  </a:lnTo>
                  <a:lnTo>
                    <a:pt x="1235" y="3348"/>
                  </a:lnTo>
                  <a:lnTo>
                    <a:pt x="1382" y="3620"/>
                  </a:lnTo>
                  <a:lnTo>
                    <a:pt x="1444" y="3558"/>
                  </a:lnTo>
                  <a:lnTo>
                    <a:pt x="1444" y="3704"/>
                  </a:lnTo>
                  <a:lnTo>
                    <a:pt x="1549" y="3600"/>
                  </a:lnTo>
                  <a:lnTo>
                    <a:pt x="1654" y="3600"/>
                  </a:lnTo>
                  <a:lnTo>
                    <a:pt x="1633" y="3746"/>
                  </a:lnTo>
                  <a:lnTo>
                    <a:pt x="1654" y="3767"/>
                  </a:lnTo>
                  <a:lnTo>
                    <a:pt x="1549" y="3851"/>
                  </a:lnTo>
                  <a:lnTo>
                    <a:pt x="1570" y="4018"/>
                  </a:lnTo>
                  <a:lnTo>
                    <a:pt x="1528" y="4123"/>
                  </a:lnTo>
                  <a:lnTo>
                    <a:pt x="1570" y="4227"/>
                  </a:lnTo>
                  <a:lnTo>
                    <a:pt x="1654" y="4290"/>
                  </a:lnTo>
                  <a:lnTo>
                    <a:pt x="1737" y="4290"/>
                  </a:lnTo>
                  <a:lnTo>
                    <a:pt x="1675" y="4332"/>
                  </a:lnTo>
                  <a:lnTo>
                    <a:pt x="1591" y="4332"/>
                  </a:lnTo>
                  <a:lnTo>
                    <a:pt x="1549" y="4248"/>
                  </a:lnTo>
                  <a:lnTo>
                    <a:pt x="1465" y="4269"/>
                  </a:lnTo>
                  <a:lnTo>
                    <a:pt x="1528" y="4353"/>
                  </a:lnTo>
                  <a:lnTo>
                    <a:pt x="1591" y="4395"/>
                  </a:lnTo>
                  <a:lnTo>
                    <a:pt x="1486" y="4374"/>
                  </a:lnTo>
                  <a:lnTo>
                    <a:pt x="1424" y="4290"/>
                  </a:lnTo>
                  <a:lnTo>
                    <a:pt x="1235" y="4353"/>
                  </a:lnTo>
                  <a:lnTo>
                    <a:pt x="1152" y="4353"/>
                  </a:lnTo>
                  <a:lnTo>
                    <a:pt x="963" y="4436"/>
                  </a:lnTo>
                  <a:lnTo>
                    <a:pt x="859" y="4583"/>
                  </a:lnTo>
                  <a:lnTo>
                    <a:pt x="733" y="4667"/>
                  </a:lnTo>
                  <a:lnTo>
                    <a:pt x="691" y="4750"/>
                  </a:lnTo>
                  <a:lnTo>
                    <a:pt x="817" y="4750"/>
                  </a:lnTo>
                  <a:lnTo>
                    <a:pt x="817" y="4688"/>
                  </a:lnTo>
                  <a:lnTo>
                    <a:pt x="1026" y="4646"/>
                  </a:lnTo>
                  <a:lnTo>
                    <a:pt x="1005" y="4750"/>
                  </a:lnTo>
                  <a:lnTo>
                    <a:pt x="1068" y="4813"/>
                  </a:lnTo>
                  <a:lnTo>
                    <a:pt x="1005" y="4876"/>
                  </a:lnTo>
                  <a:lnTo>
                    <a:pt x="1026" y="4960"/>
                  </a:lnTo>
                  <a:lnTo>
                    <a:pt x="1068" y="4960"/>
                  </a:lnTo>
                  <a:lnTo>
                    <a:pt x="942" y="5190"/>
                  </a:lnTo>
                  <a:lnTo>
                    <a:pt x="859" y="5232"/>
                  </a:lnTo>
                  <a:lnTo>
                    <a:pt x="754" y="5294"/>
                  </a:lnTo>
                  <a:lnTo>
                    <a:pt x="733" y="5294"/>
                  </a:lnTo>
                  <a:lnTo>
                    <a:pt x="608" y="5378"/>
                  </a:lnTo>
                  <a:lnTo>
                    <a:pt x="524" y="5378"/>
                  </a:lnTo>
                  <a:lnTo>
                    <a:pt x="398" y="5483"/>
                  </a:lnTo>
                  <a:lnTo>
                    <a:pt x="503" y="5483"/>
                  </a:lnTo>
                  <a:lnTo>
                    <a:pt x="503" y="5545"/>
                  </a:lnTo>
                  <a:lnTo>
                    <a:pt x="419" y="5608"/>
                  </a:lnTo>
                  <a:lnTo>
                    <a:pt x="545" y="5629"/>
                  </a:lnTo>
                  <a:lnTo>
                    <a:pt x="524" y="5650"/>
                  </a:lnTo>
                  <a:lnTo>
                    <a:pt x="587" y="5692"/>
                  </a:lnTo>
                  <a:lnTo>
                    <a:pt x="649" y="5650"/>
                  </a:lnTo>
                  <a:lnTo>
                    <a:pt x="754" y="5608"/>
                  </a:lnTo>
                  <a:lnTo>
                    <a:pt x="900" y="5545"/>
                  </a:lnTo>
                  <a:lnTo>
                    <a:pt x="921" y="5629"/>
                  </a:lnTo>
                  <a:lnTo>
                    <a:pt x="1026" y="5650"/>
                  </a:lnTo>
                  <a:lnTo>
                    <a:pt x="942" y="5692"/>
                  </a:lnTo>
                  <a:lnTo>
                    <a:pt x="921" y="5734"/>
                  </a:lnTo>
                  <a:lnTo>
                    <a:pt x="1068" y="5734"/>
                  </a:lnTo>
                  <a:lnTo>
                    <a:pt x="1068" y="5713"/>
                  </a:lnTo>
                  <a:lnTo>
                    <a:pt x="1152" y="5692"/>
                  </a:lnTo>
                  <a:lnTo>
                    <a:pt x="1256" y="5796"/>
                  </a:lnTo>
                  <a:lnTo>
                    <a:pt x="1319" y="5859"/>
                  </a:lnTo>
                  <a:lnTo>
                    <a:pt x="1486" y="5859"/>
                  </a:lnTo>
                  <a:lnTo>
                    <a:pt x="1549" y="5796"/>
                  </a:lnTo>
                  <a:lnTo>
                    <a:pt x="1633" y="5755"/>
                  </a:lnTo>
                  <a:lnTo>
                    <a:pt x="1758" y="5713"/>
                  </a:lnTo>
                  <a:lnTo>
                    <a:pt x="1800" y="5650"/>
                  </a:lnTo>
                  <a:lnTo>
                    <a:pt x="1905" y="5608"/>
                  </a:lnTo>
                  <a:lnTo>
                    <a:pt x="1758" y="5755"/>
                  </a:lnTo>
                  <a:lnTo>
                    <a:pt x="1633" y="5901"/>
                  </a:lnTo>
                  <a:lnTo>
                    <a:pt x="1633" y="6048"/>
                  </a:lnTo>
                  <a:lnTo>
                    <a:pt x="1528" y="6048"/>
                  </a:lnTo>
                  <a:lnTo>
                    <a:pt x="1444" y="6068"/>
                  </a:lnTo>
                  <a:lnTo>
                    <a:pt x="1361" y="6027"/>
                  </a:lnTo>
                  <a:lnTo>
                    <a:pt x="1131" y="6006"/>
                  </a:lnTo>
                  <a:lnTo>
                    <a:pt x="963" y="6048"/>
                  </a:lnTo>
                  <a:lnTo>
                    <a:pt x="963" y="6131"/>
                  </a:lnTo>
                  <a:lnTo>
                    <a:pt x="900" y="6215"/>
                  </a:lnTo>
                  <a:lnTo>
                    <a:pt x="796" y="6215"/>
                  </a:lnTo>
                  <a:lnTo>
                    <a:pt x="796" y="6382"/>
                  </a:lnTo>
                  <a:lnTo>
                    <a:pt x="691" y="6487"/>
                  </a:lnTo>
                  <a:lnTo>
                    <a:pt x="649" y="6550"/>
                  </a:lnTo>
                  <a:lnTo>
                    <a:pt x="545" y="6550"/>
                  </a:lnTo>
                  <a:lnTo>
                    <a:pt x="524" y="6675"/>
                  </a:lnTo>
                  <a:lnTo>
                    <a:pt x="482" y="6675"/>
                  </a:lnTo>
                  <a:lnTo>
                    <a:pt x="440" y="6738"/>
                  </a:lnTo>
                  <a:lnTo>
                    <a:pt x="315" y="6843"/>
                  </a:lnTo>
                  <a:lnTo>
                    <a:pt x="231" y="6801"/>
                  </a:lnTo>
                  <a:lnTo>
                    <a:pt x="168" y="6864"/>
                  </a:lnTo>
                  <a:lnTo>
                    <a:pt x="168" y="6968"/>
                  </a:lnTo>
                  <a:lnTo>
                    <a:pt x="273" y="6968"/>
                  </a:lnTo>
                  <a:lnTo>
                    <a:pt x="273" y="6885"/>
                  </a:lnTo>
                  <a:lnTo>
                    <a:pt x="377" y="6905"/>
                  </a:lnTo>
                  <a:lnTo>
                    <a:pt x="419" y="7010"/>
                  </a:lnTo>
                  <a:lnTo>
                    <a:pt x="503" y="6968"/>
                  </a:lnTo>
                  <a:lnTo>
                    <a:pt x="482" y="6905"/>
                  </a:lnTo>
                  <a:lnTo>
                    <a:pt x="524" y="6843"/>
                  </a:lnTo>
                  <a:lnTo>
                    <a:pt x="545" y="6864"/>
                  </a:lnTo>
                  <a:lnTo>
                    <a:pt x="628" y="6801"/>
                  </a:lnTo>
                  <a:lnTo>
                    <a:pt x="649" y="6801"/>
                  </a:lnTo>
                  <a:lnTo>
                    <a:pt x="712" y="6696"/>
                  </a:lnTo>
                  <a:lnTo>
                    <a:pt x="817" y="6759"/>
                  </a:lnTo>
                  <a:lnTo>
                    <a:pt x="900" y="6696"/>
                  </a:lnTo>
                  <a:lnTo>
                    <a:pt x="963" y="6738"/>
                  </a:lnTo>
                  <a:lnTo>
                    <a:pt x="1005" y="6696"/>
                  </a:lnTo>
                  <a:lnTo>
                    <a:pt x="1047" y="6759"/>
                  </a:lnTo>
                  <a:lnTo>
                    <a:pt x="1110" y="6759"/>
                  </a:lnTo>
                  <a:lnTo>
                    <a:pt x="1172" y="6801"/>
                  </a:lnTo>
                  <a:lnTo>
                    <a:pt x="1277" y="6801"/>
                  </a:lnTo>
                  <a:lnTo>
                    <a:pt x="1256" y="6759"/>
                  </a:lnTo>
                  <a:lnTo>
                    <a:pt x="1340" y="6738"/>
                  </a:lnTo>
                  <a:lnTo>
                    <a:pt x="1361" y="6654"/>
                  </a:lnTo>
                  <a:lnTo>
                    <a:pt x="1340" y="6571"/>
                  </a:lnTo>
                  <a:lnTo>
                    <a:pt x="1382" y="6487"/>
                  </a:lnTo>
                  <a:lnTo>
                    <a:pt x="1444" y="6487"/>
                  </a:lnTo>
                  <a:lnTo>
                    <a:pt x="1465" y="6445"/>
                  </a:lnTo>
                  <a:lnTo>
                    <a:pt x="1675" y="6424"/>
                  </a:lnTo>
                  <a:lnTo>
                    <a:pt x="1779" y="6424"/>
                  </a:lnTo>
                  <a:lnTo>
                    <a:pt x="1905" y="6487"/>
                  </a:lnTo>
                  <a:lnTo>
                    <a:pt x="2093" y="6487"/>
                  </a:lnTo>
                  <a:lnTo>
                    <a:pt x="2177" y="6529"/>
                  </a:lnTo>
                  <a:lnTo>
                    <a:pt x="2198" y="6445"/>
                  </a:lnTo>
                  <a:lnTo>
                    <a:pt x="2323" y="6361"/>
                  </a:lnTo>
                  <a:lnTo>
                    <a:pt x="2407" y="6382"/>
                  </a:lnTo>
                  <a:lnTo>
                    <a:pt x="2512" y="6320"/>
                  </a:lnTo>
                  <a:lnTo>
                    <a:pt x="2616" y="6340"/>
                  </a:lnTo>
                  <a:lnTo>
                    <a:pt x="2637" y="6320"/>
                  </a:lnTo>
                  <a:lnTo>
                    <a:pt x="2721" y="6278"/>
                  </a:lnTo>
                  <a:lnTo>
                    <a:pt x="2721" y="6320"/>
                  </a:lnTo>
                  <a:lnTo>
                    <a:pt x="2804" y="6361"/>
                  </a:lnTo>
                  <a:lnTo>
                    <a:pt x="2888" y="6320"/>
                  </a:lnTo>
                  <a:lnTo>
                    <a:pt x="3056" y="6320"/>
                  </a:lnTo>
                  <a:lnTo>
                    <a:pt x="3202" y="6278"/>
                  </a:lnTo>
                  <a:lnTo>
                    <a:pt x="3307" y="6320"/>
                  </a:lnTo>
                  <a:lnTo>
                    <a:pt x="3349" y="6340"/>
                  </a:lnTo>
                  <a:lnTo>
                    <a:pt x="3453" y="6257"/>
                  </a:lnTo>
                  <a:lnTo>
                    <a:pt x="3537" y="6236"/>
                  </a:lnTo>
                  <a:lnTo>
                    <a:pt x="3621" y="6152"/>
                  </a:lnTo>
                  <a:lnTo>
                    <a:pt x="3683" y="6152"/>
                  </a:lnTo>
                  <a:lnTo>
                    <a:pt x="3746" y="6173"/>
                  </a:lnTo>
                  <a:lnTo>
                    <a:pt x="3725" y="6110"/>
                  </a:lnTo>
                  <a:lnTo>
                    <a:pt x="3851" y="6027"/>
                  </a:lnTo>
                  <a:lnTo>
                    <a:pt x="3955" y="6006"/>
                  </a:lnTo>
                  <a:lnTo>
                    <a:pt x="3955" y="5922"/>
                  </a:lnTo>
                  <a:lnTo>
                    <a:pt x="3934" y="5859"/>
                  </a:lnTo>
                  <a:lnTo>
                    <a:pt x="3955" y="5796"/>
                  </a:lnTo>
                  <a:lnTo>
                    <a:pt x="3788" y="5796"/>
                  </a:lnTo>
                  <a:lnTo>
                    <a:pt x="3683" y="5838"/>
                  </a:lnTo>
                  <a:lnTo>
                    <a:pt x="3641" y="5838"/>
                  </a:lnTo>
                  <a:lnTo>
                    <a:pt x="3537" y="5817"/>
                  </a:lnTo>
                  <a:lnTo>
                    <a:pt x="3474" y="5796"/>
                  </a:lnTo>
                  <a:lnTo>
                    <a:pt x="3537" y="5755"/>
                  </a:lnTo>
                  <a:lnTo>
                    <a:pt x="3558" y="5755"/>
                  </a:lnTo>
                  <a:lnTo>
                    <a:pt x="3558" y="5734"/>
                  </a:lnTo>
                  <a:lnTo>
                    <a:pt x="3474" y="5713"/>
                  </a:lnTo>
                  <a:lnTo>
                    <a:pt x="3411" y="5734"/>
                  </a:lnTo>
                  <a:lnTo>
                    <a:pt x="3516" y="5650"/>
                  </a:lnTo>
                  <a:lnTo>
                    <a:pt x="3579" y="5692"/>
                  </a:lnTo>
                  <a:lnTo>
                    <a:pt x="3662" y="5629"/>
                  </a:lnTo>
                  <a:lnTo>
                    <a:pt x="3641" y="5545"/>
                  </a:lnTo>
                  <a:lnTo>
                    <a:pt x="3558" y="5545"/>
                  </a:lnTo>
                  <a:lnTo>
                    <a:pt x="3621" y="5504"/>
                  </a:lnTo>
                  <a:lnTo>
                    <a:pt x="3662" y="5441"/>
                  </a:lnTo>
                  <a:lnTo>
                    <a:pt x="3725" y="5504"/>
                  </a:lnTo>
                  <a:lnTo>
                    <a:pt x="3788" y="5441"/>
                  </a:lnTo>
                  <a:lnTo>
                    <a:pt x="3851" y="5399"/>
                  </a:lnTo>
                  <a:lnTo>
                    <a:pt x="3788" y="5378"/>
                  </a:lnTo>
                  <a:lnTo>
                    <a:pt x="3830" y="5336"/>
                  </a:lnTo>
                  <a:lnTo>
                    <a:pt x="3725" y="5336"/>
                  </a:lnTo>
                  <a:lnTo>
                    <a:pt x="3767" y="5273"/>
                  </a:lnTo>
                  <a:lnTo>
                    <a:pt x="3830" y="5294"/>
                  </a:lnTo>
                  <a:lnTo>
                    <a:pt x="3851" y="5315"/>
                  </a:lnTo>
                  <a:lnTo>
                    <a:pt x="3893" y="5232"/>
                  </a:lnTo>
                  <a:lnTo>
                    <a:pt x="3976" y="5211"/>
                  </a:lnTo>
                  <a:lnTo>
                    <a:pt x="3976" y="5064"/>
                  </a:lnTo>
                  <a:lnTo>
                    <a:pt x="4060" y="4897"/>
                  </a:lnTo>
                  <a:lnTo>
                    <a:pt x="3997" y="4813"/>
                  </a:lnTo>
                  <a:lnTo>
                    <a:pt x="3976" y="4688"/>
                  </a:lnTo>
                  <a:lnTo>
                    <a:pt x="3767" y="4541"/>
                  </a:lnTo>
                  <a:lnTo>
                    <a:pt x="3349" y="4541"/>
                  </a:lnTo>
                  <a:lnTo>
                    <a:pt x="3328" y="4667"/>
                  </a:lnTo>
                  <a:lnTo>
                    <a:pt x="3307" y="4708"/>
                  </a:lnTo>
                  <a:lnTo>
                    <a:pt x="3202" y="4646"/>
                  </a:lnTo>
                  <a:lnTo>
                    <a:pt x="3097" y="4604"/>
                  </a:lnTo>
                  <a:lnTo>
                    <a:pt x="3265" y="4436"/>
                  </a:lnTo>
                  <a:lnTo>
                    <a:pt x="3265" y="4332"/>
                  </a:lnTo>
                  <a:lnTo>
                    <a:pt x="3139" y="4123"/>
                  </a:lnTo>
                  <a:lnTo>
                    <a:pt x="3097" y="4123"/>
                  </a:lnTo>
                  <a:lnTo>
                    <a:pt x="2951" y="4039"/>
                  </a:lnTo>
                  <a:lnTo>
                    <a:pt x="2909" y="3955"/>
                  </a:lnTo>
                  <a:lnTo>
                    <a:pt x="2846" y="3976"/>
                  </a:lnTo>
                  <a:lnTo>
                    <a:pt x="2825" y="3976"/>
                  </a:lnTo>
                  <a:lnTo>
                    <a:pt x="2742" y="3955"/>
                  </a:lnTo>
                  <a:lnTo>
                    <a:pt x="2825" y="3955"/>
                  </a:lnTo>
                  <a:lnTo>
                    <a:pt x="2930" y="3934"/>
                  </a:lnTo>
                  <a:lnTo>
                    <a:pt x="2993" y="3955"/>
                  </a:lnTo>
                  <a:lnTo>
                    <a:pt x="3014" y="4018"/>
                  </a:lnTo>
                  <a:lnTo>
                    <a:pt x="3139" y="4018"/>
                  </a:lnTo>
                  <a:lnTo>
                    <a:pt x="2993" y="3830"/>
                  </a:lnTo>
                  <a:lnTo>
                    <a:pt x="2909" y="3725"/>
                  </a:lnTo>
                  <a:lnTo>
                    <a:pt x="2951" y="3641"/>
                  </a:lnTo>
                  <a:lnTo>
                    <a:pt x="2993" y="3641"/>
                  </a:lnTo>
                  <a:lnTo>
                    <a:pt x="2909" y="3600"/>
                  </a:lnTo>
                  <a:lnTo>
                    <a:pt x="2888" y="3537"/>
                  </a:lnTo>
                  <a:lnTo>
                    <a:pt x="2846" y="3537"/>
                  </a:lnTo>
                  <a:lnTo>
                    <a:pt x="2784" y="3348"/>
                  </a:lnTo>
                  <a:lnTo>
                    <a:pt x="2616" y="3307"/>
                  </a:lnTo>
                  <a:lnTo>
                    <a:pt x="2428" y="3244"/>
                  </a:lnTo>
                  <a:lnTo>
                    <a:pt x="2428" y="3181"/>
                  </a:lnTo>
                  <a:lnTo>
                    <a:pt x="2386" y="3139"/>
                  </a:lnTo>
                  <a:lnTo>
                    <a:pt x="2323" y="2930"/>
                  </a:lnTo>
                  <a:lnTo>
                    <a:pt x="2260" y="2825"/>
                  </a:lnTo>
                  <a:lnTo>
                    <a:pt x="2198" y="2574"/>
                  </a:lnTo>
                  <a:lnTo>
                    <a:pt x="2156" y="2470"/>
                  </a:lnTo>
                  <a:lnTo>
                    <a:pt x="2093" y="2470"/>
                  </a:lnTo>
                  <a:lnTo>
                    <a:pt x="1947" y="2239"/>
                  </a:lnTo>
                  <a:lnTo>
                    <a:pt x="1842" y="2198"/>
                  </a:lnTo>
                  <a:lnTo>
                    <a:pt x="1758" y="2156"/>
                  </a:lnTo>
                  <a:lnTo>
                    <a:pt x="1654" y="2093"/>
                  </a:lnTo>
                  <a:lnTo>
                    <a:pt x="1591" y="2156"/>
                  </a:lnTo>
                  <a:lnTo>
                    <a:pt x="1486" y="2198"/>
                  </a:lnTo>
                  <a:lnTo>
                    <a:pt x="1361" y="2177"/>
                  </a:lnTo>
                  <a:lnTo>
                    <a:pt x="1277" y="2177"/>
                  </a:lnTo>
                  <a:lnTo>
                    <a:pt x="1172" y="2156"/>
                  </a:lnTo>
                  <a:lnTo>
                    <a:pt x="1152" y="2072"/>
                  </a:lnTo>
                  <a:lnTo>
                    <a:pt x="1152" y="2072"/>
                  </a:lnTo>
                  <a:lnTo>
                    <a:pt x="1214" y="2093"/>
                  </a:lnTo>
                  <a:lnTo>
                    <a:pt x="1340" y="2135"/>
                  </a:lnTo>
                  <a:lnTo>
                    <a:pt x="1465" y="2093"/>
                  </a:lnTo>
                  <a:lnTo>
                    <a:pt x="1486" y="1988"/>
                  </a:lnTo>
                  <a:lnTo>
                    <a:pt x="1591" y="1988"/>
                  </a:lnTo>
                  <a:lnTo>
                    <a:pt x="1696" y="1926"/>
                  </a:lnTo>
                  <a:lnTo>
                    <a:pt x="1591" y="1884"/>
                  </a:lnTo>
                  <a:lnTo>
                    <a:pt x="1591" y="1800"/>
                  </a:lnTo>
                  <a:lnTo>
                    <a:pt x="1549" y="1779"/>
                  </a:lnTo>
                  <a:lnTo>
                    <a:pt x="1424" y="1863"/>
                  </a:lnTo>
                  <a:lnTo>
                    <a:pt x="1382" y="1842"/>
                  </a:lnTo>
                  <a:lnTo>
                    <a:pt x="1486" y="1758"/>
                  </a:lnTo>
                  <a:lnTo>
                    <a:pt x="1633" y="1758"/>
                  </a:lnTo>
                  <a:lnTo>
                    <a:pt x="1696" y="1716"/>
                  </a:lnTo>
                  <a:lnTo>
                    <a:pt x="1696" y="1633"/>
                  </a:lnTo>
                  <a:lnTo>
                    <a:pt x="1758" y="1612"/>
                  </a:lnTo>
                  <a:lnTo>
                    <a:pt x="1842" y="1444"/>
                  </a:lnTo>
                  <a:lnTo>
                    <a:pt x="1884" y="1403"/>
                  </a:lnTo>
                  <a:lnTo>
                    <a:pt x="1884" y="1340"/>
                  </a:lnTo>
                  <a:lnTo>
                    <a:pt x="1947" y="1235"/>
                  </a:lnTo>
                  <a:lnTo>
                    <a:pt x="1905" y="1214"/>
                  </a:lnTo>
                  <a:lnTo>
                    <a:pt x="1968" y="1047"/>
                  </a:lnTo>
                  <a:lnTo>
                    <a:pt x="2072" y="984"/>
                  </a:lnTo>
                  <a:lnTo>
                    <a:pt x="2072" y="900"/>
                  </a:lnTo>
                  <a:lnTo>
                    <a:pt x="1905" y="754"/>
                  </a:lnTo>
                  <a:lnTo>
                    <a:pt x="1884" y="796"/>
                  </a:lnTo>
                  <a:lnTo>
                    <a:pt x="1675" y="796"/>
                  </a:lnTo>
                  <a:lnTo>
                    <a:pt x="1528" y="754"/>
                  </a:lnTo>
                  <a:lnTo>
                    <a:pt x="1486" y="817"/>
                  </a:lnTo>
                  <a:lnTo>
                    <a:pt x="1424" y="817"/>
                  </a:lnTo>
                  <a:lnTo>
                    <a:pt x="1340" y="754"/>
                  </a:lnTo>
                  <a:lnTo>
                    <a:pt x="1256" y="796"/>
                  </a:lnTo>
                  <a:lnTo>
                    <a:pt x="1256" y="817"/>
                  </a:lnTo>
                  <a:lnTo>
                    <a:pt x="1172" y="838"/>
                  </a:lnTo>
                  <a:lnTo>
                    <a:pt x="1068" y="900"/>
                  </a:lnTo>
                  <a:lnTo>
                    <a:pt x="1047" y="900"/>
                  </a:lnTo>
                  <a:lnTo>
                    <a:pt x="963" y="942"/>
                  </a:lnTo>
                  <a:lnTo>
                    <a:pt x="942" y="921"/>
                  </a:lnTo>
                  <a:lnTo>
                    <a:pt x="1047" y="817"/>
                  </a:lnTo>
                  <a:lnTo>
                    <a:pt x="1131" y="691"/>
                  </a:lnTo>
                  <a:lnTo>
                    <a:pt x="1131" y="691"/>
                  </a:lnTo>
                  <a:lnTo>
                    <a:pt x="1068" y="712"/>
                  </a:lnTo>
                  <a:lnTo>
                    <a:pt x="963" y="691"/>
                  </a:lnTo>
                  <a:lnTo>
                    <a:pt x="1026" y="670"/>
                  </a:lnTo>
                  <a:lnTo>
                    <a:pt x="1047" y="587"/>
                  </a:lnTo>
                  <a:lnTo>
                    <a:pt x="1277" y="419"/>
                  </a:lnTo>
                  <a:lnTo>
                    <a:pt x="1340" y="294"/>
                  </a:lnTo>
                  <a:lnTo>
                    <a:pt x="1424" y="273"/>
                  </a:lnTo>
                  <a:lnTo>
                    <a:pt x="1444" y="168"/>
                  </a:lnTo>
                  <a:lnTo>
                    <a:pt x="1424" y="147"/>
                  </a:lnTo>
                  <a:lnTo>
                    <a:pt x="1465" y="63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895;p34">
              <a:extLst>
                <a:ext uri="{FF2B5EF4-FFF2-40B4-BE49-F238E27FC236}">
                  <a16:creationId xmlns:a16="http://schemas.microsoft.com/office/drawing/2014/main" id="{667DCF34-6A3C-23C3-3173-12B91177BF83}"/>
                </a:ext>
              </a:extLst>
            </p:cNvPr>
            <p:cNvSpPr/>
            <p:nvPr/>
          </p:nvSpPr>
          <p:spPr>
            <a:xfrm>
              <a:off x="3299134" y="2413394"/>
              <a:ext cx="134184" cy="107252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713;p34">
            <a:extLst>
              <a:ext uri="{FF2B5EF4-FFF2-40B4-BE49-F238E27FC236}">
                <a16:creationId xmlns:a16="http://schemas.microsoft.com/office/drawing/2014/main" id="{DC056FAD-F933-5A45-FE9A-584BBB4131DC}"/>
              </a:ext>
            </a:extLst>
          </p:cNvPr>
          <p:cNvSpPr txBox="1">
            <a:spLocks/>
          </p:cNvSpPr>
          <p:nvPr/>
        </p:nvSpPr>
        <p:spPr>
          <a:xfrm>
            <a:off x="2222317" y="1635999"/>
            <a:ext cx="4250677" cy="83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sz="1600"/>
              <a:t>Notre modèle ne sera adapté qu’à une base de données résultant d’un climat similaire à celui de l’Irlande.</a:t>
            </a:r>
          </a:p>
        </p:txBody>
      </p:sp>
      <p:pic>
        <p:nvPicPr>
          <p:cNvPr id="963" name="Image 962" descr="Une image contenant texte, capture d’écran, Police, noir et blanc&#10;&#10;Description générée automatiquement">
            <a:extLst>
              <a:ext uri="{FF2B5EF4-FFF2-40B4-BE49-F238E27FC236}">
                <a16:creationId xmlns:a16="http://schemas.microsoft.com/office/drawing/2014/main" id="{CEE3DCEC-5CAB-36EE-BA6E-EE7A742E0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90" y="1456288"/>
            <a:ext cx="2093670" cy="2424761"/>
          </a:xfrm>
          <a:prstGeom prst="rect">
            <a:avLst/>
          </a:prstGeom>
        </p:spPr>
      </p:pic>
      <p:sp>
        <p:nvSpPr>
          <p:cNvPr id="964" name="Google Shape;713;p34">
            <a:extLst>
              <a:ext uri="{FF2B5EF4-FFF2-40B4-BE49-F238E27FC236}">
                <a16:creationId xmlns:a16="http://schemas.microsoft.com/office/drawing/2014/main" id="{07C77FF8-B625-0A9E-262B-57DB6D550228}"/>
              </a:ext>
            </a:extLst>
          </p:cNvPr>
          <p:cNvSpPr txBox="1">
            <a:spLocks/>
          </p:cNvSpPr>
          <p:nvPr/>
        </p:nvSpPr>
        <p:spPr>
          <a:xfrm>
            <a:off x="2222317" y="2978705"/>
            <a:ext cx="4250677" cy="111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sz="1600"/>
              <a:t>Les prédictions que nous allons faire dépendent directement du choix de nos variables explicatives, elles mêmes dépendantes du climat local</a:t>
            </a:r>
          </a:p>
        </p:txBody>
      </p:sp>
      <p:sp>
        <p:nvSpPr>
          <p:cNvPr id="965" name="Ellipse 964">
            <a:extLst>
              <a:ext uri="{FF2B5EF4-FFF2-40B4-BE49-F238E27FC236}">
                <a16:creationId xmlns:a16="http://schemas.microsoft.com/office/drawing/2014/main" id="{A8B5E5ED-AA42-0346-C9D2-822BEE9C5A08}"/>
              </a:ext>
            </a:extLst>
          </p:cNvPr>
          <p:cNvSpPr/>
          <p:nvPr/>
        </p:nvSpPr>
        <p:spPr>
          <a:xfrm>
            <a:off x="1139954" y="3657492"/>
            <a:ext cx="167009" cy="16700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70" name="Connecteur droit 969">
            <a:extLst>
              <a:ext uri="{FF2B5EF4-FFF2-40B4-BE49-F238E27FC236}">
                <a16:creationId xmlns:a16="http://schemas.microsoft.com/office/drawing/2014/main" id="{89377B57-8EFE-F4DF-3784-9C97E87461B9}"/>
              </a:ext>
            </a:extLst>
          </p:cNvPr>
          <p:cNvCxnSpPr>
            <a:cxnSpLocks/>
            <a:stCxn id="965" idx="4"/>
            <a:endCxn id="997" idx="1"/>
          </p:cNvCxnSpPr>
          <p:nvPr/>
        </p:nvCxnSpPr>
        <p:spPr>
          <a:xfrm>
            <a:off x="1223459" y="3824501"/>
            <a:ext cx="181797" cy="594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3" name="Google Shape;713;p34">
            <a:extLst>
              <a:ext uri="{FF2B5EF4-FFF2-40B4-BE49-F238E27FC236}">
                <a16:creationId xmlns:a16="http://schemas.microsoft.com/office/drawing/2014/main" id="{DAFEF722-CB66-7A08-E04A-894C2B0622A3}"/>
              </a:ext>
            </a:extLst>
          </p:cNvPr>
          <p:cNvSpPr txBox="1">
            <a:spLocks/>
          </p:cNvSpPr>
          <p:nvPr/>
        </p:nvSpPr>
        <p:spPr>
          <a:xfrm>
            <a:off x="6509728" y="4038872"/>
            <a:ext cx="2067723" cy="57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sz="1600"/>
              <a:t>Extrait des données de production</a:t>
            </a:r>
          </a:p>
        </p:txBody>
      </p:sp>
    </p:spTree>
    <p:extLst>
      <p:ext uri="{BB962C8B-B14F-4D97-AF65-F5344CB8AC3E}">
        <p14:creationId xmlns:p14="http://schemas.microsoft.com/office/powerpoint/2010/main" val="2470393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Microsoft Macintosh PowerPoint</Application>
  <PresentationFormat>Affichage à l'écran (16:9)</PresentationFormat>
  <Paragraphs>235</Paragraphs>
  <Slides>33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2" baseType="lpstr">
      <vt:lpstr>Maven Pro</vt:lpstr>
      <vt:lpstr>Advent Pro SemiBold</vt:lpstr>
      <vt:lpstr>Nunito Light</vt:lpstr>
      <vt:lpstr>Share Tech</vt:lpstr>
      <vt:lpstr>Fira Sans Extra Condensed Medium</vt:lpstr>
      <vt:lpstr>Fira Sans Condensed Medium</vt:lpstr>
      <vt:lpstr>Arial</vt:lpstr>
      <vt:lpstr>Livvic Light</vt:lpstr>
      <vt:lpstr>Data Science Consulting by Slidesgo</vt:lpstr>
      <vt:lpstr>EI : analyse de la consommation électrique par la Data Science</vt:lpstr>
      <vt:lpstr>CONCLUSION</vt:lpstr>
      <vt:lpstr>Les études préliminaires</vt:lpstr>
      <vt:lpstr>Etudes de cas </vt:lpstr>
      <vt:lpstr>CONTEXTE DU PROBLEME</vt:lpstr>
      <vt:lpstr>Compréhension du problème</vt:lpstr>
      <vt:lpstr>Données disponibles</vt:lpstr>
      <vt:lpstr>Analyse</vt:lpstr>
      <vt:lpstr>Analyse</vt:lpstr>
      <vt:lpstr>NOS IDEES</vt:lpstr>
      <vt:lpstr>Processus</vt:lpstr>
      <vt:lpstr>Processus</vt:lpstr>
      <vt:lpstr>Processus</vt:lpstr>
      <vt:lpstr>Processus</vt:lpstr>
      <vt:lpstr>Exploration</vt:lpstr>
      <vt:lpstr>Essais</vt:lpstr>
      <vt:lpstr>Essais</vt:lpstr>
      <vt:lpstr>Processus</vt:lpstr>
      <vt:lpstr>Processus</vt:lpstr>
      <vt:lpstr>Processus</vt:lpstr>
      <vt:lpstr>Pre-processing</vt:lpstr>
      <vt:lpstr>Pre-processing</vt:lpstr>
      <vt:lpstr>Pre-processing : choix des variables</vt:lpstr>
      <vt:lpstr>Choix du modèle</vt:lpstr>
      <vt:lpstr>Test du modèle</vt:lpstr>
      <vt:lpstr>Test du modèle</vt:lpstr>
      <vt:lpstr>Validation du modèle</vt:lpstr>
      <vt:lpstr>Validation du modèle</vt:lpstr>
      <vt:lpstr>CONCLUSION</vt:lpstr>
      <vt:lpstr>Conclusion</vt:lpstr>
      <vt:lpstr>Conclusion</vt:lpstr>
      <vt:lpstr>Conclusion</vt:lpstr>
      <vt:lpstr>Merci de 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cp:lastModifiedBy>Kilian Pouderoux (Student at CentraleSupelec)</cp:lastModifiedBy>
  <cp:revision>2</cp:revision>
  <dcterms:modified xsi:type="dcterms:W3CDTF">2023-06-04T13:32:50Z</dcterms:modified>
</cp:coreProperties>
</file>