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A95FC32-72DA-4CA2-A1CC-B589F8D0B2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5D5030-F991-45D4-ABDD-B8AC43B2F731}" type="datetimeFigureOut">
              <a:rPr lang="en-US" smtClean="0"/>
              <a:t>1/12/2024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b="1" dirty="0"/>
              <a:t>Kültürel Miras ve Turizm Rehberi Projesi 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6461760" cy="11430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210541042 </a:t>
            </a:r>
            <a:r>
              <a:rPr lang="tr-TR" dirty="0"/>
              <a:t>Okan </a:t>
            </a:r>
            <a:r>
              <a:rPr lang="tr-TR" dirty="0" err="1" smtClean="0"/>
              <a:t>Kılıçarslan</a:t>
            </a:r>
            <a:r>
              <a:rPr lang="en-US" dirty="0"/>
              <a:t> </a:t>
            </a:r>
            <a:r>
              <a:rPr lang="en-US" dirty="0" smtClean="0"/>
              <a:t>-&gt;</a:t>
            </a:r>
            <a:r>
              <a:rPr lang="en-US" dirty="0" err="1" smtClean="0"/>
              <a:t>Fronten</a:t>
            </a:r>
            <a:r>
              <a:rPr lang="tr-TR" smtClean="0"/>
              <a:t>d</a:t>
            </a:r>
            <a:r>
              <a:rPr lang="en-US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Veritabanı</a:t>
            </a:r>
            <a:endParaRPr lang="en-US" dirty="0"/>
          </a:p>
          <a:p>
            <a:r>
              <a:rPr lang="tr-TR" dirty="0"/>
              <a:t>210541070 Muhammed Selim </a:t>
            </a:r>
            <a:r>
              <a:rPr lang="tr-TR" dirty="0" smtClean="0"/>
              <a:t>Dayanç</a:t>
            </a:r>
            <a:r>
              <a:rPr lang="en-US" dirty="0" smtClean="0"/>
              <a:t> -&gt;</a:t>
            </a:r>
            <a:r>
              <a:rPr lang="en-US" dirty="0"/>
              <a:t> Frontend - </a:t>
            </a:r>
            <a:r>
              <a:rPr lang="en-US" dirty="0" err="1"/>
              <a:t>Veritabanı</a:t>
            </a:r>
            <a:endParaRPr lang="en-US" dirty="0"/>
          </a:p>
          <a:p>
            <a:r>
              <a:rPr lang="tr-TR" dirty="0"/>
              <a:t>210541072 Yunus </a:t>
            </a:r>
            <a:r>
              <a:rPr lang="tr-TR" dirty="0" smtClean="0"/>
              <a:t>Altın</a:t>
            </a:r>
            <a:r>
              <a:rPr lang="en-US" dirty="0"/>
              <a:t> </a:t>
            </a:r>
            <a:r>
              <a:rPr lang="en-US" dirty="0" smtClean="0"/>
              <a:t>-&gt;Backend-</a:t>
            </a:r>
            <a:r>
              <a:rPr lang="en-US" dirty="0" err="1" smtClean="0"/>
              <a:t>Veritabanı</a:t>
            </a:r>
            <a:endParaRPr lang="en-US" dirty="0"/>
          </a:p>
          <a:p>
            <a:r>
              <a:rPr lang="tr-TR" dirty="0"/>
              <a:t>210541084 Tayfun </a:t>
            </a:r>
            <a:r>
              <a:rPr lang="tr-TR" dirty="0" smtClean="0"/>
              <a:t>Kaydı</a:t>
            </a:r>
            <a:r>
              <a:rPr lang="en-US" dirty="0"/>
              <a:t> </a:t>
            </a:r>
            <a:r>
              <a:rPr lang="en-US" dirty="0" smtClean="0"/>
              <a:t>-&gt;Backend-</a:t>
            </a:r>
            <a:r>
              <a:rPr lang="en-US" dirty="0" err="1" smtClean="0"/>
              <a:t>Dökümantasyon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</a:t>
            </a:r>
            <a:r>
              <a:rPr lang="tr-TR" dirty="0" err="1" smtClean="0"/>
              <a:t>Sequence</a:t>
            </a:r>
            <a:r>
              <a:rPr lang="tr-TR" dirty="0" smtClean="0"/>
              <a:t> Diyagramı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77000" cy="4800600"/>
          </a:xfrm>
        </p:spPr>
      </p:pic>
    </p:spTree>
    <p:extLst>
      <p:ext uri="{BB962C8B-B14F-4D97-AF65-F5344CB8AC3E}">
        <p14:creationId xmlns:p14="http://schemas.microsoft.com/office/powerpoint/2010/main" val="2183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</a:t>
            </a:r>
            <a:r>
              <a:rPr lang="tr-TR" dirty="0" err="1" smtClean="0"/>
              <a:t>Gantt</a:t>
            </a:r>
            <a:r>
              <a:rPr lang="tr-TR" dirty="0" smtClean="0"/>
              <a:t> Diyagramı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7924800" cy="2590800"/>
          </a:xfrm>
        </p:spPr>
      </p:pic>
    </p:spTree>
    <p:extLst>
      <p:ext uri="{BB962C8B-B14F-4D97-AF65-F5344CB8AC3E}">
        <p14:creationId xmlns:p14="http://schemas.microsoft.com/office/powerpoint/2010/main" val="4010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Tasarım Kalıpları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458200" cy="4724400"/>
          </a:xfrm>
        </p:spPr>
      </p:pic>
    </p:spTree>
    <p:extLst>
      <p:ext uri="{BB962C8B-B14F-4D97-AF65-F5344CB8AC3E}">
        <p14:creationId xmlns:p14="http://schemas.microsoft.com/office/powerpoint/2010/main" val="287516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tr-TR" sz="4500" dirty="0" err="1" smtClean="0"/>
              <a:t>Middleware</a:t>
            </a:r>
            <a:r>
              <a:rPr lang="tr-TR" sz="4500" dirty="0" smtClean="0"/>
              <a:t>, </a:t>
            </a:r>
            <a:r>
              <a:rPr lang="tr-TR" sz="4500" dirty="0" err="1" smtClean="0"/>
              <a:t>Async</a:t>
            </a:r>
            <a:r>
              <a:rPr lang="tr-TR" sz="4500" dirty="0" smtClean="0"/>
              <a:t>/</a:t>
            </a:r>
            <a:r>
              <a:rPr lang="tr-TR" sz="4500" dirty="0" err="1" smtClean="0"/>
              <a:t>Await</a:t>
            </a:r>
            <a:r>
              <a:rPr lang="tr-TR" sz="4500" dirty="0" smtClean="0"/>
              <a:t> ve </a:t>
            </a:r>
            <a:r>
              <a:rPr lang="tr-TR" sz="4500" dirty="0" err="1" smtClean="0"/>
              <a:t>Error</a:t>
            </a:r>
            <a:r>
              <a:rPr lang="tr-TR" sz="4500" dirty="0" smtClean="0"/>
              <a:t> Handling </a:t>
            </a:r>
            <a:r>
              <a:rPr lang="tr-TR" sz="4500" dirty="0" err="1" smtClean="0"/>
              <a:t>Pattern</a:t>
            </a:r>
            <a:r>
              <a:rPr lang="tr-TR" sz="4500" dirty="0" smtClean="0"/>
              <a:t> kullanılmıştır.</a:t>
            </a:r>
            <a:endParaRPr lang="tr-TR" sz="45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057400"/>
            <a:ext cx="8458200" cy="4495800"/>
          </a:xfrm>
        </p:spPr>
      </p:pic>
    </p:spTree>
    <p:extLst>
      <p:ext uri="{BB962C8B-B14F-4D97-AF65-F5344CB8AC3E}">
        <p14:creationId xmlns:p14="http://schemas.microsoft.com/office/powerpoint/2010/main" val="282251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Proxy </a:t>
            </a:r>
            <a:r>
              <a:rPr lang="tr-TR" dirty="0" err="1" smtClean="0"/>
              <a:t>Pattern</a:t>
            </a:r>
            <a:r>
              <a:rPr lang="tr-TR" dirty="0" smtClean="0"/>
              <a:t> kullanılmıştır.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153400" cy="4800600"/>
          </a:xfrm>
        </p:spPr>
      </p:pic>
    </p:spTree>
    <p:extLst>
      <p:ext uri="{BB962C8B-B14F-4D97-AF65-F5344CB8AC3E}">
        <p14:creationId xmlns:p14="http://schemas.microsoft.com/office/powerpoint/2010/main" val="386848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620000" cy="9906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Burda</a:t>
            </a:r>
            <a:r>
              <a:rPr lang="tr-TR" dirty="0" smtClean="0"/>
              <a:t> da </a:t>
            </a:r>
            <a:r>
              <a:rPr lang="tr-TR" dirty="0" err="1" smtClean="0"/>
              <a:t>Singleton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 kullanılmıştır. Bunu </a:t>
            </a:r>
            <a:r>
              <a:rPr lang="tr-TR" dirty="0"/>
              <a:t>kullanmamızın </a:t>
            </a:r>
            <a:r>
              <a:rPr lang="tr-TR" dirty="0" smtClean="0"/>
              <a:t>amacı projemizin her bloğunda </a:t>
            </a:r>
            <a:r>
              <a:rPr lang="tr-TR" dirty="0" err="1" smtClean="0"/>
              <a:t>veritabanı</a:t>
            </a:r>
            <a:r>
              <a:rPr lang="tr-TR" dirty="0" smtClean="0"/>
              <a:t> bağlantısı için yeni bir kod yazmamak içindir.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8077200" cy="2743200"/>
          </a:xfrm>
        </p:spPr>
      </p:pic>
    </p:spTree>
    <p:extLst>
      <p:ext uri="{BB962C8B-B14F-4D97-AF65-F5344CB8AC3E}">
        <p14:creationId xmlns:p14="http://schemas.microsoft.com/office/powerpoint/2010/main" val="72443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b="1" dirty="0"/>
              <a:t>PROJENİN </a:t>
            </a:r>
            <a:r>
              <a:rPr lang="tr-TR" b="1" dirty="0" smtClean="0"/>
              <a:t>AMACI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Türkiye'nin</a:t>
            </a:r>
            <a:r>
              <a:rPr lang="en-US" sz="2800" dirty="0"/>
              <a:t> </a:t>
            </a:r>
            <a:r>
              <a:rPr lang="en-US" sz="2800" dirty="0" err="1"/>
              <a:t>zengin</a:t>
            </a:r>
            <a:r>
              <a:rPr lang="en-US" sz="2800" dirty="0"/>
              <a:t> </a:t>
            </a:r>
            <a:r>
              <a:rPr lang="en-US" sz="2800" dirty="0" err="1"/>
              <a:t>kültür</a:t>
            </a:r>
            <a:r>
              <a:rPr lang="en-US" sz="2800" dirty="0"/>
              <a:t> </a:t>
            </a:r>
            <a:r>
              <a:rPr lang="en-US" sz="2800" dirty="0" err="1"/>
              <a:t>mirası</a:t>
            </a:r>
            <a:r>
              <a:rPr lang="en-US" sz="2800" dirty="0"/>
              <a:t>, </a:t>
            </a:r>
            <a:r>
              <a:rPr lang="en-US" sz="2800" dirty="0" err="1"/>
              <a:t>müzeleri</a:t>
            </a:r>
            <a:r>
              <a:rPr lang="en-US" sz="2800" dirty="0"/>
              <a:t>, </a:t>
            </a:r>
            <a:r>
              <a:rPr lang="en-US" sz="2800" dirty="0" err="1"/>
              <a:t>otelleri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mutfak</a:t>
            </a:r>
            <a:r>
              <a:rPr lang="en-US" sz="2800" dirty="0"/>
              <a:t> </a:t>
            </a:r>
            <a:r>
              <a:rPr lang="en-US" sz="2800" dirty="0" err="1"/>
              <a:t>kültürünü</a:t>
            </a:r>
            <a:r>
              <a:rPr lang="en-US" sz="2800" dirty="0"/>
              <a:t> </a:t>
            </a:r>
            <a:r>
              <a:rPr lang="en-US" sz="2800" dirty="0" err="1"/>
              <a:t>tanıtmayı</a:t>
            </a:r>
            <a:r>
              <a:rPr lang="en-US" sz="2800" dirty="0"/>
              <a:t> </a:t>
            </a:r>
            <a:r>
              <a:rPr lang="en-US" sz="2800" dirty="0" err="1"/>
              <a:t>amaçlayan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web </a:t>
            </a:r>
            <a:r>
              <a:rPr lang="en-US" sz="2800" dirty="0" err="1" smtClean="0"/>
              <a:t>sitesidir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Web </a:t>
            </a:r>
            <a:r>
              <a:rPr lang="en-US" sz="2800" dirty="0" err="1"/>
              <a:t>sitemizin</a:t>
            </a:r>
            <a:r>
              <a:rPr lang="en-US" sz="2800" dirty="0"/>
              <a:t> </a:t>
            </a:r>
            <a:r>
              <a:rPr lang="en-US" sz="2800" dirty="0" err="1"/>
              <a:t>temel</a:t>
            </a:r>
            <a:r>
              <a:rPr lang="en-US" sz="2800" dirty="0"/>
              <a:t> </a:t>
            </a:r>
            <a:r>
              <a:rPr lang="en-US" sz="2800" dirty="0" err="1"/>
              <a:t>misyonu</a:t>
            </a:r>
            <a:r>
              <a:rPr lang="en-US" sz="2800" dirty="0"/>
              <a:t>, </a:t>
            </a:r>
            <a:r>
              <a:rPr lang="en-US" sz="2800" dirty="0" err="1"/>
              <a:t>Türkiye'nin</a:t>
            </a:r>
            <a:r>
              <a:rPr lang="en-US" sz="2800" dirty="0"/>
              <a:t> </a:t>
            </a:r>
            <a:r>
              <a:rPr lang="en-US" sz="2800" dirty="0" err="1"/>
              <a:t>tarihini</a:t>
            </a:r>
            <a:r>
              <a:rPr lang="en-US" sz="2800" dirty="0"/>
              <a:t>, </a:t>
            </a:r>
            <a:r>
              <a:rPr lang="en-US" sz="2800" dirty="0" err="1"/>
              <a:t>sanatını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mutfak</a:t>
            </a:r>
            <a:r>
              <a:rPr lang="en-US" sz="2800" dirty="0"/>
              <a:t> </a:t>
            </a:r>
            <a:r>
              <a:rPr lang="en-US" sz="2800" dirty="0" err="1"/>
              <a:t>kültürünü</a:t>
            </a:r>
            <a:r>
              <a:rPr lang="en-US" sz="2800" dirty="0"/>
              <a:t> </a:t>
            </a:r>
            <a:r>
              <a:rPr lang="en-US" sz="2800" dirty="0" err="1"/>
              <a:t>dünya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paylaşarak</a:t>
            </a:r>
            <a:r>
              <a:rPr lang="en-US" sz="2800" dirty="0"/>
              <a:t>, </a:t>
            </a:r>
            <a:r>
              <a:rPr lang="en-US" sz="2800" dirty="0" err="1"/>
              <a:t>ülkemizin</a:t>
            </a:r>
            <a:r>
              <a:rPr lang="en-US" sz="2800" dirty="0"/>
              <a:t> </a:t>
            </a:r>
            <a:r>
              <a:rPr lang="en-US" sz="2800" dirty="0" err="1"/>
              <a:t>zengin</a:t>
            </a:r>
            <a:r>
              <a:rPr lang="en-US" sz="2800" dirty="0"/>
              <a:t> </a:t>
            </a:r>
            <a:r>
              <a:rPr lang="en-US" sz="2800" dirty="0" err="1"/>
              <a:t>mirasını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kitleye</a:t>
            </a:r>
            <a:r>
              <a:rPr lang="en-US" sz="2800" dirty="0"/>
              <a:t> </a:t>
            </a:r>
            <a:r>
              <a:rPr lang="en-US" sz="2800" dirty="0" err="1"/>
              <a:t>tanıtmaktır</a:t>
            </a:r>
            <a:r>
              <a:rPr lang="en-US" sz="2800" dirty="0"/>
              <a:t>. </a:t>
            </a:r>
            <a:r>
              <a:rPr lang="en-US" sz="2800" dirty="0" err="1"/>
              <a:t>Aynı</a:t>
            </a:r>
            <a:r>
              <a:rPr lang="en-US" sz="2800" dirty="0"/>
              <a:t> </a:t>
            </a:r>
            <a:r>
              <a:rPr lang="en-US" sz="2800" dirty="0" err="1"/>
              <a:t>zamanda</a:t>
            </a:r>
            <a:r>
              <a:rPr lang="en-US" sz="2800" dirty="0"/>
              <a:t>, </a:t>
            </a:r>
            <a:r>
              <a:rPr lang="en-US" sz="2800" dirty="0" err="1"/>
              <a:t>yerel</a:t>
            </a:r>
            <a:r>
              <a:rPr lang="en-US" sz="2800" dirty="0"/>
              <a:t> </a:t>
            </a:r>
            <a:r>
              <a:rPr lang="en-US" sz="2800" dirty="0" err="1"/>
              <a:t>otelleri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gastronomi</a:t>
            </a:r>
            <a:r>
              <a:rPr lang="en-US" sz="2800" dirty="0"/>
              <a:t> </a:t>
            </a:r>
            <a:r>
              <a:rPr lang="en-US" sz="2800" dirty="0" err="1"/>
              <a:t>deneyimlerini</a:t>
            </a:r>
            <a:r>
              <a:rPr lang="en-US" sz="2800" dirty="0"/>
              <a:t> </a:t>
            </a:r>
            <a:r>
              <a:rPr lang="en-US" sz="2800" dirty="0" err="1"/>
              <a:t>vurgulayarak</a:t>
            </a:r>
            <a:r>
              <a:rPr lang="en-US" sz="2800" dirty="0"/>
              <a:t> </a:t>
            </a:r>
            <a:r>
              <a:rPr lang="en-US" sz="2800" dirty="0" err="1"/>
              <a:t>turizmi</a:t>
            </a:r>
            <a:r>
              <a:rPr lang="en-US" sz="2800" dirty="0"/>
              <a:t> </a:t>
            </a:r>
            <a:r>
              <a:rPr lang="en-US" sz="2800" dirty="0" err="1"/>
              <a:t>teşvik</a:t>
            </a:r>
            <a:r>
              <a:rPr lang="en-US" sz="2800" dirty="0"/>
              <a:t> </a:t>
            </a:r>
            <a:r>
              <a:rPr lang="en-US" sz="2800" dirty="0" err="1"/>
              <a:t>etmeyi</a:t>
            </a:r>
            <a:r>
              <a:rPr lang="en-US" sz="2800" dirty="0"/>
              <a:t> </a:t>
            </a:r>
            <a:r>
              <a:rPr lang="en-US" sz="2800" dirty="0" err="1"/>
              <a:t>hedefliyoruz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Müze</a:t>
            </a:r>
            <a:r>
              <a:rPr lang="en-US" b="1" dirty="0"/>
              <a:t> </a:t>
            </a:r>
            <a:r>
              <a:rPr lang="en-US" b="1" dirty="0" err="1" smtClean="0"/>
              <a:t>Turları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Sayfaya</a:t>
            </a:r>
            <a:r>
              <a:rPr lang="en-US" sz="2800" dirty="0" smtClean="0"/>
              <a:t> </a:t>
            </a:r>
            <a:r>
              <a:rPr lang="en-US" sz="2800" dirty="0" err="1" smtClean="0"/>
              <a:t>gelen</a:t>
            </a:r>
            <a:r>
              <a:rPr lang="en-US" sz="2800" dirty="0" smtClean="0"/>
              <a:t> </a:t>
            </a:r>
            <a:r>
              <a:rPr lang="en-US" sz="2800" dirty="0" err="1" smtClean="0"/>
              <a:t>ziyaretçi</a:t>
            </a:r>
            <a:r>
              <a:rPr lang="en-US" sz="2800" dirty="0" smtClean="0"/>
              <a:t> </a:t>
            </a:r>
            <a:r>
              <a:rPr lang="en-US" sz="2800" dirty="0" err="1" smtClean="0"/>
              <a:t>Türkiye'deki</a:t>
            </a:r>
            <a:r>
              <a:rPr lang="en-US" sz="2800" dirty="0" smtClean="0"/>
              <a:t> </a:t>
            </a:r>
            <a:r>
              <a:rPr lang="en-US" sz="2800" dirty="0" err="1" smtClean="0"/>
              <a:t>müzelerin</a:t>
            </a:r>
            <a:r>
              <a:rPr lang="en-US" sz="2800" dirty="0" smtClean="0"/>
              <a:t> </a:t>
            </a:r>
            <a:r>
              <a:rPr lang="en-US" sz="2800" dirty="0" err="1" smtClean="0"/>
              <a:t>kuruluş</a:t>
            </a:r>
            <a:r>
              <a:rPr lang="en-US" sz="2800" dirty="0" smtClean="0"/>
              <a:t> </a:t>
            </a:r>
            <a:r>
              <a:rPr lang="en-US" sz="2800" dirty="0" err="1" smtClean="0"/>
              <a:t>amacını,giriş-çıkış</a:t>
            </a:r>
            <a:r>
              <a:rPr lang="en-US" sz="2800" dirty="0" smtClean="0"/>
              <a:t> </a:t>
            </a:r>
            <a:r>
              <a:rPr lang="en-US" sz="2800" dirty="0" err="1" smtClean="0"/>
              <a:t>saatlerini,konumuna,giriş</a:t>
            </a:r>
            <a:r>
              <a:rPr lang="en-US" sz="2800" dirty="0" smtClean="0"/>
              <a:t> </a:t>
            </a:r>
            <a:r>
              <a:rPr lang="en-US" sz="2800" dirty="0" err="1" smtClean="0"/>
              <a:t>ücreti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bilgilere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siteden</a:t>
            </a:r>
            <a:r>
              <a:rPr lang="en-US" sz="2800" dirty="0" smtClean="0"/>
              <a:t> </a:t>
            </a:r>
            <a:r>
              <a:rPr lang="en-US" sz="2800" dirty="0" err="1" smtClean="0"/>
              <a:t>ulaşabilir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 err="1"/>
              <a:t>Ziyaretçiler</a:t>
            </a:r>
            <a:r>
              <a:rPr lang="en-US" sz="2800" dirty="0"/>
              <a:t>, </a:t>
            </a:r>
            <a:r>
              <a:rPr lang="en-US" sz="2800" dirty="0" err="1"/>
              <a:t>tarihi</a:t>
            </a:r>
            <a:r>
              <a:rPr lang="en-US" sz="2800" dirty="0"/>
              <a:t> </a:t>
            </a:r>
            <a:r>
              <a:rPr lang="en-US" sz="2800" dirty="0" err="1"/>
              <a:t>eserlere</a:t>
            </a:r>
            <a:r>
              <a:rPr lang="en-US" sz="2800" dirty="0"/>
              <a:t>, </a:t>
            </a:r>
            <a:r>
              <a:rPr lang="en-US" sz="2800" dirty="0" err="1"/>
              <a:t>sanat</a:t>
            </a:r>
            <a:r>
              <a:rPr lang="en-US" sz="2800" dirty="0"/>
              <a:t> </a:t>
            </a:r>
            <a:r>
              <a:rPr lang="en-US" sz="2800" dirty="0" err="1"/>
              <a:t>eserlerine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kültürel</a:t>
            </a:r>
            <a:r>
              <a:rPr lang="en-US" sz="2800" dirty="0"/>
              <a:t> </a:t>
            </a:r>
            <a:r>
              <a:rPr lang="en-US" sz="2800" dirty="0" err="1"/>
              <a:t>mirasa</a:t>
            </a:r>
            <a:r>
              <a:rPr lang="en-US" sz="2800" dirty="0"/>
              <a:t> </a:t>
            </a:r>
            <a:r>
              <a:rPr lang="en-US" sz="2800" dirty="0" err="1"/>
              <a:t>interaktif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şekilde</a:t>
            </a:r>
            <a:r>
              <a:rPr lang="en-US" sz="2800" dirty="0"/>
              <a:t> </a:t>
            </a:r>
            <a:r>
              <a:rPr lang="en-US" sz="2800" dirty="0" err="1" smtClean="0"/>
              <a:t>erişebilme</a:t>
            </a:r>
            <a:r>
              <a:rPr lang="en-US" sz="2800" dirty="0" smtClean="0"/>
              <a:t> </a:t>
            </a:r>
            <a:r>
              <a:rPr lang="en-US" sz="2800" dirty="0" err="1" smtClean="0"/>
              <a:t>imkanı</a:t>
            </a:r>
            <a:r>
              <a:rPr lang="en-US" sz="2800" dirty="0" smtClean="0"/>
              <a:t> </a:t>
            </a:r>
            <a:r>
              <a:rPr lang="en-US" sz="2800" dirty="0" err="1" smtClean="0"/>
              <a:t>sunar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779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Oteller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Türkiye</a:t>
            </a:r>
            <a:r>
              <a:rPr lang="en-US" sz="2800" dirty="0"/>
              <a:t> </a:t>
            </a:r>
            <a:r>
              <a:rPr lang="en-US" sz="2800" dirty="0" err="1"/>
              <a:t>genelindeki</a:t>
            </a:r>
            <a:r>
              <a:rPr lang="en-US" sz="2800" dirty="0"/>
              <a:t> </a:t>
            </a:r>
            <a:r>
              <a:rPr lang="en-US" sz="2800" dirty="0" err="1"/>
              <a:t>özel</a:t>
            </a:r>
            <a:r>
              <a:rPr lang="en-US" sz="2800" dirty="0"/>
              <a:t> </a:t>
            </a:r>
            <a:r>
              <a:rPr lang="en-US" sz="2800" dirty="0" err="1"/>
              <a:t>otelleri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konaklama</a:t>
            </a:r>
            <a:r>
              <a:rPr lang="en-US" sz="2800" dirty="0"/>
              <a:t> </a:t>
            </a:r>
            <a:r>
              <a:rPr lang="en-US" sz="2800" dirty="0" err="1"/>
              <a:t>tesislerini</a:t>
            </a:r>
            <a:r>
              <a:rPr lang="en-US" sz="2800" dirty="0"/>
              <a:t> </a:t>
            </a:r>
            <a:r>
              <a:rPr lang="en-US" sz="2800" dirty="0" err="1"/>
              <a:t>tanıtan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rehber</a:t>
            </a:r>
            <a:r>
              <a:rPr lang="en-US" sz="2800" dirty="0"/>
              <a:t> </a:t>
            </a:r>
            <a:r>
              <a:rPr lang="en-US" sz="2800" dirty="0" err="1"/>
              <a:t>sunarak</a:t>
            </a:r>
            <a:r>
              <a:rPr lang="en-US" sz="2800" dirty="0"/>
              <a:t>, </a:t>
            </a:r>
            <a:r>
              <a:rPr lang="en-US" sz="2800" dirty="0" err="1"/>
              <a:t>kullanıcılarımıza</a:t>
            </a:r>
            <a:r>
              <a:rPr lang="en-US" sz="2800" dirty="0"/>
              <a:t> </a:t>
            </a:r>
            <a:r>
              <a:rPr lang="en-US" sz="2800" dirty="0" err="1"/>
              <a:t>yerel</a:t>
            </a:r>
            <a:r>
              <a:rPr lang="en-US" sz="2800" dirty="0"/>
              <a:t> </a:t>
            </a:r>
            <a:r>
              <a:rPr lang="en-US" sz="2800" dirty="0" err="1"/>
              <a:t>kültürü</a:t>
            </a:r>
            <a:r>
              <a:rPr lang="en-US" sz="2800" dirty="0"/>
              <a:t> </a:t>
            </a:r>
            <a:r>
              <a:rPr lang="en-US" sz="2800" dirty="0" err="1"/>
              <a:t>deneyimleme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benzersiz</a:t>
            </a:r>
            <a:r>
              <a:rPr lang="en-US" sz="2800" dirty="0"/>
              <a:t> </a:t>
            </a:r>
            <a:r>
              <a:rPr lang="en-US" sz="2800" dirty="0" err="1"/>
              <a:t>konaklama</a:t>
            </a:r>
            <a:r>
              <a:rPr lang="en-US" sz="2800" dirty="0"/>
              <a:t> </a:t>
            </a:r>
            <a:r>
              <a:rPr lang="en-US" sz="2800" dirty="0" err="1"/>
              <a:t>seçenekleri</a:t>
            </a:r>
            <a:r>
              <a:rPr lang="en-US" sz="2800" dirty="0"/>
              <a:t> </a:t>
            </a:r>
            <a:r>
              <a:rPr lang="en-US" sz="2800" dirty="0" err="1"/>
              <a:t>bulma</a:t>
            </a:r>
            <a:r>
              <a:rPr lang="en-US" sz="2800" dirty="0"/>
              <a:t> </a:t>
            </a:r>
            <a:r>
              <a:rPr lang="en-US" sz="2800" dirty="0" err="1"/>
              <a:t>şansı</a:t>
            </a:r>
            <a:r>
              <a:rPr lang="en-US" sz="2800" dirty="0"/>
              <a:t> </a:t>
            </a:r>
            <a:r>
              <a:rPr lang="en-US" sz="2800" dirty="0" err="1"/>
              <a:t>veriyoruz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Web </a:t>
            </a:r>
            <a:r>
              <a:rPr lang="en-US" sz="2800" dirty="0" err="1" smtClean="0"/>
              <a:t>sitemize</a:t>
            </a:r>
            <a:r>
              <a:rPr lang="en-US" sz="2800" dirty="0" smtClean="0"/>
              <a:t> </a:t>
            </a:r>
            <a:r>
              <a:rPr lang="en-US" sz="2800" dirty="0" err="1" smtClean="0"/>
              <a:t>gelen</a:t>
            </a:r>
            <a:r>
              <a:rPr lang="en-US" sz="2800" dirty="0" smtClean="0"/>
              <a:t> </a:t>
            </a:r>
            <a:r>
              <a:rPr lang="en-US" sz="2800" dirty="0" err="1" smtClean="0"/>
              <a:t>kişi</a:t>
            </a:r>
            <a:r>
              <a:rPr lang="en-US" sz="2800" dirty="0" smtClean="0"/>
              <a:t> </a:t>
            </a:r>
            <a:r>
              <a:rPr lang="en-US" sz="2800" dirty="0" err="1" smtClean="0"/>
              <a:t>görmek</a:t>
            </a:r>
            <a:r>
              <a:rPr lang="en-US" sz="2800" dirty="0" smtClean="0"/>
              <a:t> </a:t>
            </a:r>
            <a:r>
              <a:rPr lang="en-US" sz="2800" dirty="0" err="1" smtClean="0"/>
              <a:t>istediği</a:t>
            </a:r>
            <a:r>
              <a:rPr lang="en-US" sz="2800" dirty="0" smtClean="0"/>
              <a:t> </a:t>
            </a:r>
            <a:r>
              <a:rPr lang="en-US" sz="2800" dirty="0" err="1" smtClean="0"/>
              <a:t>müzeye</a:t>
            </a:r>
            <a:r>
              <a:rPr lang="en-US" sz="2800" dirty="0" smtClean="0"/>
              <a:t> </a:t>
            </a:r>
            <a:r>
              <a:rPr lang="en-US" sz="2800" dirty="0" err="1" smtClean="0"/>
              <a:t>tıkladığında</a:t>
            </a:r>
            <a:r>
              <a:rPr lang="en-US" sz="2800" dirty="0" smtClean="0"/>
              <a:t> </a:t>
            </a:r>
            <a:r>
              <a:rPr lang="en-US" sz="2800" dirty="0" err="1" smtClean="0"/>
              <a:t>müzeye</a:t>
            </a:r>
            <a:r>
              <a:rPr lang="en-US" sz="2800" dirty="0" smtClean="0"/>
              <a:t> </a:t>
            </a:r>
            <a:r>
              <a:rPr lang="en-US" sz="2800" dirty="0" err="1" smtClean="0"/>
              <a:t>yakın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dirty="0" err="1" smtClean="0"/>
              <a:t>otelleri</a:t>
            </a:r>
            <a:r>
              <a:rPr lang="en-US" sz="2800" dirty="0" smtClean="0"/>
              <a:t> </a:t>
            </a:r>
            <a:r>
              <a:rPr lang="en-US" sz="2800" dirty="0" err="1" smtClean="0"/>
              <a:t>listeleme</a:t>
            </a:r>
            <a:r>
              <a:rPr lang="en-US" sz="2800" dirty="0" smtClean="0"/>
              <a:t> </a:t>
            </a:r>
            <a:r>
              <a:rPr lang="en-US" sz="2800" dirty="0" err="1" smtClean="0"/>
              <a:t>gibi</a:t>
            </a:r>
            <a:r>
              <a:rPr lang="en-US" sz="2800" dirty="0" smtClean="0"/>
              <a:t> </a:t>
            </a:r>
            <a:r>
              <a:rPr lang="en-US" sz="2800" dirty="0" err="1" smtClean="0"/>
              <a:t>kolay</a:t>
            </a:r>
            <a:r>
              <a:rPr lang="en-US" sz="2800" dirty="0" smtClean="0"/>
              <a:t> </a:t>
            </a:r>
            <a:r>
              <a:rPr lang="en-US" sz="2800" dirty="0" err="1" smtClean="0"/>
              <a:t>imkanlar</a:t>
            </a:r>
            <a:r>
              <a:rPr lang="en-US" sz="2800" dirty="0" smtClean="0"/>
              <a:t> </a:t>
            </a:r>
            <a:r>
              <a:rPr lang="en-US" sz="2800" dirty="0" err="1" smtClean="0"/>
              <a:t>sağlar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Etkileşimli</a:t>
            </a:r>
            <a:r>
              <a:rPr lang="en-US" b="1" dirty="0"/>
              <a:t> </a:t>
            </a:r>
            <a:r>
              <a:rPr lang="en-US" b="1" dirty="0" err="1"/>
              <a:t>Harita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Türkiye'nin</a:t>
            </a:r>
            <a:r>
              <a:rPr lang="en-US" sz="2800" dirty="0" smtClean="0"/>
              <a:t> </a:t>
            </a:r>
            <a:r>
              <a:rPr lang="en-US" sz="2800" dirty="0" err="1"/>
              <a:t>çeşitli</a:t>
            </a:r>
            <a:r>
              <a:rPr lang="en-US" sz="2800" dirty="0"/>
              <a:t> </a:t>
            </a:r>
            <a:r>
              <a:rPr lang="en-US" sz="2800" dirty="0" err="1"/>
              <a:t>bölgelerindeki</a:t>
            </a:r>
            <a:r>
              <a:rPr lang="en-US" sz="2800" dirty="0"/>
              <a:t> </a:t>
            </a:r>
            <a:r>
              <a:rPr lang="en-US" sz="2800" dirty="0" err="1"/>
              <a:t>müzeleri</a:t>
            </a:r>
            <a:r>
              <a:rPr lang="en-US" sz="2800" dirty="0"/>
              <a:t>, </a:t>
            </a:r>
            <a:r>
              <a:rPr lang="en-US" sz="2800" dirty="0" err="1"/>
              <a:t>otelleri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lezzet</a:t>
            </a:r>
            <a:r>
              <a:rPr lang="en-US" sz="2800" dirty="0"/>
              <a:t> </a:t>
            </a:r>
            <a:r>
              <a:rPr lang="en-US" sz="2800" dirty="0" err="1"/>
              <a:t>duraklarını</a:t>
            </a:r>
            <a:r>
              <a:rPr lang="en-US" sz="2800" dirty="0"/>
              <a:t> </a:t>
            </a:r>
            <a:r>
              <a:rPr lang="en-US" sz="2800" dirty="0" err="1"/>
              <a:t>gösteren</a:t>
            </a:r>
            <a:r>
              <a:rPr lang="en-US" sz="2800" dirty="0"/>
              <a:t> </a:t>
            </a:r>
            <a:r>
              <a:rPr lang="en-US" sz="2800" dirty="0" err="1"/>
              <a:t>etkileşimli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harita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ziyaretçilerimize</a:t>
            </a:r>
            <a:r>
              <a:rPr lang="en-US" sz="2800" dirty="0"/>
              <a:t> </a:t>
            </a:r>
            <a:r>
              <a:rPr lang="en-US" sz="2800" dirty="0" err="1"/>
              <a:t>kolaylık</a:t>
            </a:r>
            <a:r>
              <a:rPr lang="en-US" sz="2800" dirty="0"/>
              <a:t> </a:t>
            </a:r>
            <a:r>
              <a:rPr lang="en-US" sz="2800" dirty="0" err="1"/>
              <a:t>sağlıyoruz</a:t>
            </a:r>
            <a:r>
              <a:rPr lang="en-US" sz="2800" dirty="0"/>
              <a:t>. </a:t>
            </a:r>
            <a:r>
              <a:rPr lang="en-US" sz="2800" dirty="0" err="1"/>
              <a:t>Böylece</a:t>
            </a:r>
            <a:r>
              <a:rPr lang="en-US" sz="2800" dirty="0"/>
              <a:t>, </a:t>
            </a:r>
            <a:r>
              <a:rPr lang="en-US" sz="2800" dirty="0" err="1"/>
              <a:t>gezi</a:t>
            </a:r>
            <a:r>
              <a:rPr lang="en-US" sz="2800" dirty="0"/>
              <a:t> </a:t>
            </a:r>
            <a:r>
              <a:rPr lang="en-US" sz="2800" dirty="0" err="1"/>
              <a:t>planlarını</a:t>
            </a:r>
            <a:r>
              <a:rPr lang="en-US" sz="2800" dirty="0"/>
              <a:t> </a:t>
            </a:r>
            <a:r>
              <a:rPr lang="en-US" sz="2800" dirty="0" err="1"/>
              <a:t>yaparken</a:t>
            </a:r>
            <a:r>
              <a:rPr lang="en-US" sz="2800" dirty="0"/>
              <a:t> </a:t>
            </a:r>
            <a:r>
              <a:rPr lang="en-US" sz="2800" dirty="0" err="1"/>
              <a:t>destinasyonları</a:t>
            </a:r>
            <a:r>
              <a:rPr lang="en-US" sz="2800" dirty="0"/>
              <a:t> </a:t>
            </a:r>
            <a:r>
              <a:rPr lang="en-US" sz="2800" dirty="0" err="1"/>
              <a:t>keşfetmelerine</a:t>
            </a:r>
            <a:r>
              <a:rPr lang="en-US" sz="2800" dirty="0"/>
              <a:t> </a:t>
            </a:r>
            <a:r>
              <a:rPr lang="en-US" sz="2800" dirty="0" err="1"/>
              <a:t>yardımcı</a:t>
            </a:r>
            <a:r>
              <a:rPr lang="en-US" sz="2800" dirty="0"/>
              <a:t> </a:t>
            </a:r>
            <a:r>
              <a:rPr lang="en-US" sz="2800" dirty="0" err="1"/>
              <a:t>oluyoruz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Bu </a:t>
            </a:r>
            <a:r>
              <a:rPr lang="en-US" sz="2800" dirty="0" err="1"/>
              <a:t>yollarla</a:t>
            </a:r>
            <a:r>
              <a:rPr lang="en-US" sz="2800" dirty="0"/>
              <a:t>, web </a:t>
            </a:r>
            <a:r>
              <a:rPr lang="en-US" sz="2800" dirty="0" err="1"/>
              <a:t>sitemiz</a:t>
            </a:r>
            <a:r>
              <a:rPr lang="en-US" sz="2800" dirty="0"/>
              <a:t> </a:t>
            </a:r>
            <a:r>
              <a:rPr lang="en-US" sz="2800" dirty="0" err="1"/>
              <a:t>Türkiye'nin</a:t>
            </a:r>
            <a:r>
              <a:rPr lang="en-US" sz="2800" dirty="0"/>
              <a:t> </a:t>
            </a:r>
            <a:r>
              <a:rPr lang="en-US" sz="2800" dirty="0" err="1"/>
              <a:t>kültürel</a:t>
            </a:r>
            <a:r>
              <a:rPr lang="en-US" sz="2800" dirty="0"/>
              <a:t> </a:t>
            </a:r>
            <a:r>
              <a:rPr lang="en-US" sz="2800" dirty="0" err="1"/>
              <a:t>zenginliklerini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lezzetlerini</a:t>
            </a:r>
            <a:r>
              <a:rPr lang="en-US" sz="2800" dirty="0"/>
              <a:t> </a:t>
            </a:r>
            <a:r>
              <a:rPr lang="en-US" sz="2800" dirty="0" err="1"/>
              <a:t>keşfetmek</a:t>
            </a:r>
            <a:r>
              <a:rPr lang="en-US" sz="2800" dirty="0"/>
              <a:t> </a:t>
            </a:r>
            <a:r>
              <a:rPr lang="en-US" sz="2800" dirty="0" err="1"/>
              <a:t>isteyenler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rehber</a:t>
            </a:r>
            <a:r>
              <a:rPr lang="en-US" sz="2800" dirty="0"/>
              <a:t> </a:t>
            </a:r>
            <a:r>
              <a:rPr lang="en-US" sz="2800" dirty="0" err="1"/>
              <a:t>niteliği</a:t>
            </a:r>
            <a:r>
              <a:rPr lang="en-US" sz="2800" dirty="0"/>
              <a:t> </a:t>
            </a:r>
            <a:r>
              <a:rPr lang="en-US" sz="2800" dirty="0" err="1"/>
              <a:t>taşıyor</a:t>
            </a:r>
            <a:r>
              <a:rPr lang="en-US" sz="2800" dirty="0"/>
              <a:t>, </a:t>
            </a:r>
            <a:r>
              <a:rPr lang="en-US" sz="2800" dirty="0" err="1"/>
              <a:t>aynı</a:t>
            </a:r>
            <a:r>
              <a:rPr lang="en-US" sz="2800" dirty="0"/>
              <a:t> </a:t>
            </a:r>
            <a:r>
              <a:rPr lang="en-US" sz="2800" dirty="0" err="1"/>
              <a:t>zamanda</a:t>
            </a:r>
            <a:r>
              <a:rPr lang="en-US" sz="2800" dirty="0"/>
              <a:t> </a:t>
            </a:r>
            <a:r>
              <a:rPr lang="en-US" sz="2800" dirty="0" err="1"/>
              <a:t>yerel</a:t>
            </a:r>
            <a:r>
              <a:rPr lang="en-US" sz="2800" dirty="0"/>
              <a:t> </a:t>
            </a:r>
            <a:r>
              <a:rPr lang="en-US" sz="2800" dirty="0" err="1"/>
              <a:t>turizmi</a:t>
            </a:r>
            <a:r>
              <a:rPr lang="en-US" sz="2800" dirty="0"/>
              <a:t> </a:t>
            </a:r>
            <a:r>
              <a:rPr lang="en-US" sz="2800" dirty="0" err="1"/>
              <a:t>destekleyerek</a:t>
            </a:r>
            <a:r>
              <a:rPr lang="en-US" sz="2800" dirty="0"/>
              <a:t> </a:t>
            </a:r>
            <a:r>
              <a:rPr lang="en-US" sz="2800" dirty="0" err="1"/>
              <a:t>sürdürülebilir</a:t>
            </a:r>
            <a:r>
              <a:rPr lang="en-US" sz="2800" dirty="0"/>
              <a:t> </a:t>
            </a:r>
            <a:r>
              <a:rPr lang="en-US" sz="2800" dirty="0" err="1"/>
              <a:t>turizmin</a:t>
            </a:r>
            <a:r>
              <a:rPr lang="en-US" sz="2800" dirty="0"/>
              <a:t> </a:t>
            </a:r>
            <a:r>
              <a:rPr lang="en-US" sz="2800" dirty="0" err="1"/>
              <a:t>gelişimine</a:t>
            </a:r>
            <a:r>
              <a:rPr lang="en-US" sz="2800" dirty="0"/>
              <a:t> </a:t>
            </a:r>
            <a:r>
              <a:rPr lang="en-US" sz="2800" dirty="0" err="1"/>
              <a:t>katkı</a:t>
            </a:r>
            <a:r>
              <a:rPr lang="en-US" sz="2800" dirty="0"/>
              <a:t> </a:t>
            </a:r>
            <a:r>
              <a:rPr lang="en-US" sz="2800" dirty="0" err="1"/>
              <a:t>sağlıyoruz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49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620000" cy="4952999"/>
          </a:xfrm>
        </p:spPr>
      </p:pic>
    </p:spTree>
    <p:extLst>
      <p:ext uri="{BB962C8B-B14F-4D97-AF65-F5344CB8AC3E}">
        <p14:creationId xmlns:p14="http://schemas.microsoft.com/office/powerpoint/2010/main" val="406853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Diyagramı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9" y="1295400"/>
            <a:ext cx="7157941" cy="5105400"/>
          </a:xfrm>
        </p:spPr>
      </p:pic>
    </p:spTree>
    <p:extLst>
      <p:ext uri="{BB962C8B-B14F-4D97-AF65-F5344CB8AC3E}">
        <p14:creationId xmlns:p14="http://schemas.microsoft.com/office/powerpoint/2010/main" val="38299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7620000" cy="6096000"/>
          </a:xfrm>
        </p:spPr>
      </p:pic>
    </p:spTree>
    <p:extLst>
      <p:ext uri="{BB962C8B-B14F-4D97-AF65-F5344CB8AC3E}">
        <p14:creationId xmlns:p14="http://schemas.microsoft.com/office/powerpoint/2010/main" val="69835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Activity Diyagramı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6238"/>
            <a:ext cx="7620000" cy="4788524"/>
          </a:xfrm>
        </p:spPr>
      </p:pic>
    </p:spTree>
    <p:extLst>
      <p:ext uri="{BB962C8B-B14F-4D97-AF65-F5344CB8AC3E}">
        <p14:creationId xmlns:p14="http://schemas.microsoft.com/office/powerpoint/2010/main" val="152107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256</TotalTime>
  <Words>275</Words>
  <Application>Microsoft Office PowerPoint</Application>
  <PresentationFormat>Ekran Gösterisi (4:3)</PresentationFormat>
  <Paragraphs>27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Bitişiklik</vt:lpstr>
      <vt:lpstr>Kültürel Miras ve Turizm Rehberi Projesi </vt:lpstr>
      <vt:lpstr>PROJENİN AMACI</vt:lpstr>
      <vt:lpstr>Müze Turları</vt:lpstr>
      <vt:lpstr>Oteller</vt:lpstr>
      <vt:lpstr>Etkileşimli Harita</vt:lpstr>
      <vt:lpstr>Use Case</vt:lpstr>
      <vt:lpstr>Sınıf Diyagramı</vt:lpstr>
      <vt:lpstr>PowerPoint Sunusu</vt:lpstr>
      <vt:lpstr>         Activity Diyagramı</vt:lpstr>
      <vt:lpstr>         Sequence Diyagramı</vt:lpstr>
      <vt:lpstr>             Gantt Diyagramı</vt:lpstr>
      <vt:lpstr>Kullanılan Tasarım Kalıpları</vt:lpstr>
      <vt:lpstr>Middleware, Async/Await ve Error Handling Pattern kullanılmıştır.</vt:lpstr>
      <vt:lpstr>Proxy Pattern kullanılmıştır.</vt:lpstr>
      <vt:lpstr>Burda da Singleton Pattern kullanılmıştır. Bunu kullanmamızın amacı projemizin her bloğunda veritabanı bağlantısı için yeni bir kod yazmamak içindir.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Kültürel Miras ve Turizm Rehberi Projesi</dc:title>
  <dc:creator>MSI-PC</dc:creator>
  <cp:lastModifiedBy>Okan KILIÇARSLAN</cp:lastModifiedBy>
  <cp:revision>19</cp:revision>
  <dcterms:created xsi:type="dcterms:W3CDTF">2023-11-16T12:14:08Z</dcterms:created>
  <dcterms:modified xsi:type="dcterms:W3CDTF">2024-01-11T22:08:21Z</dcterms:modified>
</cp:coreProperties>
</file>