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C9B68FE-4E29-41C7-899D-B5DF507EE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666"/>
            <a:ext cx="9144000" cy="736600"/>
          </a:xfrm>
        </p:spPr>
        <p:txBody>
          <a:bodyPr>
            <a:normAutofit/>
          </a:bodyPr>
          <a:lstStyle/>
          <a:p>
            <a:r>
              <a:rPr lang="en-US" sz="4500" b="1" dirty="0"/>
              <a:t>F</a:t>
            </a:r>
            <a:r>
              <a:rPr lang="en-DE" sz="4500" b="1" dirty="0" err="1"/>
              <a:t>i</a:t>
            </a:r>
            <a:r>
              <a:rPr lang="en-US" sz="4500" b="1" dirty="0"/>
              <a:t>t</a:t>
            </a:r>
            <a:r>
              <a:rPr lang="en-DE" sz="4500" b="1" dirty="0"/>
              <a:t>b</a:t>
            </a:r>
            <a:r>
              <a:rPr lang="en-US" sz="4500" b="1" dirty="0" err="1"/>
              <a:t>i</a:t>
            </a:r>
            <a:r>
              <a:rPr lang="en-DE" sz="4500" b="1" dirty="0"/>
              <a:t>t Tracker Data A</a:t>
            </a:r>
            <a:r>
              <a:rPr lang="en-US" sz="4500" b="1" dirty="0"/>
              <a:t>n</a:t>
            </a:r>
            <a:r>
              <a:rPr lang="en-DE" sz="4500" b="1" dirty="0"/>
              <a:t>a</a:t>
            </a:r>
            <a:r>
              <a:rPr lang="en-US" sz="4500" b="1" dirty="0"/>
              <a:t>l</a:t>
            </a:r>
            <a:r>
              <a:rPr lang="en-DE" sz="4500" b="1" dirty="0"/>
              <a:t>y</a:t>
            </a:r>
            <a:r>
              <a:rPr lang="en-US" sz="4500" b="1" dirty="0"/>
              <a:t>s</a:t>
            </a:r>
            <a:r>
              <a:rPr lang="en-DE" sz="4500" b="1" dirty="0" err="1"/>
              <a:t>i</a:t>
            </a:r>
            <a:r>
              <a:rPr lang="en-US" sz="4500" b="1" dirty="0"/>
              <a:t>s</a:t>
            </a:r>
            <a:endParaRPr sz="4500" b="1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2F93E7A-5AF8-445A-BC5F-18A0C66D6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3100" y="3361266"/>
            <a:ext cx="5765800" cy="4826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Data visualization using Tableau Desktop</a:t>
            </a:r>
            <a:endParaRPr lang="de-DE" sz="20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0948F-B0D8-461E-ADB6-EE549549A996}"/>
              </a:ext>
            </a:extLst>
          </p:cNvPr>
          <p:cNvSpPr txBox="1"/>
          <p:nvPr/>
        </p:nvSpPr>
        <p:spPr>
          <a:xfrm>
            <a:off x="4786988" y="6104466"/>
            <a:ext cx="2618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L</a:t>
            </a:r>
            <a:r>
              <a:rPr lang="en-DE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</a:t>
            </a:r>
            <a:r>
              <a:rPr lang="en-DE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E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Z</a:t>
            </a:r>
            <a:r>
              <a:rPr lang="en-DE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 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S</a:t>
            </a:r>
            <a:r>
              <a:rPr lang="en-DE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DE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R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</a:t>
            </a:r>
            <a:r>
              <a:rPr lang="en-DE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O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H</a:t>
            </a:r>
            <a:r>
              <a:rPr lang="en-DE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</a:t>
            </a:r>
            <a:r>
              <a:rPr lang="en-DE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M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</a:t>
            </a:r>
            <a:r>
              <a:rPr lang="en-DE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DE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A</a:t>
            </a:r>
            <a:r>
              <a:rPr lang="en-US" sz="1400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33">
            <a:extLst>
              <a:ext uri="{FF2B5EF4-FFF2-40B4-BE49-F238E27FC236}">
                <a16:creationId xmlns:a16="http://schemas.microsoft.com/office/drawing/2014/main" id="{68131D67-1A3C-42D3-B100-79F72A032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1">
            <a:extLst>
              <a:ext uri="{FF2B5EF4-FFF2-40B4-BE49-F238E27FC236}">
                <a16:creationId xmlns:a16="http://schemas.microsoft.com/office/drawing/2014/main" id="{35E7C72F-8A96-42BE-8EBF-941E6DC2B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32">
            <a:extLst>
              <a:ext uri="{FF2B5EF4-FFF2-40B4-BE49-F238E27FC236}">
                <a16:creationId xmlns:a16="http://schemas.microsoft.com/office/drawing/2014/main" id="{E5DF41FD-037E-4F8D-98CF-D9EDFD8EA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31">
            <a:extLst>
              <a:ext uri="{FF2B5EF4-FFF2-40B4-BE49-F238E27FC236}">
                <a16:creationId xmlns:a16="http://schemas.microsoft.com/office/drawing/2014/main" id="{D45212B6-2FFD-45AE-B424-9A645C68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tory 111">
            <a:extLst>
              <a:ext uri="{FF2B5EF4-FFF2-40B4-BE49-F238E27FC236}">
                <a16:creationId xmlns:a16="http://schemas.microsoft.com/office/drawing/2014/main" id="{80FD8EC8-7B2C-4B83-B97B-05B27F75B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Microsoft YaHei Light</vt:lpstr>
      <vt:lpstr>Arial</vt:lpstr>
      <vt:lpstr>Calibri</vt:lpstr>
      <vt:lpstr>Calibri Light</vt:lpstr>
      <vt:lpstr>Cascadia Code Light</vt:lpstr>
      <vt:lpstr>Office Theme</vt:lpstr>
      <vt:lpstr>Fitbit Tracker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Fitbit Tracker Data Analysis</dc:title>
  <dc:creator>Alireza Shirmohammadian</dc:creator>
  <cp:lastModifiedBy>Alireza Shirmohammadian</cp:lastModifiedBy>
  <cp:revision>2</cp:revision>
  <dcterms:created xsi:type="dcterms:W3CDTF">2022-09-13T15:35:19Z</dcterms:created>
  <dcterms:modified xsi:type="dcterms:W3CDTF">2022-09-15T20:48:39Z</dcterms:modified>
</cp:coreProperties>
</file>