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8" r:id="rId13"/>
    <p:sldId id="380" r:id="rId14"/>
    <p:sldId id="377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408" r:id="rId3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33CC"/>
    <a:srgbClr val="6600CC"/>
    <a:srgbClr val="339933"/>
    <a:srgbClr val="FF3300"/>
    <a:srgbClr val="3366CC"/>
    <a:srgbClr val="00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0" autoAdjust="0"/>
    <p:restoredTop sz="94581" autoAdjust="0"/>
  </p:normalViewPr>
  <p:slideViewPr>
    <p:cSldViewPr>
      <p:cViewPr varScale="1">
        <p:scale>
          <a:sx n="74" d="100"/>
          <a:sy n="7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C2069-30FD-4EDB-AA60-00B41E70CBD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dirty="0"/>
              <a:t>/30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/43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什么是数据结构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0298" y="857232"/>
            <a:ext cx="3879858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绪 论</a:t>
            </a:r>
            <a:r>
              <a:rPr lang="zh-CN" altLang="en-US" sz="4000" b="0" dirty="0">
                <a:solidFill>
                  <a:schemeClr val="tx2"/>
                </a:solidFill>
                <a:ea typeface="隶书" pitchFamily="49" charset="-122"/>
              </a:rPr>
              <a:t> </a:t>
            </a:r>
            <a:endParaRPr lang="zh-CN" altLang="en-US" sz="4000" dirty="0">
              <a:ea typeface="隶书" pitchFamily="49" charset="-122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算法及其描述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1.4  </a:t>
            </a:r>
            <a:r>
              <a:rPr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其他情况的算法分析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dirty="0"/>
              <a:t>/29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90478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一个数据结构的构成：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数据元素之间的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逻辑关系 </a:t>
            </a:r>
            <a:r>
              <a:rPr lang="zh-CN" altLang="en-US" sz="2000" b="1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数据元素及其关系在计算机存储器中的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存储方式 </a:t>
            </a:r>
            <a:r>
              <a:rPr lang="zh-CN" altLang="en-US" sz="200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物理结构</a:t>
            </a:r>
            <a:r>
              <a:rPr lang="zh-CN" altLang="en-US" sz="2000" b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施加在该数据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上的操作 </a:t>
            </a:r>
            <a:r>
              <a:rPr lang="zh-CN" altLang="en-US" sz="200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3786214" cy="561486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的逻辑结构表示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62" y="1771254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1-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表格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/>
              <a:t>/29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214686"/>
            <a:ext cx="430887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直接来源于现实世界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369005"/>
            <a:ext cx="8001056" cy="363176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一个二元组表示为：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B=(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是一种数据结构，它由数据元素的集合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上二元关系的集合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所组成。其中：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i="1" baseline="-30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30000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数据元素的集合</a:t>
            </a:r>
            <a:endParaRPr lang="en-US" altLang="zh-CN" sz="2000" b="1" dirty="0">
              <a:solidFill>
                <a:srgbClr val="FF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i="1" baseline="-30000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i="1" baseline="-30000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关系的集合</a:t>
            </a:r>
            <a:r>
              <a:rPr lang="en-US" altLang="zh-CN" sz="2000" b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522761"/>
            <a:ext cx="635798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5214974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3224" y="1278941"/>
            <a:ext cx="775499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为第二元素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若某个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元素没有前驱元素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；若某个元素没有后继元素，则称该元素为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终端元素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9879" name="Text Box 1031"/>
          <p:cNvSpPr txBox="1">
            <a:spLocks noChangeArrowheads="1"/>
          </p:cNvSpPr>
          <p:nvPr/>
        </p:nvSpPr>
        <p:spPr bwMode="auto">
          <a:xfrm>
            <a:off x="428596" y="549275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每个关系</a:t>
            </a:r>
            <a:r>
              <a:rPr kumimoji="0"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的用若干个序偶来表示</a:t>
            </a: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000504"/>
            <a:ext cx="8072494" cy="363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是有向的，序偶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是无向的</a:t>
            </a:r>
            <a:endParaRPr lang="zh-CN" altLang="en-US" sz="2200">
              <a:solidFill>
                <a:srgbClr val="6600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二元组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逻辑表示：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915689"/>
            <a:ext cx="7235146" cy="513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&lt;1,8&gt;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&lt;8,34&gt;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&lt;34,20&gt;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&lt;20,12&gt;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&lt;12,26&gt;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&lt;26,5&gt;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/>
              <a:t>/29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214290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714752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每个学生记录用学号标识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3857620" y="3571876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例如，如下数据为一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28596" y="2492377"/>
            <a:ext cx="8358214" cy="27392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对应的二元组表示为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，其中：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={2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 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行关系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示列关系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={&lt;2,6&gt;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&lt;6,3&gt;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&lt;3,1&gt;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&lt;8,12&gt;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&lt;12,7&gt;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&lt;7,4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b="1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5,10&gt;,  &lt;10,9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9,11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={&lt;2,8&gt;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&lt;8,5&gt;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&lt;6,12&gt;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&lt;12,10&gt;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&lt;3,7&gt;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&lt;7,9&gt;,  &lt;1,4&gt;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&lt;4,11&gt;}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8</a:t>
              </a:r>
              <a:endParaRPr lang="zh-CN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12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7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9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11</a:t>
              </a:r>
              <a:endParaRPr lang="zh-CN" altLang="en-US" sz="2000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2910" y="1357298"/>
            <a:ext cx="7429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在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学生表中，用学号标识每个学生记录，其逻辑结构用图形表示如下：</a:t>
            </a:r>
          </a:p>
        </p:txBody>
      </p:sp>
      <p:sp>
        <p:nvSpPr>
          <p:cNvPr id="19" name="椭圆 18"/>
          <p:cNvSpPr/>
          <p:nvPr/>
        </p:nvSpPr>
        <p:spPr>
          <a:xfrm>
            <a:off x="160310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6036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7620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4876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38987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60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29749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32132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938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4664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56136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89454" y="33018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107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3-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图形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678232" cy="491985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的存储结构表示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14393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   数据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在计算机存储器中的存储方式就是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。它是面向程序员的。       </a:t>
            </a:r>
            <a:endParaRPr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逻辑结构</a:t>
              </a: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6092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设计存储结构的这种</a:t>
            </a:r>
            <a:r>
              <a:rPr kumimoji="0"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映射应满足两个要求：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5491835" cy="10722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存储所有元素</a:t>
            </a:r>
          </a:p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存储数据元素间的关系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126026" cy="340359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       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name[8];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sex[2];  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class[4];  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[7]=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{1,“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,“9901”},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…,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{5,"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王萍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","9901"}  }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5214974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结构体数组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存放学生表的结构体数组</a:t>
            </a:r>
            <a:r>
              <a:rPr lang="en-US" altLang="zh-CN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Stud</a:t>
              </a:r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>
                <a:latin typeface="宋体"/>
                <a:ea typeface="宋体" charset="-122"/>
                <a:cs typeface="Times New Roman" pitchFamily="18" charset="0"/>
              </a:rPr>
              <a:t>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86177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3"/>
              </a:buBlip>
            </a:pPr>
            <a:r>
              <a:rPr lang="zh-CN" altLang="en-US" b="1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所有能够输入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392909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1.1.1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数据结构的定义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/>
              <a:t>/29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2610145"/>
            <a:ext cx="378621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  数据结构中的几个概念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33256"/>
            <a:ext cx="5643601" cy="1769115"/>
            <a:chOff x="928662" y="2733256"/>
            <a:chExt cx="5643601" cy="1769115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7238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这种存储结构的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特点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197611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逻辑上相邻的元素，物理上也相邻。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0132"/>
            <a:chOff x="1142976" y="4714884"/>
            <a:chExt cx="2143140" cy="100013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顺序存储结构</a:t>
              </a: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  <a:endParaRPr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两个逻辑上相邻元素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存储空间也相邻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6215106" cy="28184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endParaRPr lang="en-US" altLang="zh-CN" sz="18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 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name[8];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sex[2];  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class[4];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链表的结点类型</a:t>
            </a:r>
            <a:r>
              <a:rPr lang="en-US" altLang="zh-CN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4286280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链表首结点地址</a:t>
              </a: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>
                  <a:solidFill>
                    <a:srgbClr val="3333CC"/>
                  </a:solidFill>
                  <a:latin typeface="宋体"/>
                  <a:ea typeface="宋体" charset="-122"/>
                  <a:cs typeface="Times New Roman" pitchFamily="18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存储结构建立完毕</a:t>
            </a:r>
            <a:endParaRPr lang="zh-CN" altLang="en-US" sz="2000" dirty="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/>
              <a:t>/29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7950" y="642918"/>
            <a:ext cx="2714644" cy="411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学生表中每个学生元素用一个结点来存储。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等等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通过指针来表示逻辑关系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个结点的地址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来标识整个存储结构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这种存储结构的特点：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76969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一个逻辑元素用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一个结点存储，每个结点单独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，所有结点的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用指针来表示逻辑关系。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2104"/>
            <a:chOff x="1214414" y="3447636"/>
            <a:chExt cx="2143140" cy="101210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链式存储结构</a:t>
              </a: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90"/>
            <a:ext cx="2357454" cy="49859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857232"/>
            <a:ext cx="8572560" cy="10009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数据运算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是对数据的操作。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分为两个层次：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运算描述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运算实现</a:t>
            </a:r>
            <a:r>
              <a:rPr lang="zh-CN" altLang="en-US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8596" y="1928802"/>
            <a:ext cx="7929618" cy="4156195"/>
            <a:chOff x="428596" y="1928802"/>
            <a:chExt cx="7929618" cy="415619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792961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对于“学生表”这种数据结构，可以进行一系列的运算：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973219" y="2708688"/>
              <a:ext cx="4857784" cy="33763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查找序号为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的学生姓名</a:t>
              </a:r>
              <a:endPara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增加一个学生记录；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删除一个学生记录；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查找班号为“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9902”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259631" y="3273435"/>
              <a:ext cx="455509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2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012279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7215238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顺序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宋体"/>
                <a:ea typeface="宋体" charset="-122"/>
                <a:cs typeface="Times New Roman" pitchFamily="18" charset="0"/>
              </a:rPr>
              <a:t>……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370593"/>
            <a:chOff x="3352796" y="2701349"/>
            <a:chExt cx="2786082" cy="1370593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直接找到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Stud[1]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记录，返回</a:t>
              </a:r>
              <a:r>
                <a:rPr lang="zh-CN" altLang="en-US" sz="20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000" dirty="0"/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144000" cy="571504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/>
              <a:t>/29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4414" y="4357694"/>
            <a:ext cx="6572296" cy="2148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名称标识整个存储结构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的学生信息存储在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元素中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Stud[1].name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直接找到该学生姓名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不需要从头开始一个一个地查找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/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7072362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链式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6684" y="1436359"/>
            <a:ext cx="1539532" cy="492443"/>
            <a:chOff x="366684" y="1436359"/>
            <a:chExt cx="1539532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6684" y="1436359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7158" y="2000240"/>
            <a:ext cx="1545354" cy="492443"/>
            <a:chOff x="357158" y="2000240"/>
            <a:chExt cx="1545354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7158" y="2000240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endParaRPr lang="zh-CN" altLang="en-US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376106" y="1738301"/>
              <a:ext cx="624786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找到序号为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的记录，返回</a:t>
              </a:r>
              <a:r>
                <a:rPr lang="zh-CN" altLang="en-US" sz="22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/>
              <a:t>/29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86578" y="1214422"/>
            <a:ext cx="2286016" cy="4213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指针标识整个存储结构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p=head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，序号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2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下移一个结点，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成立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33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&gt;name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返回找到的学生姓名</a:t>
            </a:r>
            <a:endParaRPr lang="en-US" altLang="zh-CN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需要从头开始一个一个地查找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285884" cy="743708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18800" bIns="154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  <a:endParaRPr kumimoji="0"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001056" cy="1439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同一逻辑结构可以对应多种存储结构。</a:t>
            </a:r>
          </a:p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同样的运算，在不同的存储结构中，其实现过程是不同的。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28662" y="2357430"/>
            <a:ext cx="7429552" cy="152191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如何根据数据</a:t>
            </a:r>
            <a:r>
              <a:rPr kumimoji="0"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逻辑结构设计相应的存储结构？</a:t>
            </a:r>
            <a:endParaRPr kumimoji="0"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1011" name="Picture 3" descr="u=1127147582,2861971535&amp;fm=5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859" y="260349"/>
            <a:ext cx="1944687" cy="194468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Word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5724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而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数据结构中主要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一个学生表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数据项</a:t>
            </a:r>
            <a:r>
              <a:rPr lang="en-US" altLang="zh-CN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用于描述数据元素</a:t>
            </a:r>
            <a:r>
              <a:rPr lang="en-US" altLang="zh-CN" sz="2000" b="1" dirty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7786742" cy="364715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数据元素：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是数据（集合）中的一个“个体”，它是数据的基本单位。 </a:t>
            </a:r>
            <a:endParaRPr lang="en-US" altLang="zh-CN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数据项：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数据项是用来描述数据元素的，它是数据的最小单位。  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对象：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 rot="21446212">
            <a:off x="647592" y="4520439"/>
            <a:ext cx="7286676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默认情况下，数据结构中讨论的数据都是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数据对象。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643734" cy="535531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数据结构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</a:t>
            </a:r>
            <a:r>
              <a:rPr lang="zh-CN" altLang="en-US" sz="22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数据元素的集合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47763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    ＝  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＋　　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857620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64" y="2912128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428604"/>
            <a:ext cx="82868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元素之间的关系 </a:t>
            </a:r>
            <a:r>
              <a:rPr lang="zh-CN" altLang="en-US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en-US" altLang="zh-CN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现实世界的结构是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纷繁复杂的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1233058"/>
            <a:ext cx="4000528" cy="364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  <a:sym typeface="Wingdings"/>
              </a:rPr>
              <a:t>  </a:t>
            </a:r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微观世界</a:t>
            </a:r>
            <a:r>
              <a:rPr lang="zh-CN" altLang="zh-CN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―</a:t>
            </a:r>
            <a:r>
              <a:rPr lang="en-US" altLang="zh-CN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DNA</a:t>
            </a:r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结构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2054099"/>
            <a:ext cx="39161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8"/>
            <a:ext cx="3786214" cy="220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357167"/>
            <a:ext cx="5143536" cy="36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宏观世界</a:t>
            </a:r>
            <a:r>
              <a:rPr lang="en-US" altLang="zh-CN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―</a:t>
            </a:r>
            <a:r>
              <a:rPr lang="zh-CN" altLang="en-US" sz="2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建筑物的结构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24251"/>
            <a:ext cx="4929222" cy="28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814393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讨论的元素关系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相邻关系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邻接关系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不相邻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1573</Words>
  <Application>Microsoft Office PowerPoint</Application>
  <PresentationFormat>全屏显示(4:3)</PresentationFormat>
  <Paragraphs>482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848</cp:revision>
  <dcterms:created xsi:type="dcterms:W3CDTF">2004-03-31T23:50:14Z</dcterms:created>
  <dcterms:modified xsi:type="dcterms:W3CDTF">2018-09-10T02:28:58Z</dcterms:modified>
</cp:coreProperties>
</file>