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notesMasterIdLst>
    <p:notesMasterId r:id="rId15"/>
  </p:notesMasterIdLst>
  <p:sldIdLst>
    <p:sldId id="354" r:id="rId3"/>
    <p:sldId id="353" r:id="rId4"/>
    <p:sldId id="358" r:id="rId5"/>
    <p:sldId id="359" r:id="rId6"/>
    <p:sldId id="360" r:id="rId7"/>
    <p:sldId id="362" r:id="rId8"/>
    <p:sldId id="363" r:id="rId9"/>
    <p:sldId id="364" r:id="rId10"/>
    <p:sldId id="355" r:id="rId11"/>
    <p:sldId id="361" r:id="rId12"/>
    <p:sldId id="357" r:id="rId13"/>
    <p:sldId id="342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000E4"/>
    <a:srgbClr val="FF3300"/>
    <a:srgbClr val="008000"/>
    <a:srgbClr val="DDDDDD"/>
    <a:srgbClr val="01000C"/>
    <a:srgbClr val="03000C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7897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56AF-5BB8-4EF5-A15E-1717C7FFCD31}" type="slidenum">
              <a:rPr lang="zh-CN" altLang="en-US" smtClean="0"/>
              <a:pPr/>
              <a:t>‹#›</a:t>
            </a:fld>
            <a:r>
              <a:rPr lang="en-US" altLang="zh-CN"/>
              <a:t>/9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5159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排序方法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空间复杂度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稳定性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平均情况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最坏情况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最好情况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直接插入排序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折半插入排序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希尔排序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1.3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冒泡排序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快速排序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简单选择排序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堆排序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二路归并排序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基数排序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051050" y="757222"/>
            <a:ext cx="482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各种内排序方法的性能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85778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若数据元素序列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{11,12,13,7,8,9,23,4,5}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是采用下列排序方法之一得到的第二趟排序后的结果，则该排序算法只能是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    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冒泡排序			</a:t>
            </a:r>
            <a:r>
              <a:rPr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选择排序		      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00113" y="34290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2009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对一组数据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(2,12,16,88,5,10)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进行排序，若前三趟的结果如下：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趟：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88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趟：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88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趟：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88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则采用的排序方法可能是</a:t>
            </a:r>
            <a:r>
              <a:rPr lang="zh-CN" altLang="en-US" u="sng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希尔排序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二路归并排序		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基数排序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27088" y="4005263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238984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平方阶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30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即简单排序方法，例如直接插入、简单选择和冒泡排序。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线性对数阶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例如快速、堆和归并排序。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例如基数排序（假设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、按算法平均时间复杂度分类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、按算法空间复杂度分类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6357982" cy="194972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归并排序，基数排序为</a:t>
            </a:r>
            <a:r>
              <a:rPr kumimoji="1"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O(log</a:t>
            </a:r>
            <a:r>
              <a:rPr kumimoji="1" lang="en-US" altLang="zh-CN" sz="2200" baseline="-30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快速排序。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3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、按算法稳定性分类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143932" cy="134033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不稳定的：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希尔排序、快速排序、堆排序、简单选择排序。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稳定的：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4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80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10-9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设线性表中每个元素有两个数据项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，现对线性表按以下规则进行排序：先看数据项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值小的在前，大的在后；在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值相同的情况下，再看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值，小的在前，大的在后。满足这种要求的排序方法是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</a:pPr>
            <a:r>
              <a:rPr 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值进行直接插入排序，再按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>
                <a:ea typeface="楷体" pitchFamily="49" charset="-122"/>
                <a:cs typeface="Times New Roman" pitchFamily="18" charset="0"/>
              </a:rPr>
              <a:t>    B.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值进行直接插入排序，再按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值进行简单选择排序，再按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200">
                <a:ea typeface="楷体" pitchFamily="49" charset="-122"/>
                <a:cs typeface="Times New Roman" pitchFamily="18" charset="0"/>
              </a:rPr>
              <a:t>    D.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值进行简单选择排序，再按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考虑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排序数据项顺序：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还是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3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85776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越重要的数据项越在后面排序 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 应为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 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5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简单选择排序</a:t>
              </a:r>
              <a:endParaRPr lang="zh-CN" altLang="en-US" sz="2000"/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49872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相对次序改变</a:t>
              </a: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77307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相对次序改变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考虑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选择直接插入排序还是简单选择排序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68" y="28572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稳定性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>
                <a:solidFill>
                  <a:srgbClr val="FF3300"/>
                </a:solidFill>
                <a:sym typeface="Wingdings"/>
              </a:rPr>
              <a:t></a:t>
            </a:r>
            <a:endParaRPr lang="zh-CN" altLang="en-US" sz="4400">
              <a:solidFill>
                <a:srgbClr val="FF3300"/>
              </a:solidFill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6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简单选择排序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直接插入排序</a:t>
              </a:r>
              <a:endParaRPr lang="zh-CN" altLang="en-US" sz="2000"/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74327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相对次序不改变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5290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相对次序不改变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>
                  <a:solidFill>
                    <a:srgbClr val="FF3300"/>
                  </a:solidFill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7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500174"/>
            <a:ext cx="7358114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排序算法的稳定性在多关键字排序中如何使用？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8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42988" y="2143116"/>
            <a:ext cx="5672152" cy="306196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待排序的元素数目</a:t>
            </a:r>
            <a:r>
              <a:rPr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（问题规模）；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元素的大小（每个元素的规模）；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关键字的结构及其初始状态；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对稳定性的要求；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语言工具的条件；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排序数据的存储结构；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、如何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选择合适的排序算法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812</Words>
  <Application>Microsoft Office PowerPoint</Application>
  <PresentationFormat>全屏显示(4:3)</PresentationFormat>
  <Paragraphs>221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395</cp:revision>
  <dcterms:created xsi:type="dcterms:W3CDTF">2004-11-02T05:48:03Z</dcterms:created>
  <dcterms:modified xsi:type="dcterms:W3CDTF">2018-10-15T02:26:32Z</dcterms:modified>
</cp:coreProperties>
</file>