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348" r:id="rId2"/>
    <p:sldId id="444" r:id="rId3"/>
    <p:sldId id="441" r:id="rId4"/>
    <p:sldId id="422" r:id="rId5"/>
    <p:sldId id="442" r:id="rId6"/>
    <p:sldId id="443" r:id="rId7"/>
    <p:sldId id="446" r:id="rId8"/>
    <p:sldId id="351" r:id="rId9"/>
    <p:sldId id="456" r:id="rId10"/>
    <p:sldId id="447" r:id="rId11"/>
    <p:sldId id="383" r:id="rId12"/>
    <p:sldId id="353" r:id="rId13"/>
    <p:sldId id="449" r:id="rId14"/>
    <p:sldId id="457" r:id="rId15"/>
    <p:sldId id="354" r:id="rId16"/>
    <p:sldId id="394" r:id="rId17"/>
    <p:sldId id="450" r:id="rId18"/>
    <p:sldId id="395" r:id="rId19"/>
    <p:sldId id="396" r:id="rId20"/>
    <p:sldId id="429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FF0000"/>
    <a:srgbClr val="666699"/>
    <a:srgbClr val="660066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9C3D3ACD-22D2-418A-8816-8E4B635EE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用栈求解迷宫问题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给定一个</a:t>
            </a:r>
            <a:r>
              <a:rPr lang="en-US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迷宫图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入口与出口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行走规则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。求一条从指定入口到出口的路径。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所求路径必须是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路径不重复。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4286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如果一个当前方块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）没有找到任何相邻可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走方块，表示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此时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无路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其退栈。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285860"/>
            <a:ext cx="5715040" cy="2571768"/>
            <a:chOff x="3143240" y="1285860"/>
            <a:chExt cx="571504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d</a:t>
              </a:r>
              <a:endParaRPr lang="zh-CN" altLang="en-US" i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）退栈</a:t>
              </a: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143636" y="1285860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求解迷宫路径的过程：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43658" y="2349500"/>
            <a:ext cx="528080" cy="3384550"/>
            <a:chOff x="1943658" y="2349500"/>
            <a:chExt cx="528080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943658" y="2492375"/>
              <a:ext cx="369332" cy="3241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所有相邻方块都不能走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1062668"/>
            <a:ext cx="821537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xi,int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yi,int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xe,int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ye)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求解路径为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xi,yi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)-&gt;(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xe,ye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Box path[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], e;  int i,j,di,i1,j1,k;   bool find;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StType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/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dirty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初始化栈顶指针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=xi;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e.di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=-1;	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为入口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Push(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st,e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mg[xi][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]=-1;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入口的迷宫值置为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523379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用栈求一条迷宫路径的算法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xi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yi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xe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ye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429000"/>
            <a:ext cx="4814895" cy="3177939"/>
            <a:chOff x="900113" y="2916792"/>
            <a:chExt cx="4814895" cy="3177939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3112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0    1    2     3    4    5</a:t>
              </a: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92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789931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3261264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为了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避免重复，当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一个方块进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栈时，将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迷宫值改为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6533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st,e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取栈顶方块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dirty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j=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di=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e.di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j==ye)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找到了出口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一条迷宫路径如下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k=0;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Pop(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st,e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出栈方块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dirty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path[k++]=e;	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4283" y="142852"/>
            <a:ext cx="6500858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(k&gt;=1)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   k--;				        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printf("\t(%d,%d)",path[k].i,path[k].j);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if ((k+2)%5==0)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每输出每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个方块后换一行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printf("\n");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printf("\n");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DestroyStack(st);//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true;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输出一条迷宫路径后返回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131079" y="1230042"/>
            <a:ext cx="1584325" cy="3413404"/>
            <a:chOff x="7131079" y="1230042"/>
            <a:chExt cx="1584325" cy="3413404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131079" y="4338646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i</a:t>
              </a:r>
              <a:r>
                <a:rPr lang="en-US" altLang="zh-CN" sz="2000"/>
                <a:t> </a:t>
              </a:r>
              <a:r>
                <a:rPr lang="zh-CN" altLang="en-US" sz="2000"/>
                <a:t>　</a:t>
              </a:r>
              <a:r>
                <a:rPr lang="en-US" altLang="zh-CN" sz="2000" i="1"/>
                <a:t>j</a:t>
              </a:r>
              <a:r>
                <a:rPr lang="en-US" altLang="zh-CN" sz="2000"/>
                <a:t>     di</a:t>
              </a: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4206880"/>
            <a:ext cx="3841769" cy="2393394"/>
            <a:chOff x="3209923" y="4206880"/>
            <a:chExt cx="3841769" cy="2393394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480056" y="4206880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919798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find=false;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(di&lt;4 &amp;&amp; !find)   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找相邻可走方块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(i1,j1)</a:t>
            </a:r>
            <a:endParaRPr lang="zh-CN" altLang="en-US" sz="200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di++;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switch(di)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0:i1=i-1; j1=j;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1:i1=i;   j1=j+1;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2:i1=i+1; j1=j;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3:i1=i;   j1=j-1;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(mg[i1][j1]==0)  find=true;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找到一个相邻可走方块，设置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44527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44527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44527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644527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644527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644527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80404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680404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680404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80404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680404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680404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16123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716123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16123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716123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716123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16123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52001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52001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2001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752001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52001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752001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561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87561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87561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87561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787561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787561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3439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823439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823439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823439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823439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823439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Text Box 182"/>
          <p:cNvSpPr txBox="1">
            <a:spLocks noChangeArrowheads="1"/>
          </p:cNvSpPr>
          <p:nvPr/>
        </p:nvSpPr>
        <p:spPr bwMode="auto">
          <a:xfrm>
            <a:off x="6840561" y="3081908"/>
            <a:ext cx="287337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</a:rPr>
              <a:t>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3636" y="1578106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从入口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）出发找到一个可走方块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6983025" y="2661050"/>
            <a:ext cx="1000132" cy="25001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286808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(find)  	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找到了一个相邻可走方块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(i1,j1)</a:t>
            </a:r>
            <a:endParaRPr lang="zh-CN" altLang="en-US" sz="200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 st-&gt;data[st-&gt;top].di=di;	 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修改原栈顶元素的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e.i=i1; e.j=j1; e.di=-1;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Push(st,e);		  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相邻可走方块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mg[i1][j1]=-1;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//(i1,j1)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迷宫值置为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8596" y="2928934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从入口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）出发找到一个可走方块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）进栈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8000"/>
                    </a:solidFill>
                  </a:rPr>
                  <a:t>1</a:t>
                </a: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没有路径可走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则退栈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Pop(st,e);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将栈顶方块退栈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mg[e.i][e.j]=0;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让退栈方块的位置变为其他路径可走方块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DestroyStack(st);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		</a:t>
            </a:r>
            <a:r>
              <a:rPr 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表示没有可走路径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2,4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）方块没有通路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退栈</a:t>
              </a: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疑难解答：</a:t>
            </a:r>
            <a:endParaRPr lang="en-US" altLang="zh-CN" sz="200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这里不将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mg[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栈顶方块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设置为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，程序执行也是正确的，但从原理上应该这样做，</a:t>
            </a:r>
            <a:r>
              <a:rPr lang="zh-CN" altLang="en-US" sz="1800">
                <a:solidFill>
                  <a:srgbClr val="002060"/>
                </a:solidFill>
                <a:ea typeface="微软雅黑" pitchFamily="34" charset="-122"/>
                <a:cs typeface="Times New Roman" pitchFamily="18" charset="0"/>
              </a:rPr>
              <a:t>回退后需要恢复环境！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5472112" cy="2218657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(!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(1,1,M,N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该迷宫问题没有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214422"/>
            <a:ext cx="5173671" cy="1920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(6,4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(4,6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(7,8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(8,8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642918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的迷宫，求解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显然，这个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不是最优解，即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不是最短路径。</a:t>
            </a: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214686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行走规则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：上、下、左、右相邻方块行走。其中（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）表示一个方块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142984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17203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143248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143248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59477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30992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08145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30992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60018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05751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57200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0    1    2     3    4    5     6    7    8    9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，图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每个方块，用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空白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表示通道，用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阴影表示障碍物。为了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算法方便，一般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在迷宫外围加上了一条围墙。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设置一个迷宫数组</a:t>
            </a:r>
            <a:r>
              <a:rPr 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mg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，其中每个元素表示一个方块的状态，为</a:t>
            </a:r>
            <a:r>
              <a:rPr 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时表示对应方块是通道，为</a:t>
            </a:r>
            <a:r>
              <a:rPr 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时表示对应方块不可走。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/>
              <a:t>int</a:t>
            </a:r>
            <a:r>
              <a:rPr lang="en-US" sz="2000" dirty="0"/>
              <a:t> mg[</a:t>
            </a:r>
            <a:r>
              <a:rPr lang="en-US" sz="2000" i="1" dirty="0" err="1"/>
              <a:t>M</a:t>
            </a:r>
            <a:r>
              <a:rPr lang="en-US" sz="2000" dirty="0" err="1"/>
              <a:t>+2</a:t>
            </a:r>
            <a:r>
              <a:rPr lang="en-US" sz="2000" dirty="0"/>
              <a:t>][</a:t>
            </a:r>
            <a:r>
              <a:rPr lang="en-US" sz="2000" i="1" dirty="0" err="1"/>
              <a:t>N</a:t>
            </a:r>
            <a:r>
              <a:rPr lang="en-US" sz="2000" dirty="0" err="1"/>
              <a:t>+2</a:t>
            </a:r>
            <a:r>
              <a:rPr lang="en-US" sz="2000" dirty="0"/>
              <a:t>]=</a:t>
            </a:r>
            <a:endParaRPr lang="zh-CN" altLang="en-US" sz="2000" dirty="0"/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0,0,0,0,1,1,0,0,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0,1,0,0,0,1,0,0,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0,1,1,1,0,1,1,0,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1,0,0,0,0,0,0,0,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}</a:t>
            </a:r>
          </a:p>
          <a:p>
            <a:pPr algn="l"/>
            <a:r>
              <a:rPr lang="en-US" sz="2000" dirty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0    1    2     3    4    5     6    7    8    9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919265"/>
            <a:chOff x="5345118" y="1257284"/>
            <a:chExt cx="1643074" cy="3919265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ea typeface="楷体" pitchFamily="49" charset="-122"/>
                  <a:cs typeface="Times New Roman" pitchFamily="18" charset="0"/>
                </a:rPr>
                <a:t>M×N</a:t>
              </a:r>
              <a:endParaRPr lang="zh-CN" altLang="en-US" dirty="0"/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在算法中用到的栈采用顺序栈存储结构，即将栈定义为：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247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	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top;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StType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定义顺序栈类型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14480" y="2786058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di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试探顺序：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从方位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开始，顺时针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i="1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2214554"/>
            <a:ext cx="5072098" cy="2571768"/>
            <a:chOff x="1785918" y="2500306"/>
            <a:chExt cx="5072098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di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+mj-ea"/>
                  <a:ea typeface="+mj-ea"/>
                </a:rPr>
                <a:t>-</a:t>
              </a:r>
              <a:r>
                <a:rPr lang="en-US" altLang="zh-CN" dirty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初始时，入口（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）作为当前方块。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所有走过的方块都会进栈！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57148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如果一个当前方块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）找到一个相邻可走方块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），就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继续从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）走下去。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71768"/>
            <a:chOff x="1785918" y="2500306"/>
            <a:chExt cx="535785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FF"/>
                  </a:solidFill>
                </a:rPr>
                <a:t>d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y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x</a:t>
              </a:r>
              <a:endParaRPr lang="zh-CN" alt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953</Words>
  <Application>Microsoft Office PowerPoint</Application>
  <PresentationFormat>全屏显示(4:3)</PresentationFormat>
  <Paragraphs>276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黑体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804</cp:revision>
  <dcterms:created xsi:type="dcterms:W3CDTF">2004-04-04T02:09:16Z</dcterms:created>
  <dcterms:modified xsi:type="dcterms:W3CDTF">2018-10-15T01:39:36Z</dcterms:modified>
</cp:coreProperties>
</file>