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426" r:id="rId2"/>
    <p:sldId id="427" r:id="rId3"/>
    <p:sldId id="301" r:id="rId4"/>
    <p:sldId id="300" r:id="rId5"/>
    <p:sldId id="384" r:id="rId6"/>
    <p:sldId id="302" r:id="rId7"/>
    <p:sldId id="303" r:id="rId8"/>
    <p:sldId id="304" r:id="rId9"/>
    <p:sldId id="305" r:id="rId10"/>
    <p:sldId id="320" r:id="rId11"/>
    <p:sldId id="307" r:id="rId12"/>
    <p:sldId id="308" r:id="rId13"/>
    <p:sldId id="407" r:id="rId14"/>
    <p:sldId id="428" r:id="rId15"/>
    <p:sldId id="408" r:id="rId16"/>
    <p:sldId id="409" r:id="rId17"/>
    <p:sldId id="410" r:id="rId18"/>
    <p:sldId id="430" r:id="rId19"/>
    <p:sldId id="429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0000"/>
    <a:srgbClr val="666699"/>
    <a:srgbClr val="660066"/>
    <a:srgbClr val="F8BFBE"/>
    <a:srgbClr val="008000"/>
    <a:srgbClr val="ED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730" autoAdjust="0"/>
    <p:restoredTop sz="94682" autoAdjust="0"/>
  </p:normalViewPr>
  <p:slideViewPr>
    <p:cSldViewPr>
      <p:cViewPr varScale="1">
        <p:scale>
          <a:sx n="74" d="100"/>
          <a:sy n="74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pic>
        <p:nvPicPr>
          <p:cNvPr id="7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79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8932" y="2405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链队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采用链表存储的队列称为链队，这里采用不带头结点的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实现。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772400" cy="5191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3.2.3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队列的链式存储结构及其基本运算的实现</a:t>
            </a:r>
            <a:endParaRPr kumimoji="1"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749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*&amp;q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p=(DataNode *)malloc(sizeof(DataNode));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p-&gt;data=e;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p-&gt;next=NULL;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q-&gt;rear==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若链队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为空，新结点是队首结点又是队尾结点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  q-&gt;rear-&gt;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next=p;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结点链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队尾，并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指向它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825" y="2928934"/>
            <a:ext cx="8335982" cy="3036899"/>
            <a:chOff x="250825" y="2928934"/>
            <a:chExt cx="8335982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50825" y="4867275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7"/>
            <p:cNvSpPr>
              <a:spLocks/>
            </p:cNvSpPr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deQueue(q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考虑情况：</a:t>
            </a:r>
            <a:endParaRPr kumimoji="1"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原队列为空</a:t>
            </a:r>
            <a:endParaRPr kumimoji="1" lang="en-US" altLang="zh-CN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原队列只有一个结点</a:t>
            </a:r>
            <a:endParaRPr kumimoji="1" lang="en-US" altLang="zh-CN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001000" cy="3749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pt-BR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kumimoji="1"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*&amp;q</a:t>
            </a:r>
            <a:r>
              <a:rPr kumimoji="1" lang="zh-CN" altLang="pt-BR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(q-&gt;rear==NULL) return false;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队列为空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t=q-&gt;front;		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q-&gt;front==q-&gt;rear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队列中只有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一个结点时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q-&gt;front=q-&gt;rear=NULL;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			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队列中有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多个结点时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q-&gt;front=q-&gt;front-&gt;next;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e=t-&gt;data;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free(t);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357430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8140" name="Freeform 13"/>
            <p:cNvSpPr>
              <a:spLocks/>
            </p:cNvSpPr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Freeform 14"/>
            <p:cNvSpPr>
              <a:spLocks/>
            </p:cNvSpPr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47" name="Freeform 20"/>
            <p:cNvSpPr>
              <a:spLocks/>
            </p:cNvSpPr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删除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91554" cy="14957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3-8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采用一个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不带头结点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只有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个尾结点指针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的循环单链表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存储队列，设计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队列的初始化、进队和出队等算法。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122491"/>
            <a:chOff x="1071538" y="2263775"/>
            <a:chExt cx="6480175" cy="212249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2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3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7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这样的链队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通过尾结点指针</a:t>
              </a:r>
              <a:r>
                <a:rPr lang="en-US" altLang="zh-CN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唯一标识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删除单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链表首结点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链队的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63659" y="377815"/>
            <a:ext cx="6480175" cy="2122491"/>
            <a:chOff x="1071538" y="2263775"/>
            <a:chExt cx="6480175" cy="2122491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这样的链队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通过尾结点指针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唯一标识。</a:t>
              </a: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32650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*&amp;rear)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*rear)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return(rear==NULL);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642350" cy="4359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*&amp;rear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x)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进队运算算法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创建新结点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p-&gt;data=x;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(rear==NULL)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原链队为空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p-&gt;next=p;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构成循环链表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p-&gt;next=rear-&gt;next;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结点插入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rear-&gt;next=p;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rear=p;			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指向这个新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插入的结点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76293" y="3071810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905281" y="5434034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7" name="Freeform 13"/>
            <p:cNvSpPr>
              <a:spLocks/>
            </p:cNvSpPr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Freeform 16"/>
            <p:cNvSpPr>
              <a:spLocks/>
            </p:cNvSpPr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6063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*&amp;rear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&amp;x)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*q;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(rear==NULL) return false;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if (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rear-&gt;next==rear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原队中只有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x=rear-&gt;data;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free(rear);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rear=NULL;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			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原队中有两个或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以上的结点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return true;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71538" y="2786058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7" name="Freeform 9"/>
            <p:cNvSpPr>
              <a:spLocks/>
            </p:cNvSpPr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859338" y="550547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1" name="Freeform 13"/>
            <p:cNvSpPr>
              <a:spLocks/>
            </p:cNvSpPr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143512"/>
              <a:ext cx="1214446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875215" y="4554148"/>
              <a:ext cx="1143008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删除</a:t>
              </a: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1142984"/>
            <a:ext cx="700092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链队和顺序队两种存储结构有什么不同？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通常将队头和队尾两个指针合起来：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904" name="Arc 23"/>
          <p:cNvSpPr>
            <a:spLocks/>
          </p:cNvSpPr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14325" y="19891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323850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链队组成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）存储队列元素的单链表结点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        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 指向队头和队尾指针的</a:t>
              </a: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链队头结点    </a:t>
              </a: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>
              <a:off x="3602" y="2758"/>
              <a:ext cx="31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2426" y="3249"/>
              <a:ext cx="0" cy="22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>
              <a:off x="476" y="3475"/>
              <a:ext cx="19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41"/>
            <p:cNvSpPr>
              <a:spLocks/>
            </p:cNvSpPr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链队的进队和出队操作演示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38916" name="Arc 15"/>
          <p:cNvSpPr>
            <a:spLocks/>
          </p:cNvSpPr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479655" y="15319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489180" y="19986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54230" y="1886100"/>
            <a:ext cx="6418263" cy="2311250"/>
            <a:chOff x="2254230" y="1886100"/>
            <a:chExt cx="6418263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Arc 36"/>
            <p:cNvSpPr>
              <a:spLocks/>
            </p:cNvSpPr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254230" y="3333750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263755" y="38004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8942" name="Freeform 44"/>
            <p:cNvSpPr>
              <a:spLocks/>
            </p:cNvSpPr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63755" y="4143380"/>
            <a:ext cx="4833938" cy="1612895"/>
            <a:chOff x="2263755" y="4143380"/>
            <a:chExt cx="4833938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263755" y="4244975"/>
              <a:ext cx="4833938" cy="1511300"/>
              <a:chOff x="2263755" y="4244975"/>
              <a:chExt cx="4833938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ea typeface="楷体" pitchFamily="49" charset="-122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3" name="Arc 57"/>
              <p:cNvSpPr>
                <a:spLocks/>
              </p:cNvSpPr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263755" y="4892675"/>
                <a:ext cx="792163" cy="40005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273280" y="5359400"/>
                <a:ext cx="792163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>
                <a:spLocks/>
              </p:cNvSpPr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910880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qnode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81854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*front;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*rear;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队尾结点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LinkQuNode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链队中头结点类型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LinkQuNode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中数据结点类型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删除单链表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首数据结点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链队的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854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itchFamily="18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itchFamily="18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itchFamily="18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在链队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存储中，队列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构造一个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空队列，即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只创建一个链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队头结点，其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域均置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数据元素结点。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571504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InitQueue(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*&amp;q)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q=(LinkQuNode *)malloc(sizeof(LinkQuNode));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q-&gt;front=q-&gt;rear=NULL;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1882" y="4000504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链队结点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释放队列占用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的存储空间，包括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队头结点和所有数据结点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存储空间。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4282" y="1484313"/>
            <a:ext cx="7991475" cy="347787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*&amp;q)</a:t>
            </a:r>
            <a:endParaRPr lang="pt-BR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 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*p=q-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</a:t>
            </a:r>
            <a:r>
              <a:rPr lang="zh-CN" altLang="pt-BR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  	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指向队</a:t>
            </a:r>
            <a:r>
              <a:rPr lang="zh-CN" altLang="pt-BR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头数据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pt-BR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 (p!=NULL)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释放数据结点占用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r=p-&gt;next;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(r!=NULL)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free(p);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free(p);  free(q);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链队结点占用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3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链队结点的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，表示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队列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为空，返回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；否则返回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44921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return(q-&gt;rear==NULL);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500198"/>
            <a:chOff x="2501882" y="4071942"/>
            <a:chExt cx="3070250" cy="150019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空链队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rear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374967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enQueue(q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考虑情况：</a:t>
            </a:r>
            <a:endParaRPr kumimoji="1"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9629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原队列为空</a:t>
            </a:r>
            <a:endParaRPr kumimoji="1" lang="en-US" altLang="zh-CN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893</Words>
  <Application>Microsoft Office PowerPoint</Application>
  <PresentationFormat>全屏显示(4:3)</PresentationFormat>
  <Paragraphs>280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708</cp:revision>
  <dcterms:created xsi:type="dcterms:W3CDTF">2004-04-04T02:09:16Z</dcterms:created>
  <dcterms:modified xsi:type="dcterms:W3CDTF">2018-10-15T02:09:15Z</dcterms:modified>
</cp:coreProperties>
</file>