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Bree Serif"/>
      <p:regular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534a7a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534a7a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534a7a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534a7a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534a7a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534a7a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c534a7a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c534a7a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534a7a5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534a7a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534a7a5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534a7a5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534a7a5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534a7a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c534a7a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c534a7a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ilikwhite/CSU-Senior-Project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Programing VS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406775" y="3464600"/>
            <a:ext cx="45540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Author: Kilik White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Major:  Computer Science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Advisor:  Dr. Hayes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So programing competitions are a major event for programers to show off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their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skills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But there is not mauch in group practice methods for those programers to improve traditionally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This is what this program is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meant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to solve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That is because the practicing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competitors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can use this program to practice at any time and any place.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It functions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similarly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to HackerRank but there is an online aspect of the program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25" y="2284050"/>
            <a:ext cx="3942700" cy="22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the program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Bree Serif"/>
                <a:ea typeface="Bree Serif"/>
                <a:cs typeface="Bree Serif"/>
                <a:sym typeface="Bree Serif"/>
              </a:rPr>
              <a:t>Give me just a moment… to start up this program…</a:t>
            </a:r>
            <a:endParaRPr sz="16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842900"/>
            <a:ext cx="3790350" cy="27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00" y="1773275"/>
            <a:ext cx="3399851" cy="216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Background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35700" y="233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Background and process during presentation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Packages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Researched and later used: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Meteor JS(at First)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React JS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Socket-io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NPM packages: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■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React-ace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■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Sandbox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■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react-time-hook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0" y="3171200"/>
            <a:ext cx="3553243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7" y="1555575"/>
            <a:ext cx="2551099" cy="14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As to how it was tested I followed the test cases that was made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Example:  “Check the response on pressing the Practice Button”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○"/>
            </a:pP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 </a:t>
            </a: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recommend</a:t>
            </a:r>
            <a:r>
              <a:rPr lang="en" sz="13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looking at the docs section to see the charts.</a:t>
            </a:r>
            <a:endParaRPr sz="13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 tested it myself using my Desktop computer and I got my mom to test the program to see if there are any errors that are in there.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The results is the program passed 85% of the tests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91225"/>
            <a:ext cx="3530475" cy="2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One of the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Challenges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that I had to overcome is to restart development as a result of Meteor.js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 could not figure out how to get Ace.editor to work with Meteor.Js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It was an issue because Ace.editor is the most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important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part of the program 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Executing the JavaScript code that the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competitor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create with the hidden test cases.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Bree Serif"/>
              <a:buChar char="○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Was initially going to use eval()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Handling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the security concerns with executing the competitors JavaScript.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80450"/>
            <a:ext cx="3430425" cy="1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Enhancements?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One of the plans was to 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possibly</a:t>
            </a: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 add more questions instead of it being just one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Another plan was to add other languages down the line since I was thinking of adding C++  and python into the program for the questions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Finally I wanted to make some small improvements like some towards the online feature of the project down the line.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648775"/>
            <a:ext cx="1642674" cy="18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298" y="3063675"/>
            <a:ext cx="166893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This presentation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Here is the Link to my github repository: </a:t>
            </a: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https://github.com/kilikwhite/CSU-Senior-Project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Any Questions???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25" y="2329825"/>
            <a:ext cx="2589600" cy="25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Languages Hardware and Software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The Project Language of this Project is JavaScript.</a:t>
            </a:r>
            <a:endParaRPr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The Software that I used to program this project is Visual Studio Code.</a:t>
            </a:r>
            <a:endParaRPr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Bree Serif"/>
              <a:buChar char="●"/>
            </a:pPr>
            <a:r>
              <a:rPr lang="en">
                <a:solidFill>
                  <a:srgbClr val="434343"/>
                </a:solidFill>
                <a:latin typeface="Bree Serif"/>
                <a:ea typeface="Bree Serif"/>
                <a:cs typeface="Bree Serif"/>
                <a:sym typeface="Bree Serif"/>
              </a:rPr>
              <a:t>The Hardware that I used to program this project is my home computer and My Laptop.</a:t>
            </a:r>
            <a:endParaRPr sz="1500">
              <a:solidFill>
                <a:srgbClr val="434343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