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3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3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6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2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3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9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EC6B-6757-4A54-9F7E-4C3734D28B7E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EC77-972B-49DC-81D9-E906AAA879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37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E52E8-CC23-3B9F-27EC-138E5A8B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68" y="1828800"/>
            <a:ext cx="10935477" cy="2895600"/>
          </a:xfrm>
        </p:spPr>
        <p:txBody>
          <a:bodyPr>
            <a:normAutofit fontScale="90000"/>
          </a:bodyPr>
          <a:lstStyle/>
          <a:p>
            <a:r>
              <a:rPr lang="tr-TR" dirty="0"/>
              <a:t>Görüntü İşleme Teknikleri Kullanılarak Ekmek Doku Analizi ve Arayüz Programının Geliştirilmesi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19A9EC-CC83-B868-C258-F9C748778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30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B6B1F-07A3-20B1-BF53-F66F035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Sıcaklık, öz miktar ve kalite sebebiyle bir çok madde gibi ekmekler de bayatlamaktadır. </a:t>
            </a:r>
            <a:br>
              <a:rPr lang="tr-T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7057B4-856D-F6F5-1D27-47C8AD18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bayatlamalar sonucunda maddelerde çeşitli değişiklikler ortaya çıkmaktadır (tat değişimi, koku değişimi gibi).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Fakat bu bayatlamaların yanında uygun miktarda katkı maddeleri ile ürünlerin raf ömrü uzar, hacmi artar, gözenek yapıları iyileşir ve dokuları daha iyi olur.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824C1E-C214-4D46-6C2D-9F6AF80D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09" y="1752600"/>
            <a:ext cx="359666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FFD7B40-DE25-8911-5F5A-07F9DB8E6761}"/>
              </a:ext>
            </a:extLst>
          </p:cNvPr>
          <p:cNvSpPr txBox="1"/>
          <p:nvPr/>
        </p:nvSpPr>
        <p:spPr>
          <a:xfrm>
            <a:off x="417251" y="1387136"/>
            <a:ext cx="8975324" cy="34016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Yapısında bulunan yağlar gözenekleri çevreleyip hava geçişini engellediğinden, ekmeğin gözenekli yapı alarak hacim kazanmasını sağlar.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yüzden ekmek içi doku dağılımının belirlenmesi, gerek ekmeğin bayatlama süresinin değerlendirilmesinde, gerek ekmek kalitesinin belirlenmesinde kullanılan en önemli parametrelerden biridir.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771135-04FC-AF76-6F27-2D2E73A4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73" y="1849519"/>
            <a:ext cx="2559727" cy="24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0F3A1DA-5ABB-C91C-DEA5-EF02917AE843}"/>
              </a:ext>
            </a:extLst>
          </p:cNvPr>
          <p:cNvSpPr txBox="1"/>
          <p:nvPr/>
        </p:nvSpPr>
        <p:spPr>
          <a:xfrm>
            <a:off x="641410" y="1438182"/>
            <a:ext cx="7756865" cy="12603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Gelişen </a:t>
            </a:r>
            <a:r>
              <a:rPr lang="tr-TR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görüntü işleme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teknikleriyle birlikte ekmek kalite analizlerinin daha ucuz, hızlı ve güvenilir şekilde yapılabilmesi sağlanmaya çalışılmaktadır.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5675891-7E9D-FC18-0919-8EF5BE63D82A}"/>
              </a:ext>
            </a:extLst>
          </p:cNvPr>
          <p:cNvSpPr txBox="1"/>
          <p:nvPr/>
        </p:nvSpPr>
        <p:spPr>
          <a:xfrm>
            <a:off x="641409" y="2999684"/>
            <a:ext cx="8680143" cy="25484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Hazırlanmış ekmeklerin istenen boyutlarda dilimlenerek, gelişmiş tarayıcılarla görüntülerin hassas bir şekilde alınıp, bilgisayar ortamında incelenebilecek hale getirilmesi mümkündür.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sayede birçok görüntü işleme tekniklerinin kullanılmasına imkân sağlanarak ekmek kalitesine yönelik analiz yapmak daha kolay hale gelmektedir.</a:t>
            </a:r>
          </a:p>
        </p:txBody>
      </p:sp>
    </p:spTree>
    <p:extLst>
      <p:ext uri="{BB962C8B-B14F-4D97-AF65-F5344CB8AC3E}">
        <p14:creationId xmlns:p14="http://schemas.microsoft.com/office/powerpoint/2010/main" val="32710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63E7FD0-6419-8D08-304B-431215CD7AF1}"/>
              </a:ext>
            </a:extLst>
          </p:cNvPr>
          <p:cNvSpPr txBox="1"/>
          <p:nvPr/>
        </p:nvSpPr>
        <p:spPr>
          <a:xfrm>
            <a:off x="390617" y="1056442"/>
            <a:ext cx="9312675" cy="29436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Ekmek üzerinde bazı bilim insanları tarafından gerekli deneyler ve çalışmalar yapılmıştır. Yapılan çalışmalar sonucunda;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Yapılan çalışmada görüntü işleme teknikleri kullanılarak ekmek gözenekleri bölütlenmiştir.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sayede ekmek doku özellikleri belirlenerek katkı maddesinin cinsine, miktarına bağlı olarak ekmek yapısında meydana gelen değişimler ve gözeneklere ait sayısal veriler elde edilerek belirlenmiştir.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DC244B-B1E2-9242-6257-80C7224FA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21" y="4117389"/>
            <a:ext cx="4328419" cy="2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8E311D-34AC-6EFB-74BF-45964CDB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 OLARAK;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BABF6E-7FD6-CDA1-33B2-E7B8C85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Sonuç olarak, görüntü işlemenin hayatımızın her alanında yer aldığını ve alabileceğini anlamış olduk.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438680-74B6-5DDC-B532-5E122392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30" y="3736870"/>
            <a:ext cx="6132250" cy="22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CA2DD10-57A8-646B-E7BE-AF8455692AC4}"/>
              </a:ext>
            </a:extLst>
          </p:cNvPr>
          <p:cNvSpPr txBox="1"/>
          <p:nvPr/>
        </p:nvSpPr>
        <p:spPr>
          <a:xfrm>
            <a:off x="2476870" y="2905780"/>
            <a:ext cx="6533965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tr-TR" sz="2800" b="1" i="1" dirty="0">
                <a:latin typeface="Bahnschrift SemiBold" panose="020B0502040204020203" pitchFamily="34" charset="0"/>
              </a:rPr>
              <a:t>Dinlediğiniz için teşekkür ederim..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FEB2B31-FEC3-A64F-06DB-66C58585DFF4}"/>
              </a:ext>
            </a:extLst>
          </p:cNvPr>
          <p:cNvSpPr txBox="1"/>
          <p:nvPr/>
        </p:nvSpPr>
        <p:spPr>
          <a:xfrm>
            <a:off x="9783968" y="5588468"/>
            <a:ext cx="240803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tr-TR" dirty="0"/>
              <a:t>Fatih Kılınç</a:t>
            </a:r>
          </a:p>
          <a:p>
            <a:r>
              <a:rPr lang="tr-TR" dirty="0"/>
              <a:t>02205076006</a:t>
            </a:r>
          </a:p>
          <a:p>
            <a:r>
              <a:rPr lang="tr-TR" dirty="0"/>
              <a:t>3.Sınıf-İkinci Öğretim</a:t>
            </a:r>
          </a:p>
        </p:txBody>
      </p:sp>
    </p:spTree>
    <p:extLst>
      <p:ext uri="{BB962C8B-B14F-4D97-AF65-F5344CB8AC3E}">
        <p14:creationId xmlns:p14="http://schemas.microsoft.com/office/powerpoint/2010/main" val="37984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vi atom tasarım şablonu">
  <a:themeElements>
    <a:clrScheme name="Yeşil Sarı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8_TF03460636" id="{86B8050B-CFEB-490E-ACFF-F186922E53FF}" vid="{07B225FB-FC48-4FAF-8AF2-F979B0599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tf03460636_win32</Template>
  <TotalTime>19</TotalTime>
  <Words>253</Words>
  <Application>Microsoft Office PowerPoint</Application>
  <PresentationFormat>Geniş ekran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Century Gothic</vt:lpstr>
      <vt:lpstr>Mavi atom tasarım şablonu</vt:lpstr>
      <vt:lpstr>Görüntü İşleme Teknikleri Kullanılarak Ekmek Doku Analizi ve Arayüz Programının Geliştirilmesi </vt:lpstr>
      <vt:lpstr>Sıcaklık, öz miktar ve kalite sebebiyle bir çok madde gibi ekmekler de bayatlamaktadır.  </vt:lpstr>
      <vt:lpstr>PowerPoint Sunusu</vt:lpstr>
      <vt:lpstr>PowerPoint Sunusu</vt:lpstr>
      <vt:lpstr>PowerPoint Sunusu</vt:lpstr>
      <vt:lpstr>SONUÇ OLARAK;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Teknikleri Kullanılarak Ekmek Doku Analizi ve Arayüz Programının Geliştirilmesi </dc:title>
  <dc:creator>Fatih</dc:creator>
  <cp:lastModifiedBy>Fatih</cp:lastModifiedBy>
  <cp:revision>1</cp:revision>
  <dcterms:created xsi:type="dcterms:W3CDTF">2022-11-09T19:26:39Z</dcterms:created>
  <dcterms:modified xsi:type="dcterms:W3CDTF">2022-11-09T19:46:18Z</dcterms:modified>
</cp:coreProperties>
</file>