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1A62-0A2D-4278-89C4-EC97C8235640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3E1-B58B-4132-A4AA-F0E19C121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7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1A62-0A2D-4278-89C4-EC97C8235640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3E1-B58B-4132-A4AA-F0E19C121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1A62-0A2D-4278-89C4-EC97C8235640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3E1-B58B-4132-A4AA-F0E19C121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9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4443060" y="6612990"/>
            <a:ext cx="360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4BA932A6-73BD-41F2-B2D6-533AAEB0E77B}" type="slidenum"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6766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4443060" y="6612990"/>
            <a:ext cx="360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4BA932A6-73BD-41F2-B2D6-533AAEB0E77B}" type="slidenum"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6766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1A62-0A2D-4278-89C4-EC97C8235640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3E1-B58B-4132-A4AA-F0E19C121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5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1A62-0A2D-4278-89C4-EC97C8235640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3E1-B58B-4132-A4AA-F0E19C121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1A62-0A2D-4278-89C4-EC97C8235640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3E1-B58B-4132-A4AA-F0E19C121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9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1A62-0A2D-4278-89C4-EC97C8235640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3E1-B58B-4132-A4AA-F0E19C121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2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1A62-0A2D-4278-89C4-EC97C8235640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3E1-B58B-4132-A4AA-F0E19C121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1A62-0A2D-4278-89C4-EC97C8235640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3E1-B58B-4132-A4AA-F0E19C121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8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1A62-0A2D-4278-89C4-EC97C8235640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3E1-B58B-4132-A4AA-F0E19C121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4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1A62-0A2D-4278-89C4-EC97C8235640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3E1-B58B-4132-A4AA-F0E19C121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2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1A62-0A2D-4278-89C4-EC97C8235640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D3E1-B58B-4132-A4AA-F0E19C121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323850" y="63674"/>
            <a:ext cx="8496300" cy="340990"/>
            <a:chOff x="323850" y="63674"/>
            <a:chExt cx="8496300" cy="340990"/>
          </a:xfrm>
        </p:grpSpPr>
        <p:sp>
          <p:nvSpPr>
            <p:cNvPr id="2" name="TextBox 1"/>
            <p:cNvSpPr txBox="1"/>
            <p:nvPr/>
          </p:nvSpPr>
          <p:spPr>
            <a:xfrm>
              <a:off x="999571" y="77738"/>
              <a:ext cx="7820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n-ea"/>
                </a:rPr>
                <a:t>&gt; SCM &gt; </a:t>
              </a:r>
              <a:r>
                <a:rPr lang="ko-KR" altLang="en-US" sz="1100" dirty="0" smtClean="0">
                  <a:latin typeface="+mn-ea"/>
                </a:rPr>
                <a:t>배송업무 </a:t>
              </a:r>
              <a:r>
                <a:rPr lang="en-US" altLang="ko-KR" sz="1100" dirty="0">
                  <a:latin typeface="+mn-ea"/>
                </a:rPr>
                <a:t>&gt; </a:t>
              </a:r>
              <a:r>
                <a:rPr lang="ko-KR" altLang="en-US" sz="1100" dirty="0" err="1" smtClean="0">
                  <a:latin typeface="+mn-ea"/>
                </a:rPr>
                <a:t>배송예정서일반등록</a:t>
              </a:r>
              <a:r>
                <a:rPr lang="ko-KR" altLang="en-US" sz="1100" dirty="0" smtClean="0">
                  <a:latin typeface="+mn-ea"/>
                </a:rPr>
                <a:t>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방법</a:t>
              </a:r>
              <a:r>
                <a:rPr lang="en-US" altLang="ko-KR" sz="1100" dirty="0" smtClean="0">
                  <a:latin typeface="+mn-ea"/>
                </a:rPr>
                <a:t>1)</a:t>
              </a:r>
              <a:endParaRPr lang="ko-KR" altLang="en-US" sz="1100" dirty="0">
                <a:latin typeface="+mn-ea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/>
            <a:srcRect l="1109" t="11133" r="90472" b="82484"/>
            <a:stretch/>
          </p:blipFill>
          <p:spPr>
            <a:xfrm>
              <a:off x="323900" y="63674"/>
              <a:ext cx="675671" cy="288032"/>
            </a:xfrm>
            <a:prstGeom prst="rect">
              <a:avLst/>
            </a:prstGeom>
          </p:spPr>
        </p:pic>
        <p:cxnSp>
          <p:nvCxnSpPr>
            <p:cNvPr id="4" name="직선 연결선 3"/>
            <p:cNvCxnSpPr/>
            <p:nvPr/>
          </p:nvCxnSpPr>
          <p:spPr>
            <a:xfrm>
              <a:off x="323850" y="404664"/>
              <a:ext cx="8496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84213" y="5157788"/>
            <a:ext cx="4535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>
                <a:latin typeface="+mn-ea"/>
                <a:ea typeface="+mn-ea"/>
              </a:rPr>
              <a:t> </a:t>
            </a:r>
            <a:r>
              <a:rPr lang="ko-KR" altLang="en-US" sz="1100" i="1" dirty="0" smtClean="0">
                <a:latin typeface="+mn-ea"/>
                <a:ea typeface="+mn-ea"/>
              </a:rPr>
              <a:t>돋보기 버튼을 눌러 </a:t>
            </a:r>
            <a:r>
              <a:rPr lang="ko-KR" altLang="en-US" sz="1100" i="1" dirty="0" err="1" smtClean="0">
                <a:latin typeface="+mn-ea"/>
                <a:ea typeface="+mn-ea"/>
              </a:rPr>
              <a:t>팝업창에서</a:t>
            </a:r>
            <a:r>
              <a:rPr lang="ko-KR" altLang="en-US" sz="1100" i="1" dirty="0" smtClean="0">
                <a:latin typeface="+mn-ea"/>
                <a:ea typeface="+mn-ea"/>
              </a:rPr>
              <a:t> 기간에 따른 수주전표를 검색</a:t>
            </a:r>
            <a:endParaRPr lang="ko-KR" altLang="en-US" sz="1100" i="1" dirty="0"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192" y="5170775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84213" y="5447561"/>
            <a:ext cx="4535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>
                <a:latin typeface="+mn-ea"/>
                <a:ea typeface="+mn-ea"/>
              </a:rPr>
              <a:t> </a:t>
            </a:r>
            <a:r>
              <a:rPr lang="ko-KR" altLang="en-US" sz="1100" i="1" dirty="0" smtClean="0">
                <a:latin typeface="+mn-ea"/>
                <a:ea typeface="+mn-ea"/>
              </a:rPr>
              <a:t>배송예정일자</a:t>
            </a:r>
            <a:r>
              <a:rPr lang="en-US" altLang="ko-KR" sz="1100" i="1" dirty="0" smtClean="0">
                <a:latin typeface="+mn-ea"/>
                <a:ea typeface="+mn-ea"/>
              </a:rPr>
              <a:t>, </a:t>
            </a:r>
            <a:r>
              <a:rPr lang="ko-KR" altLang="en-US" sz="1100" i="1" dirty="0" err="1" smtClean="0">
                <a:latin typeface="+mn-ea"/>
                <a:ea typeface="+mn-ea"/>
              </a:rPr>
              <a:t>매취수탁구분</a:t>
            </a:r>
            <a:r>
              <a:rPr lang="en-US" altLang="ko-KR" sz="1100" i="1" dirty="0" smtClean="0">
                <a:latin typeface="+mn-ea"/>
                <a:ea typeface="+mn-ea"/>
              </a:rPr>
              <a:t>, </a:t>
            </a:r>
            <a:r>
              <a:rPr lang="ko-KR" altLang="en-US" sz="1100" i="1" dirty="0" smtClean="0">
                <a:latin typeface="+mn-ea"/>
                <a:ea typeface="+mn-ea"/>
              </a:rPr>
              <a:t>배송차량을 선택</a:t>
            </a:r>
            <a:endParaRPr lang="ko-KR" altLang="en-US" sz="1100" i="1" dirty="0"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9192" y="5460548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84213" y="5738643"/>
            <a:ext cx="7128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>
                <a:latin typeface="+mn-ea"/>
                <a:ea typeface="+mn-ea"/>
              </a:rPr>
              <a:t> </a:t>
            </a:r>
            <a:r>
              <a:rPr lang="ko-KR" altLang="en-US" sz="1100" i="1" dirty="0" smtClean="0">
                <a:latin typeface="+mn-ea"/>
                <a:ea typeface="+mn-ea"/>
              </a:rPr>
              <a:t>등록하고자 하는 상품코드의 행을 클릭한 후 원하는 </a:t>
            </a:r>
            <a:r>
              <a:rPr lang="ko-KR" altLang="en-US" sz="1100" i="1" dirty="0" err="1" smtClean="0">
                <a:latin typeface="+mn-ea"/>
                <a:ea typeface="+mn-ea"/>
              </a:rPr>
              <a:t>배송예정량</a:t>
            </a:r>
            <a:r>
              <a:rPr lang="en-US" altLang="ko-KR" sz="1100" i="1" dirty="0" smtClean="0">
                <a:latin typeface="+mn-ea"/>
                <a:ea typeface="+mn-ea"/>
              </a:rPr>
              <a:t>, </a:t>
            </a:r>
            <a:r>
              <a:rPr lang="ko-KR" altLang="en-US" sz="1100" i="1" dirty="0" smtClean="0">
                <a:latin typeface="+mn-ea"/>
                <a:ea typeface="+mn-ea"/>
              </a:rPr>
              <a:t>공급가능일자</a:t>
            </a:r>
            <a:r>
              <a:rPr lang="en-US" altLang="ko-KR" sz="1100" i="1" dirty="0" smtClean="0">
                <a:latin typeface="+mn-ea"/>
                <a:ea typeface="+mn-ea"/>
              </a:rPr>
              <a:t>, </a:t>
            </a:r>
            <a:r>
              <a:rPr lang="ko-KR" altLang="en-US" sz="1100" i="1" dirty="0" err="1" smtClean="0">
                <a:latin typeface="+mn-ea"/>
                <a:ea typeface="+mn-ea"/>
              </a:rPr>
              <a:t>결품사유를</a:t>
            </a:r>
            <a:r>
              <a:rPr lang="ko-KR" altLang="en-US" sz="1100" i="1" dirty="0" smtClean="0">
                <a:latin typeface="+mn-ea"/>
                <a:ea typeface="+mn-ea"/>
              </a:rPr>
              <a:t> 입력</a:t>
            </a:r>
            <a:endParaRPr lang="ko-KR" altLang="en-US" sz="1100" i="1" dirty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9192" y="5751630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84213" y="6021288"/>
            <a:ext cx="7056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>
                <a:latin typeface="+mn-ea"/>
                <a:ea typeface="+mn-ea"/>
              </a:rPr>
              <a:t> </a:t>
            </a:r>
            <a:r>
              <a:rPr lang="ko-KR" altLang="en-US" sz="1100" i="1" dirty="0" smtClean="0">
                <a:latin typeface="+mn-ea"/>
                <a:ea typeface="+mn-ea"/>
              </a:rPr>
              <a:t>저장버튼을 눌러 </a:t>
            </a:r>
            <a:r>
              <a:rPr lang="ko-KR" altLang="en-US" sz="1100" i="1" dirty="0" err="1" smtClean="0">
                <a:latin typeface="+mn-ea"/>
                <a:ea typeface="+mn-ea"/>
              </a:rPr>
              <a:t>배송예정서일반등록을</a:t>
            </a:r>
            <a:r>
              <a:rPr lang="ko-KR" altLang="en-US" sz="1100" i="1" dirty="0" smtClean="0">
                <a:latin typeface="+mn-ea"/>
                <a:ea typeface="+mn-ea"/>
              </a:rPr>
              <a:t> 수행</a:t>
            </a:r>
            <a:r>
              <a:rPr lang="en-US" altLang="ko-KR" sz="1100" i="1" dirty="0" smtClean="0">
                <a:latin typeface="+mn-ea"/>
                <a:ea typeface="+mn-ea"/>
              </a:rPr>
              <a:t>. </a:t>
            </a:r>
            <a:r>
              <a:rPr lang="ko-KR" altLang="en-US" sz="1100" i="1" dirty="0" err="1" smtClean="0">
                <a:latin typeface="+mn-ea"/>
                <a:ea typeface="+mn-ea"/>
              </a:rPr>
              <a:t>거래명서</a:t>
            </a:r>
            <a:r>
              <a:rPr lang="ko-KR" altLang="en-US" sz="1100" i="1" dirty="0" smtClean="0">
                <a:latin typeface="+mn-ea"/>
                <a:ea typeface="+mn-ea"/>
              </a:rPr>
              <a:t> 출력 및 도움말</a:t>
            </a:r>
            <a:r>
              <a:rPr lang="en-US" altLang="ko-KR" sz="1100" i="1" dirty="0" smtClean="0">
                <a:latin typeface="+mn-ea"/>
                <a:ea typeface="+mn-ea"/>
              </a:rPr>
              <a:t>, </a:t>
            </a:r>
            <a:r>
              <a:rPr lang="ko-KR" altLang="en-US" sz="1100" i="1" dirty="0" smtClean="0">
                <a:latin typeface="+mn-ea"/>
                <a:ea typeface="+mn-ea"/>
              </a:rPr>
              <a:t>초기화 기능 제공</a:t>
            </a:r>
            <a:endParaRPr lang="ko-KR" altLang="en-US" sz="1100" i="1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9192" y="6034275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4</a:t>
            </a:r>
            <a:endParaRPr lang="ko-KR" altLang="en-US" sz="900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48680"/>
            <a:ext cx="7920880" cy="4320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763688" y="1628800"/>
            <a:ext cx="1440160" cy="199282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60232" y="1340768"/>
            <a:ext cx="1440160" cy="199282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99792" y="2060848"/>
            <a:ext cx="2448272" cy="288032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6200000">
            <a:off x="3131840" y="3933056"/>
            <a:ext cx="576064" cy="288032"/>
          </a:xfrm>
          <a:prstGeom prst="rightArrow">
            <a:avLst>
              <a:gd name="adj1" fmla="val 50000"/>
              <a:gd name="adj2" fmla="val 8527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87824" y="1412776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8924" y="548680"/>
            <a:ext cx="2689300" cy="14274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4" name="오른쪽 화살표 23"/>
          <p:cNvSpPr/>
          <p:nvPr/>
        </p:nvSpPr>
        <p:spPr>
          <a:xfrm>
            <a:off x="3275856" y="1556792"/>
            <a:ext cx="648072" cy="288032"/>
          </a:xfrm>
          <a:prstGeom prst="rightArrow">
            <a:avLst>
              <a:gd name="adj1" fmla="val 50000"/>
              <a:gd name="adj2" fmla="val 8527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20072" y="2132856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356992"/>
            <a:ext cx="6768752" cy="1080120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40352" y="3861048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3851920" y="3645024"/>
            <a:ext cx="1296144" cy="144016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55776" y="3398520"/>
            <a:ext cx="1296144" cy="144016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305352" y="3645024"/>
            <a:ext cx="2474560" cy="144016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68344" y="1052736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4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4517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7920880" cy="4320480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323850" y="63674"/>
            <a:ext cx="8496300" cy="340990"/>
            <a:chOff x="323850" y="63674"/>
            <a:chExt cx="8496300" cy="340990"/>
          </a:xfrm>
        </p:grpSpPr>
        <p:sp>
          <p:nvSpPr>
            <p:cNvPr id="2" name="TextBox 1"/>
            <p:cNvSpPr txBox="1"/>
            <p:nvPr/>
          </p:nvSpPr>
          <p:spPr>
            <a:xfrm>
              <a:off x="999571" y="77738"/>
              <a:ext cx="7820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n-ea"/>
                </a:rPr>
                <a:t>&gt; SCM &gt; </a:t>
              </a:r>
              <a:r>
                <a:rPr lang="ko-KR" altLang="en-US" sz="1100" dirty="0" smtClean="0">
                  <a:latin typeface="+mn-ea"/>
                </a:rPr>
                <a:t>배송업무 </a:t>
              </a:r>
              <a:r>
                <a:rPr lang="en-US" altLang="ko-KR" sz="1100" dirty="0">
                  <a:latin typeface="+mn-ea"/>
                </a:rPr>
                <a:t>&gt; </a:t>
              </a:r>
              <a:r>
                <a:rPr lang="ko-KR" altLang="en-US" sz="1100" dirty="0" err="1" smtClean="0">
                  <a:latin typeface="+mn-ea"/>
                </a:rPr>
                <a:t>배송예정서일반등록</a:t>
              </a:r>
              <a:r>
                <a:rPr lang="ko-KR" altLang="en-US" sz="1100" dirty="0" smtClean="0">
                  <a:latin typeface="+mn-ea"/>
                </a:rPr>
                <a:t>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방법</a:t>
              </a:r>
              <a:r>
                <a:rPr lang="en-US" altLang="ko-KR" sz="1100" dirty="0" smtClean="0">
                  <a:latin typeface="+mn-ea"/>
                </a:rPr>
                <a:t>2)</a:t>
              </a:r>
              <a:endParaRPr lang="ko-KR" altLang="en-US" sz="1100" dirty="0">
                <a:latin typeface="+mn-ea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print"/>
            <a:srcRect l="1109" t="11133" r="90472" b="82484"/>
            <a:stretch/>
          </p:blipFill>
          <p:spPr>
            <a:xfrm>
              <a:off x="323900" y="63674"/>
              <a:ext cx="675671" cy="288032"/>
            </a:xfrm>
            <a:prstGeom prst="rect">
              <a:avLst/>
            </a:prstGeom>
          </p:spPr>
        </p:pic>
        <p:cxnSp>
          <p:nvCxnSpPr>
            <p:cNvPr id="4" name="직선 연결선 3"/>
            <p:cNvCxnSpPr/>
            <p:nvPr/>
          </p:nvCxnSpPr>
          <p:spPr>
            <a:xfrm>
              <a:off x="323850" y="404664"/>
              <a:ext cx="8496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84213" y="5682879"/>
            <a:ext cx="7344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>
                <a:latin typeface="+mn-ea"/>
                <a:ea typeface="+mn-ea"/>
              </a:rPr>
              <a:t> </a:t>
            </a:r>
            <a:r>
              <a:rPr lang="ko-KR" altLang="en-US" sz="1100" i="1" dirty="0" err="1" smtClean="0">
                <a:latin typeface="+mn-ea"/>
                <a:ea typeface="+mn-ea"/>
              </a:rPr>
              <a:t>발주처</a:t>
            </a:r>
            <a:r>
              <a:rPr lang="ko-KR" altLang="en-US" sz="1100" i="1" dirty="0" smtClean="0">
                <a:latin typeface="+mn-ea"/>
                <a:ea typeface="+mn-ea"/>
              </a:rPr>
              <a:t> 입력을 위해 돋보기 버튼을 눌러 거래관계 정보조회</a:t>
            </a:r>
            <a:r>
              <a:rPr lang="en-US" altLang="ko-KR" sz="1100" i="1" dirty="0" smtClean="0">
                <a:latin typeface="+mn-ea"/>
                <a:ea typeface="+mn-ea"/>
              </a:rPr>
              <a:t>, </a:t>
            </a:r>
            <a:r>
              <a:rPr lang="ko-KR" altLang="en-US" sz="1100" i="1" dirty="0" smtClean="0">
                <a:latin typeface="+mn-ea"/>
                <a:ea typeface="+mn-ea"/>
              </a:rPr>
              <a:t>사무소조회 </a:t>
            </a:r>
            <a:r>
              <a:rPr lang="ko-KR" altLang="en-US" sz="1100" i="1" dirty="0" err="1" smtClean="0">
                <a:latin typeface="+mn-ea"/>
                <a:ea typeface="+mn-ea"/>
              </a:rPr>
              <a:t>팝업창을</a:t>
            </a:r>
            <a:r>
              <a:rPr lang="ko-KR" altLang="en-US" sz="1100" i="1" dirty="0" smtClean="0">
                <a:latin typeface="+mn-ea"/>
                <a:ea typeface="+mn-ea"/>
              </a:rPr>
              <a:t> </a:t>
            </a:r>
            <a:r>
              <a:rPr lang="ko-KR" altLang="en-US" sz="1100" i="1" dirty="0" err="1" smtClean="0">
                <a:latin typeface="+mn-ea"/>
                <a:ea typeface="+mn-ea"/>
              </a:rPr>
              <a:t>차레로</a:t>
            </a:r>
            <a:r>
              <a:rPr lang="ko-KR" altLang="en-US" sz="1100" i="1" dirty="0" smtClean="0">
                <a:latin typeface="+mn-ea"/>
                <a:ea typeface="+mn-ea"/>
              </a:rPr>
              <a:t> 수행 </a:t>
            </a:r>
            <a:endParaRPr lang="ko-KR" altLang="en-US" sz="1100" i="1" dirty="0"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192" y="5695866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84213" y="5972652"/>
            <a:ext cx="7848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>
                <a:latin typeface="+mn-ea"/>
                <a:ea typeface="+mn-ea"/>
              </a:rPr>
              <a:t> </a:t>
            </a:r>
            <a:r>
              <a:rPr lang="ko-KR" altLang="en-US" sz="1100" i="1" dirty="0" smtClean="0">
                <a:latin typeface="+mn-ea"/>
                <a:ea typeface="+mn-ea"/>
              </a:rPr>
              <a:t>돋보기 버튼을 이용해 원하는 상품을 조회</a:t>
            </a:r>
            <a:r>
              <a:rPr lang="en-US" altLang="ko-KR" sz="1100" i="1" dirty="0" smtClean="0">
                <a:latin typeface="+mn-ea"/>
                <a:ea typeface="+mn-ea"/>
              </a:rPr>
              <a:t>, </a:t>
            </a:r>
            <a:r>
              <a:rPr lang="ko-KR" altLang="en-US" sz="1100" i="1" dirty="0" err="1" smtClean="0">
                <a:latin typeface="+mn-ea"/>
                <a:ea typeface="+mn-ea"/>
              </a:rPr>
              <a:t>배송예정량</a:t>
            </a:r>
            <a:r>
              <a:rPr lang="en-US" altLang="ko-KR" sz="1100" i="1" dirty="0" smtClean="0">
                <a:latin typeface="+mn-ea"/>
                <a:ea typeface="+mn-ea"/>
              </a:rPr>
              <a:t>, </a:t>
            </a:r>
            <a:r>
              <a:rPr lang="ko-KR" altLang="en-US" sz="1100" i="1" dirty="0" err="1" smtClean="0">
                <a:latin typeface="+mn-ea"/>
                <a:ea typeface="+mn-ea"/>
              </a:rPr>
              <a:t>결품사유</a:t>
            </a:r>
            <a:r>
              <a:rPr lang="en-US" altLang="ko-KR" sz="1100" i="1" dirty="0" smtClean="0">
                <a:latin typeface="+mn-ea"/>
                <a:ea typeface="+mn-ea"/>
              </a:rPr>
              <a:t>, </a:t>
            </a:r>
            <a:r>
              <a:rPr lang="ko-KR" altLang="en-US" sz="1100" i="1" dirty="0" smtClean="0">
                <a:latin typeface="+mn-ea"/>
                <a:ea typeface="+mn-ea"/>
              </a:rPr>
              <a:t>공급가능일자 입력 후 상단의 </a:t>
            </a:r>
            <a:r>
              <a:rPr lang="ko-KR" altLang="en-US" sz="1100" i="1" dirty="0" err="1" smtClean="0">
                <a:latin typeface="+mn-ea"/>
                <a:ea typeface="+mn-ea"/>
              </a:rPr>
              <a:t>행추가</a:t>
            </a:r>
            <a:r>
              <a:rPr lang="en-US" altLang="ko-KR" sz="1100" i="1" dirty="0" smtClean="0">
                <a:latin typeface="+mn-ea"/>
                <a:ea typeface="+mn-ea"/>
              </a:rPr>
              <a:t>/</a:t>
            </a:r>
            <a:r>
              <a:rPr lang="ko-KR" altLang="en-US" sz="1100" i="1" dirty="0" smtClean="0">
                <a:latin typeface="+mn-ea"/>
                <a:ea typeface="+mn-ea"/>
              </a:rPr>
              <a:t>수정 버튼 클릭 </a:t>
            </a:r>
            <a:endParaRPr lang="ko-KR" altLang="en-US" sz="1100" i="1" dirty="0"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9192" y="5985639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84213" y="6263734"/>
            <a:ext cx="6912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 dirty="0" smtClean="0">
                <a:latin typeface="+mn-ea"/>
                <a:ea typeface="+mn-ea"/>
              </a:rPr>
              <a:t>저장버튼을 눌러 </a:t>
            </a:r>
            <a:r>
              <a:rPr lang="ko-KR" altLang="en-US" sz="1100" i="1" dirty="0" err="1" smtClean="0">
                <a:latin typeface="+mn-ea"/>
                <a:ea typeface="+mn-ea"/>
              </a:rPr>
              <a:t>배송예정서일반등록을</a:t>
            </a:r>
            <a:r>
              <a:rPr lang="ko-KR" altLang="en-US" sz="1100" i="1" dirty="0" smtClean="0">
                <a:latin typeface="+mn-ea"/>
                <a:ea typeface="+mn-ea"/>
              </a:rPr>
              <a:t> 수행</a:t>
            </a:r>
            <a:r>
              <a:rPr lang="en-US" altLang="ko-KR" sz="1100" i="1" dirty="0" smtClean="0">
                <a:latin typeface="+mn-ea"/>
                <a:ea typeface="+mn-ea"/>
              </a:rPr>
              <a:t>. </a:t>
            </a:r>
            <a:r>
              <a:rPr lang="ko-KR" altLang="en-US" sz="1100" i="1" dirty="0" err="1" smtClean="0">
                <a:latin typeface="+mn-ea"/>
                <a:ea typeface="+mn-ea"/>
              </a:rPr>
              <a:t>거래명서</a:t>
            </a:r>
            <a:r>
              <a:rPr lang="ko-KR" altLang="en-US" sz="1100" i="1" dirty="0" smtClean="0">
                <a:latin typeface="+mn-ea"/>
                <a:ea typeface="+mn-ea"/>
              </a:rPr>
              <a:t> 출력 및 도움말</a:t>
            </a:r>
            <a:r>
              <a:rPr lang="en-US" altLang="ko-KR" sz="1100" i="1" dirty="0" smtClean="0">
                <a:latin typeface="+mn-ea"/>
                <a:ea typeface="+mn-ea"/>
              </a:rPr>
              <a:t>, </a:t>
            </a:r>
            <a:r>
              <a:rPr lang="ko-KR" altLang="en-US" sz="1100" i="1" dirty="0" smtClean="0">
                <a:latin typeface="+mn-ea"/>
                <a:ea typeface="+mn-ea"/>
              </a:rPr>
              <a:t>초기화 기능 제공</a:t>
            </a:r>
            <a:endParaRPr lang="ko-KR" altLang="en-US" sz="1100" i="1" dirty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9192" y="6276721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35" name="직사각형 34"/>
          <p:cNvSpPr/>
          <p:nvPr/>
        </p:nvSpPr>
        <p:spPr>
          <a:xfrm>
            <a:off x="4494328" y="1717550"/>
            <a:ext cx="319878" cy="271290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74248" y="3068960"/>
            <a:ext cx="319878" cy="271290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04048" y="1394108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40" name="직사각형 39"/>
          <p:cNvSpPr/>
          <p:nvPr/>
        </p:nvSpPr>
        <p:spPr>
          <a:xfrm>
            <a:off x="5004048" y="2708920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628800"/>
            <a:ext cx="3563888" cy="20882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7668344" y="1916832"/>
            <a:ext cx="319878" cy="271290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7452320" y="2420888"/>
            <a:ext cx="720080" cy="288032"/>
          </a:xfrm>
          <a:prstGeom prst="rightArrow">
            <a:avLst>
              <a:gd name="adj1" fmla="val 50000"/>
              <a:gd name="adj2" fmla="val 8527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968092" y="4365104"/>
            <a:ext cx="3131840" cy="343298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59632" y="1628800"/>
            <a:ext cx="3960440" cy="720080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932040" y="1700808"/>
            <a:ext cx="648072" cy="288032"/>
          </a:xfrm>
          <a:prstGeom prst="rightArrow">
            <a:avLst>
              <a:gd name="adj1" fmla="val 50000"/>
              <a:gd name="adj2" fmla="val 8527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59632" y="2924944"/>
            <a:ext cx="3960440" cy="864096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0916" y="2924944"/>
            <a:ext cx="3233084" cy="17281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891266"/>
            <a:ext cx="2224247" cy="16979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8" name="오른쪽 화살표 27"/>
          <p:cNvSpPr/>
          <p:nvPr/>
        </p:nvSpPr>
        <p:spPr>
          <a:xfrm rot="2123518">
            <a:off x="4006846" y="3444412"/>
            <a:ext cx="784661" cy="288032"/>
          </a:xfrm>
          <a:prstGeom prst="rightArrow">
            <a:avLst>
              <a:gd name="adj1" fmla="val 50000"/>
              <a:gd name="adj2" fmla="val 8527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32240" y="1340768"/>
            <a:ext cx="1368152" cy="144016"/>
          </a:xfrm>
          <a:prstGeom prst="rect">
            <a:avLst/>
          </a:prstGeom>
          <a:noFill/>
          <a:ln w="9525"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729304" y="1090836"/>
            <a:ext cx="210360" cy="202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3466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화면 슬라이드 쇼(4:3)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swha</dc:creator>
  <cp:lastModifiedBy>swha</cp:lastModifiedBy>
  <cp:revision>1</cp:revision>
  <dcterms:created xsi:type="dcterms:W3CDTF">2015-11-21T09:37:39Z</dcterms:created>
  <dcterms:modified xsi:type="dcterms:W3CDTF">2015-11-21T09:38:54Z</dcterms:modified>
</cp:coreProperties>
</file>