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>
      <p:ext uri="{19B8F6BF-5375-455C-9EA6-DF929625EA0E}">
        <p15:presenceInfo xmlns:p15="http://schemas.microsoft.com/office/powerpoint/2012/main" userId="ADMINIB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7:24:48.89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6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4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960E-E7DC-4BA3-A3BF-14B61709F950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A44A-8A43-4BCC-B954-5EAFD997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gu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urcetreeapp.com/" TargetMode="External"/><Relationship Id="rId5" Type="http://schemas.openxmlformats.org/officeDocument/2006/relationships/hyperlink" Target="https://desktop.github.com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Harry Du</a:t>
            </a:r>
          </a:p>
          <a:p>
            <a:pPr algn="r"/>
            <a:r>
              <a:rPr lang="en-US" dirty="0" smtClean="0"/>
              <a:t>dumingy@cn.ibm.com</a:t>
            </a:r>
          </a:p>
          <a:p>
            <a:pPr algn="r"/>
            <a:r>
              <a:rPr lang="en-US" dirty="0" smtClean="0"/>
              <a:t>Feb 14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4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9013"/>
            <a:ext cx="3914775" cy="28289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65" y="2166748"/>
            <a:ext cx="3793850" cy="3259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8716" y="1744052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#SVN, CVS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30519" y="17440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9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5994"/>
            <a:ext cx="10515600" cy="3050600"/>
          </a:xfrm>
        </p:spPr>
      </p:pic>
    </p:spTree>
    <p:extLst>
      <p:ext uri="{BB962C8B-B14F-4D97-AF65-F5344CB8AC3E}">
        <p14:creationId xmlns:p14="http://schemas.microsoft.com/office/powerpoint/2010/main" val="252525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Workspace：</a:t>
            </a:r>
            <a:r>
              <a:rPr lang="zh-CN" altLang="en-US" dirty="0"/>
              <a:t>工作区</a:t>
            </a:r>
          </a:p>
          <a:p>
            <a:r>
              <a:rPr lang="en-US" dirty="0"/>
              <a:t>Index / Stage：</a:t>
            </a:r>
            <a:r>
              <a:rPr lang="zh-CN" altLang="en-US" dirty="0"/>
              <a:t>暂存区</a:t>
            </a:r>
          </a:p>
          <a:p>
            <a:r>
              <a:rPr lang="en-US" dirty="0"/>
              <a:t>Repository：</a:t>
            </a:r>
            <a:r>
              <a:rPr lang="zh-CN" altLang="en-US" dirty="0"/>
              <a:t>仓库区（或本地仓库）</a:t>
            </a:r>
          </a:p>
          <a:p>
            <a:r>
              <a:rPr lang="en-US" dirty="0"/>
              <a:t>Remote：</a:t>
            </a:r>
            <a:r>
              <a:rPr lang="zh-CN" altLang="en-US" dirty="0"/>
              <a:t>远程仓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42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8073" cy="426344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add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commit 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log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reset –hard HEAD^ (</a:t>
            </a:r>
            <a:r>
              <a:rPr lang="en-US" sz="2000" dirty="0" err="1" smtClean="0"/>
              <a:t>git</a:t>
            </a:r>
            <a:r>
              <a:rPr lang="en-US" sz="2000" dirty="0" smtClean="0"/>
              <a:t> reset –hard [</a:t>
            </a:r>
            <a:r>
              <a:rPr lang="en-US" sz="2000" dirty="0" err="1" smtClean="0"/>
              <a:t>commit_id</a:t>
            </a:r>
            <a:r>
              <a:rPr lang="en-US" sz="2000" dirty="0" smtClean="0"/>
              <a:t>])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rm</a:t>
            </a:r>
            <a:endParaRPr lang="en-US" sz="20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status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checkout – [filename]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branch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checkout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merge [name]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branch –d [name]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remote -v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46273" y="1825625"/>
            <a:ext cx="4956463" cy="4263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git</a:t>
            </a:r>
            <a:r>
              <a:rPr lang="en-US" sz="2000" dirty="0" smtClean="0"/>
              <a:t> push &lt;remote&gt;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pull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fetch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checkout –b dev origin/dev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tag [name]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show [</a:t>
            </a:r>
            <a:r>
              <a:rPr lang="en-US" sz="2000" dirty="0" err="1" smtClean="0"/>
              <a:t>tagname</a:t>
            </a:r>
            <a:r>
              <a:rPr lang="en-US" sz="2000" dirty="0" smtClean="0"/>
              <a:t>]</a:t>
            </a:r>
          </a:p>
          <a:p>
            <a:r>
              <a:rPr lang="en-US" sz="2000" dirty="0" err="1"/>
              <a:t>git</a:t>
            </a:r>
            <a:r>
              <a:rPr lang="en-US" sz="2000" dirty="0"/>
              <a:t> log --pretty=</a:t>
            </a:r>
            <a:r>
              <a:rPr lang="en-US" sz="2000" dirty="0" err="1"/>
              <a:t>oneline</a:t>
            </a:r>
            <a:r>
              <a:rPr lang="en-US" sz="2000" dirty="0"/>
              <a:t> --abbrev-</a:t>
            </a:r>
            <a:r>
              <a:rPr lang="en-US" sz="2000" dirty="0" err="1"/>
              <a:t>commitgit</a:t>
            </a:r>
            <a:r>
              <a:rPr lang="en-US" sz="2000" dirty="0"/>
              <a:t> </a:t>
            </a:r>
            <a:r>
              <a:rPr lang="en-US" sz="2000" dirty="0" smtClean="0"/>
              <a:t>branch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tag -d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push origin [</a:t>
            </a:r>
            <a:r>
              <a:rPr lang="en-US" sz="2000" dirty="0" err="1" smtClean="0"/>
              <a:t>tagname</a:t>
            </a:r>
            <a:r>
              <a:rPr lang="en-US" sz="2000" dirty="0" smtClean="0"/>
              <a:t>,--tags]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branch –d [name]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remote -v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15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266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https://pages.github.com/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3625"/>
            <a:ext cx="81248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03" y="3051799"/>
            <a:ext cx="7486650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15" y="4344336"/>
            <a:ext cx="72866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0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602570"/>
            <a:ext cx="397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https://git-scm.com/download/gui/linux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0933"/>
            <a:ext cx="276225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6932"/>
            <a:ext cx="1709305" cy="1709305"/>
          </a:xfrm>
          <a:prstGeom prst="rect">
            <a:avLst/>
          </a:prstGeom>
        </p:spPr>
      </p:pic>
      <p:sp>
        <p:nvSpPr>
          <p:cNvPr id="11" name="Rectangle 10">
            <a:hlinkClick r:id="rId5"/>
          </p:cNvPr>
          <p:cNvSpPr/>
          <p:nvPr/>
        </p:nvSpPr>
        <p:spPr>
          <a:xfrm>
            <a:off x="4141478" y="2514867"/>
            <a:ext cx="286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https://desktop.github.com/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67309" y="4176918"/>
            <a:ext cx="335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https://www.sourcetreeapp.com/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2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Theme</vt:lpstr>
      <vt:lpstr>Git</vt:lpstr>
      <vt:lpstr>Agenda</vt:lpstr>
      <vt:lpstr>Basic</vt:lpstr>
      <vt:lpstr>Basic</vt:lpstr>
      <vt:lpstr>Basic</vt:lpstr>
      <vt:lpstr>Basic</vt:lpstr>
      <vt:lpstr>Workflow</vt:lpstr>
      <vt:lpstr>Github pages</vt:lpstr>
      <vt:lpstr>GUI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ADMINIBM</dc:creator>
  <cp:lastModifiedBy>ADMINIBM</cp:lastModifiedBy>
  <cp:revision>26</cp:revision>
  <dcterms:created xsi:type="dcterms:W3CDTF">2017-02-13T08:02:31Z</dcterms:created>
  <dcterms:modified xsi:type="dcterms:W3CDTF">2017-02-14T07:44:40Z</dcterms:modified>
</cp:coreProperties>
</file>