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>
        <p:scale>
          <a:sx n="66" d="100"/>
          <a:sy n="66" d="100"/>
        </p:scale>
        <p:origin x="1506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8787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162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287"/>
            <a:ext cx="9144000" cy="51149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2717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uilding Background Thank You Slide for PowerPoint - Free PowerPoint  Templa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8482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459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3805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3805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89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3805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5982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2717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14</Words>
  <Application>Microsoft Office PowerPoint</Application>
  <PresentationFormat>On-screen Show (16:9)</PresentationFormat>
  <Paragraphs>14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Windows User</cp:lastModifiedBy>
  <cp:revision>2</cp:revision>
  <dcterms:created xsi:type="dcterms:W3CDTF">2021-11-30T17:26:02Z</dcterms:created>
  <dcterms:modified xsi:type="dcterms:W3CDTF">2021-11-30T17:47:59Z</dcterms:modified>
</cp:coreProperties>
</file>