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83" r:id="rId5"/>
    <p:sldId id="259" r:id="rId6"/>
    <p:sldId id="281" r:id="rId7"/>
    <p:sldId id="282" r:id="rId8"/>
    <p:sldId id="260" r:id="rId9"/>
    <p:sldId id="261" r:id="rId10"/>
    <p:sldId id="262" r:id="rId11"/>
    <p:sldId id="276" r:id="rId12"/>
    <p:sldId id="265" r:id="rId13"/>
    <p:sldId id="263" r:id="rId14"/>
    <p:sldId id="277" r:id="rId15"/>
    <p:sldId id="264" r:id="rId16"/>
    <p:sldId id="269" r:id="rId17"/>
    <p:sldId id="266" r:id="rId18"/>
    <p:sldId id="268" r:id="rId19"/>
    <p:sldId id="270" r:id="rId20"/>
    <p:sldId id="271" r:id="rId21"/>
    <p:sldId id="279" r:id="rId22"/>
    <p:sldId id="272" r:id="rId23"/>
    <p:sldId id="278" r:id="rId24"/>
    <p:sldId id="280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292"/>
    <a:srgbClr val="A69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AD29-AB32-4609-A060-27F0B3166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11D8B-FFAC-43F0-8663-E774C8309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FA4EB-111E-4F47-8222-5053603D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BFD2-836C-41F9-A987-5CD80957ED1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EF80-E380-45F7-B8CE-FBF27D8D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C2EF0-5C74-441C-A4AC-AA5127E6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CCD0-FADD-4FF7-BB96-E1956289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7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F609-F0BC-45C6-9F70-F2D57189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9ADEB-AAD8-44EB-9473-DCA179062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4B80B-9C7D-4574-BB11-D2F31C24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BFD2-836C-41F9-A987-5CD80957ED1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3CF07-4DF8-454F-9ACE-A3469C03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D756-EBBE-48AF-BADF-487B268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CCD0-FADD-4FF7-BB96-E1956289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10DC0-0C85-47A0-958E-0AEDDDFCE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6E9FA-B5AC-416D-AAEC-DA406C08E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E298D-1F99-403D-956F-C2CFC411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BFD2-836C-41F9-A987-5CD80957ED1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62C9C-371F-452E-843F-E7EBED38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6AB15-452E-46C7-817D-9C24FEEC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CCD0-FADD-4FF7-BB96-E1956289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8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D074-7B63-40BF-88B7-07727A6E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46FED-74FA-49C6-A2FE-7BAA14CD9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1BFE1-BF0F-4E82-A1CF-3235663D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BFD2-836C-41F9-A987-5CD80957ED1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19507-AB98-4776-99F4-A9848842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A4DBB-9DD3-4900-81E9-1EEEA057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CCD0-FADD-4FF7-BB96-E1956289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CBF7-1BD2-422A-9844-E537B9BC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2D857-B94A-4826-A245-6E731C4F1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3F6A0-F0C3-4CA2-BD22-04FB90CF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BFD2-836C-41F9-A987-5CD80957ED1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DE7E6-DB40-49B9-8E47-EA749E2D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41005-27E1-4312-9542-8C80AEFA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CCD0-FADD-4FF7-BB96-E1956289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2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9E1E-1EB6-41E6-BD22-3833A11B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7B88-5F49-4A8E-A37B-F5D01A440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C89FF-DF1A-42F2-B10E-0E16FAD93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39F51-2633-46A4-ABFE-6BE94F53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BFD2-836C-41F9-A987-5CD80957ED1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92D98-EDE4-48F0-AB0B-6CE22C13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888AA-63C5-4949-BB0B-07103BB5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CCD0-FADD-4FF7-BB96-E1956289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5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CF42-14E6-4FAD-83B3-7C2AAAE0E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8991D-E5FC-425C-9FDB-BCF371D16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9E13C-972C-4382-8B80-10EB309D8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38D01-2685-47B1-B186-66445B0AD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2204A-3BEF-463E-A22C-FCE148445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765398-FD4D-4C34-81C4-DA8C8837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BFD2-836C-41F9-A987-5CD80957ED1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1AD61-4BB7-4CE6-81D8-A14F9677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8D375-FEAD-439D-955C-C1A3B273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CCD0-FADD-4FF7-BB96-E1956289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E3E8-F3ED-447B-A39B-7A189568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FF638-44EC-473B-B29D-D8B5B2EA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BFD2-836C-41F9-A987-5CD80957ED1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5E214-9F54-437D-87B7-6B907509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8BBEF-E68F-40CE-B39D-F9BF2773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CCD0-FADD-4FF7-BB96-E1956289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8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E103C-C4B7-4DA6-9571-679D3E9F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BFD2-836C-41F9-A987-5CD80957ED1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583D7-76F4-4C9A-B576-321BE4CF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A7C0D-4891-4194-8BAA-8675F9CF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CCD0-FADD-4FF7-BB96-E1956289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6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E082-F12F-44E7-8DB2-9C2DB4C8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5056E-DAAF-4A61-896B-A29F0E211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29FD1-4416-4A4B-9E6A-1AA36F6B3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46F9D-5C4C-400E-A74F-A43EE6E3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BFD2-836C-41F9-A987-5CD80957ED1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E2AC0-7EBC-4039-B447-FAF9DD68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4E42E-492C-482A-80FF-406AF1D8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CCD0-FADD-4FF7-BB96-E1956289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9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D41D-F3EC-4EDC-B3FD-652A79AD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4AE29-CA1D-450C-9A5E-1DBD338B1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1F0BA-D936-4431-912A-14556D617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C5D38-AD7F-408E-B14F-5F793836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BFD2-836C-41F9-A987-5CD80957ED1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6BAB2-F512-45D0-A780-57252ADE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AF589-608E-4EC4-AAF0-45987469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CCD0-FADD-4FF7-BB96-E1956289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4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249DD-F025-42A1-A6EA-63E549A91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525B1-D23F-4F2E-BE03-1C94DC162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67D3B-DB9E-429B-8838-AD3C0F023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0BFD2-836C-41F9-A987-5CD80957ED1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43F16-0F30-4B0A-9906-B41C9C51A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CD0-68CC-4A56-B73D-1B524AB9D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CCD0-FADD-4FF7-BB96-E1956289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8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9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345600-D00A-4651-A197-1DFDF57C5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78" y="0"/>
            <a:ext cx="10519378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2971047-C6CF-4883-8839-426C45BCA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8389" y="5627078"/>
            <a:ext cx="2688799" cy="8352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Jason Killam</a:t>
            </a:r>
          </a:p>
          <a:p>
            <a:r>
              <a:rPr lang="en-US" dirty="0"/>
              <a:t>@</a:t>
            </a:r>
            <a:r>
              <a:rPr lang="en-US" dirty="0" err="1"/>
              <a:t>killamjr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5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62DF-B5E7-49D9-8A2E-936F943E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112734"/>
            <a:ext cx="10888094" cy="792455"/>
          </a:xfrm>
        </p:spPr>
        <p:txBody>
          <a:bodyPr>
            <a:normAutofit/>
          </a:bodyPr>
          <a:lstStyle/>
          <a:p>
            <a:r>
              <a:rPr lang="en-US" sz="4400" dirty="0"/>
              <a:t>Registry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D350B-FC53-4733-A9AC-133399FCC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786" y="1377863"/>
            <a:ext cx="4634240" cy="44911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Created by Eric Zimmerman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Makes searching registry files super easy, very customizable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Make sure to collect LOG files to update the transactional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search using simple strings, Regex, a time window and much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Search results can be dynamically sorted and organized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2971D-4754-4622-9249-D447F0F13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513" y="905189"/>
            <a:ext cx="6666667" cy="50380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3E8953-6C05-4F03-BD0B-F3B08C281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751" y="3581379"/>
            <a:ext cx="1971429" cy="2361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765CAE-6A52-4067-BD6F-EBB60FF0E81A}"/>
              </a:ext>
            </a:extLst>
          </p:cNvPr>
          <p:cNvSpPr txBox="1"/>
          <p:nvPr/>
        </p:nvSpPr>
        <p:spPr>
          <a:xfrm>
            <a:off x="518615" y="5943284"/>
            <a:ext cx="9771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https://ericzimmerman.github.io/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B436E0-263E-473A-9DBC-EDD5C020A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037" y="1205049"/>
            <a:ext cx="6857143" cy="3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1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CCD5-DE7B-4242-88A5-639F1261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38" y="0"/>
            <a:ext cx="10515600" cy="879231"/>
          </a:xfrm>
        </p:spPr>
        <p:txBody>
          <a:bodyPr/>
          <a:lstStyle/>
          <a:p>
            <a:r>
              <a:rPr lang="en-US" dirty="0"/>
              <a:t>Registry Explorer Queries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07B53D-3AE1-463A-8120-EF3928C4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0" y="708160"/>
            <a:ext cx="8375232" cy="6149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67C8D3-AB37-4BC4-BF12-045EDDEA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09" y="439615"/>
            <a:ext cx="11352381" cy="6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5164-8779-4135-A2CD-7CC02CC8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628"/>
            <a:ext cx="10515600" cy="823058"/>
          </a:xfrm>
        </p:spPr>
        <p:txBody>
          <a:bodyPr/>
          <a:lstStyle/>
          <a:p>
            <a:r>
              <a:rPr lang="en-US" dirty="0"/>
              <a:t>Registry Explorer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B9E6-C47C-40AD-B40F-D363E1FDC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124"/>
            <a:ext cx="10515600" cy="4351338"/>
          </a:xfrm>
        </p:spPr>
        <p:txBody>
          <a:bodyPr/>
          <a:lstStyle/>
          <a:p>
            <a:r>
              <a:rPr lang="en-US" dirty="0"/>
              <a:t>Also, YOU CAN CHOOSE THE COLORS!!!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F9DB7-D09A-48BC-BE31-67AA74DF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824" y="1525103"/>
            <a:ext cx="6580952" cy="49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88D14C-35C1-4F6A-B19E-67C8942DE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966" y="1619160"/>
            <a:ext cx="6266667" cy="4428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91A9E4-AA2C-4893-A79A-1787C8292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632" y="1619160"/>
            <a:ext cx="5733333" cy="450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913C62-D370-4108-8C56-508898C25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727" y="1525103"/>
            <a:ext cx="6342857" cy="4828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7F666B-DAB9-404C-AD08-793D9489C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5537" y="1619160"/>
            <a:ext cx="6266667" cy="4571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EC2765-8067-4283-B806-35136ADE46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4110" y="1328683"/>
            <a:ext cx="5533333" cy="5009524"/>
          </a:xfrm>
          <a:prstGeom prst="rect">
            <a:avLst/>
          </a:prstGeom>
        </p:spPr>
      </p:pic>
      <p:pic>
        <p:nvPicPr>
          <p:cNvPr id="1026" name="Picture 2" descr="C:\Users\jkillam\AppData\Local\Temp\SNAGHTML1d7b3f75.PNG">
            <a:extLst>
              <a:ext uri="{FF2B5EF4-FFF2-40B4-BE49-F238E27FC236}">
                <a16:creationId xmlns:a16="http://schemas.microsoft.com/office/drawing/2014/main" id="{85DD50E7-29B8-4D38-99C7-AEB8CF82D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743" y="1769758"/>
            <a:ext cx="635317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B366BB-B59A-470A-9AB7-FA0F4AC32B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6966" y="1182245"/>
            <a:ext cx="6304762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9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FEC7-8842-4B98-8F9D-9F2349BE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81" y="0"/>
            <a:ext cx="10515600" cy="1325563"/>
          </a:xfrm>
        </p:spPr>
        <p:txBody>
          <a:bodyPr/>
          <a:lstStyle/>
          <a:p>
            <a:r>
              <a:rPr lang="en-US" dirty="0" err="1"/>
              <a:t>RegRipper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255ED-ADA9-4C03-BA52-B29F33605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328" y="1620815"/>
            <a:ext cx="5735472" cy="4351338"/>
          </a:xfrm>
        </p:spPr>
        <p:txBody>
          <a:bodyPr/>
          <a:lstStyle/>
          <a:p>
            <a:r>
              <a:rPr lang="en-US" dirty="0"/>
              <a:t>Created by Harlan </a:t>
            </a:r>
            <a:r>
              <a:rPr lang="en-US" dirty="0" err="1"/>
              <a:t>Carvey</a:t>
            </a:r>
            <a:endParaRPr lang="en-US" dirty="0"/>
          </a:p>
          <a:p>
            <a:r>
              <a:rPr lang="en-US" dirty="0"/>
              <a:t>Creates a text report of a registry file</a:t>
            </a:r>
          </a:p>
          <a:p>
            <a:r>
              <a:rPr lang="en-US" dirty="0"/>
              <a:t>Great tool for when you want to pull out the “Greatest Hits” or common registry information that might be of interest.</a:t>
            </a:r>
          </a:p>
          <a:p>
            <a:r>
              <a:rPr lang="en-US" dirty="0"/>
              <a:t>Helpful for when you need a starting point.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6D84E9-A24E-4915-977B-44079E761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620815"/>
            <a:ext cx="6153740" cy="44862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3EDE84-C49D-437A-AEA3-983C12ECFBD4}"/>
              </a:ext>
            </a:extLst>
          </p:cNvPr>
          <p:cNvSpPr txBox="1"/>
          <p:nvPr/>
        </p:nvSpPr>
        <p:spPr>
          <a:xfrm>
            <a:off x="423081" y="6059606"/>
            <a:ext cx="100856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https://github.com/keydet89/RegRipper2.8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328179F-6039-41F3-B1B7-2467C1AC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We’ll Go Over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108EC5-FB0E-416F-A816-0DCEAA77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PDF Phishing</a:t>
            </a:r>
          </a:p>
          <a:p>
            <a:r>
              <a:rPr lang="en-US" dirty="0"/>
              <a:t>Word Macros</a:t>
            </a:r>
          </a:p>
          <a:p>
            <a:r>
              <a:rPr lang="en-US" dirty="0"/>
              <a:t>URLs clicked from Office</a:t>
            </a:r>
          </a:p>
        </p:txBody>
      </p:sp>
    </p:spTree>
    <p:extLst>
      <p:ext uri="{BB962C8B-B14F-4D97-AF65-F5344CB8AC3E}">
        <p14:creationId xmlns:p14="http://schemas.microsoft.com/office/powerpoint/2010/main" val="2948458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1E27-CA2D-43A4-931E-2106E75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 Keys of Interest for PDFs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6C0A-FBF7-454D-A6BB-C150DF3F9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1825625"/>
            <a:ext cx="11423176" cy="4351338"/>
          </a:xfrm>
        </p:spPr>
        <p:txBody>
          <a:bodyPr/>
          <a:lstStyle/>
          <a:p>
            <a:r>
              <a:rPr lang="en-US" dirty="0"/>
              <a:t>Lots of phishing links are delivered by single link pdfs</a:t>
            </a:r>
          </a:p>
          <a:p>
            <a:r>
              <a:rPr lang="en-US" dirty="0"/>
              <a:t>When a link is clicked Adobe Reader, the domain is added to a “Trusted Hosts” lists which is great for proving a user clicked on a link to a phishing domain</a:t>
            </a:r>
            <a:endParaRPr lang="en-US" sz="2000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HKCU\SOFTWARE\Adobe\Acrobat Reader\DC\</a:t>
            </a:r>
            <a:r>
              <a:rPr lang="en-US" dirty="0" err="1">
                <a:solidFill>
                  <a:srgbClr val="0070C0"/>
                </a:solidFill>
              </a:rPr>
              <a:t>TrustManager</a:t>
            </a:r>
            <a:r>
              <a:rPr lang="en-US" dirty="0">
                <a:solidFill>
                  <a:srgbClr val="0070C0"/>
                </a:solidFill>
              </a:rPr>
              <a:t>\</a:t>
            </a:r>
            <a:r>
              <a:rPr lang="en-US" dirty="0" err="1">
                <a:solidFill>
                  <a:srgbClr val="0070C0"/>
                </a:solidFill>
              </a:rPr>
              <a:t>cDefaultLaunchPerms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/>
              <a:t>cRecentFiles</a:t>
            </a:r>
            <a:r>
              <a:rPr lang="en-US" dirty="0"/>
              <a:t> Reg key prove that a user opened the pdf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HCKU\Adobe\Acrobat Reader\DC\</a:t>
            </a:r>
            <a:r>
              <a:rPr lang="en-US" dirty="0" err="1">
                <a:solidFill>
                  <a:srgbClr val="0070C0"/>
                </a:solidFill>
              </a:rPr>
              <a:t>AVGeneral</a:t>
            </a:r>
            <a:r>
              <a:rPr lang="en-US" dirty="0">
                <a:solidFill>
                  <a:srgbClr val="0070C0"/>
                </a:solidFill>
              </a:rPr>
              <a:t>\</a:t>
            </a:r>
            <a:r>
              <a:rPr lang="en-US" dirty="0" err="1">
                <a:solidFill>
                  <a:srgbClr val="0070C0"/>
                </a:solidFill>
              </a:rPr>
              <a:t>cRecentFiles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Each subkey contains an entry for a file opened and a timestamp</a:t>
            </a:r>
          </a:p>
        </p:txBody>
      </p:sp>
    </p:spTree>
    <p:extLst>
      <p:ext uri="{BB962C8B-B14F-4D97-AF65-F5344CB8AC3E}">
        <p14:creationId xmlns:p14="http://schemas.microsoft.com/office/powerpoint/2010/main" val="698531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6A6E-CF1B-45D5-8069-75174440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Opened PDFs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A392-ABC5-4E1C-8F34-E43E9B1EF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34" y="1825625"/>
            <a:ext cx="552856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Key contains subkeys with entries for each file</a:t>
            </a:r>
          </a:p>
          <a:p>
            <a:r>
              <a:rPr lang="en-US" sz="2400" dirty="0"/>
              <a:t>Contains the file location, timestamp</a:t>
            </a:r>
          </a:p>
          <a:p>
            <a:r>
              <a:rPr lang="en-US" sz="2400" dirty="0"/>
              <a:t>Each key entry always contains a system timestamp as well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FC487-9696-4231-A652-E159256D40AB}"/>
              </a:ext>
            </a:extLst>
          </p:cNvPr>
          <p:cNvSpPr txBox="1"/>
          <p:nvPr/>
        </p:nvSpPr>
        <p:spPr>
          <a:xfrm>
            <a:off x="445827" y="5408171"/>
            <a:ext cx="11300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Location: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HCKU\Software\Adobe\Acrobat Reader\DC\</a:t>
            </a:r>
            <a:r>
              <a:rPr lang="en-US" sz="2800" dirty="0" err="1">
                <a:solidFill>
                  <a:srgbClr val="0070C0"/>
                </a:solidFill>
              </a:rPr>
              <a:t>AVGeneral</a:t>
            </a:r>
            <a:r>
              <a:rPr lang="en-US" sz="2800" dirty="0">
                <a:solidFill>
                  <a:srgbClr val="0070C0"/>
                </a:solidFill>
              </a:rPr>
              <a:t>\</a:t>
            </a:r>
            <a:r>
              <a:rPr lang="en-US" sz="2800" dirty="0" err="1">
                <a:solidFill>
                  <a:srgbClr val="0070C0"/>
                </a:solidFill>
              </a:rPr>
              <a:t>cRecentFiles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F38CC-B410-4928-AFCD-A26298FC0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97" y="957791"/>
            <a:ext cx="6663512" cy="42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8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9E40-F33D-405E-94DA-AEA9FE9B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24633"/>
            <a:ext cx="10515600" cy="468598"/>
          </a:xfrm>
        </p:spPr>
        <p:txBody>
          <a:bodyPr>
            <a:normAutofit fontScale="90000"/>
          </a:bodyPr>
          <a:lstStyle/>
          <a:p>
            <a:r>
              <a:rPr lang="en-US" dirty="0"/>
              <a:t>PDF Phishing Link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2516C-35F8-4278-9C74-05421B4FF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21520"/>
            <a:ext cx="11548308" cy="19114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83867C-82E9-4107-9B39-16903BA33C90}"/>
              </a:ext>
            </a:extLst>
          </p:cNvPr>
          <p:cNvSpPr txBox="1"/>
          <p:nvPr/>
        </p:nvSpPr>
        <p:spPr>
          <a:xfrm>
            <a:off x="838200" y="683881"/>
            <a:ext cx="6120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User Receives email from the “Help Desk”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8C214C-1A39-4845-87B8-D4CF7F3FA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2352"/>
            <a:ext cx="7443679" cy="42707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8DDD96-AA69-4297-BC90-A125CD35F47F}"/>
              </a:ext>
            </a:extLst>
          </p:cNvPr>
          <p:cNvSpPr txBox="1"/>
          <p:nvPr/>
        </p:nvSpPr>
        <p:spPr>
          <a:xfrm>
            <a:off x="838200" y="922835"/>
            <a:ext cx="330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User Opens PDF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2ED941-2D52-4C4D-B83F-D14F8D6D9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3141159"/>
            <a:ext cx="4924425" cy="21145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377B4C-24D3-49DC-A13B-484CDC9BA261}"/>
              </a:ext>
            </a:extLst>
          </p:cNvPr>
          <p:cNvSpPr txBox="1"/>
          <p:nvPr/>
        </p:nvSpPr>
        <p:spPr>
          <a:xfrm>
            <a:off x="838200" y="1150964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A prompt from Adobe Reader DC prompts the user if they want to open the URL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76B74D-25C4-41E7-9A39-EFB060CE0632}"/>
              </a:ext>
            </a:extLst>
          </p:cNvPr>
          <p:cNvSpPr txBox="1"/>
          <p:nvPr/>
        </p:nvSpPr>
        <p:spPr>
          <a:xfrm>
            <a:off x="838200" y="1422194"/>
            <a:ext cx="8907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Reg Key is written to recording the user “Trusted” site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1E2674-0C14-434A-BD5E-F7725F209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441" y="1859498"/>
            <a:ext cx="7379471" cy="49457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859535-9CCF-4568-B0B0-FAD12C764F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153" y="3689539"/>
            <a:ext cx="3358695" cy="284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9" grpId="1"/>
      <p:bldP spid="12" grpId="0"/>
      <p:bldP spid="12" grpId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42A8-534D-44BB-A0B1-0B17AB04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0359D-144C-4113-BE06-38CADE3A41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Most malicious documents usually rely on macros for payload execution</a:t>
            </a:r>
          </a:p>
          <a:p>
            <a:r>
              <a:rPr lang="en-US" dirty="0"/>
              <a:t>Registry entries occur when:</a:t>
            </a:r>
          </a:p>
          <a:p>
            <a:pPr lvl="1"/>
            <a:r>
              <a:rPr lang="en-US" sz="2800" dirty="0"/>
              <a:t>Being opened</a:t>
            </a:r>
          </a:p>
          <a:p>
            <a:pPr lvl="1"/>
            <a:r>
              <a:rPr lang="en-US" sz="2800" dirty="0"/>
              <a:t>Using edit (non-preview mode)</a:t>
            </a:r>
          </a:p>
          <a:p>
            <a:pPr lvl="1"/>
            <a:r>
              <a:rPr lang="en-US" sz="2800" dirty="0"/>
              <a:t>Enabling of macros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DDEAC5-E0B8-4D01-B224-A50A0C0AD1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75" y="1446663"/>
            <a:ext cx="6961025" cy="5411337"/>
          </a:xfrm>
        </p:spPr>
      </p:pic>
    </p:spTree>
    <p:extLst>
      <p:ext uri="{BB962C8B-B14F-4D97-AF65-F5344CB8AC3E}">
        <p14:creationId xmlns:p14="http://schemas.microsoft.com/office/powerpoint/2010/main" val="4034580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449C-F980-4895-B75B-99185B43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Opened Documents Reg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2EFD6-2E8D-4029-A40E-E2D48F590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797" y="1502460"/>
            <a:ext cx="5181600" cy="4351338"/>
          </a:xfrm>
        </p:spPr>
        <p:txBody>
          <a:bodyPr/>
          <a:lstStyle/>
          <a:p>
            <a:r>
              <a:rPr lang="en-US" dirty="0"/>
              <a:t>The Reading locations section records the best.</a:t>
            </a:r>
          </a:p>
          <a:p>
            <a:r>
              <a:rPr lang="en-US" dirty="0"/>
              <a:t>Recorded Data</a:t>
            </a:r>
          </a:p>
          <a:p>
            <a:pPr lvl="1"/>
            <a:r>
              <a:rPr lang="en-US" dirty="0"/>
              <a:t>File path</a:t>
            </a:r>
          </a:p>
          <a:p>
            <a:pPr lvl="1"/>
            <a:r>
              <a:rPr lang="en-US" dirty="0"/>
              <a:t>Time last opened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87EE8-5D30-483D-8290-19EF6C451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222" y="2088107"/>
            <a:ext cx="8717505" cy="28660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D086A7-1DA6-4FDA-8109-39F69881C48B}"/>
              </a:ext>
            </a:extLst>
          </p:cNvPr>
          <p:cNvSpPr txBox="1"/>
          <p:nvPr/>
        </p:nvSpPr>
        <p:spPr>
          <a:xfrm>
            <a:off x="1252603" y="5665569"/>
            <a:ext cx="948830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Location:</a:t>
            </a:r>
          </a:p>
          <a:p>
            <a:r>
              <a:rPr lang="en-US" sz="2800" dirty="0">
                <a:solidFill>
                  <a:srgbClr val="0070C0"/>
                </a:solidFill>
              </a:rPr>
              <a:t>HKCU\Software\Microsoft\Office\15.0\Word\Reading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6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A3B3-DD55-4AEF-BA37-26D37D07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1A91-A824-42E6-B144-43CA5CAA6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at Jack Henry and Associates for three years in Digital Forensics and Incident Response (DFIR)</a:t>
            </a:r>
          </a:p>
          <a:p>
            <a:pPr lvl="1"/>
            <a:r>
              <a:rPr lang="en-US" dirty="0"/>
              <a:t>Mostly performing forensics on live machines</a:t>
            </a:r>
          </a:p>
          <a:p>
            <a:r>
              <a:rPr lang="en-US" dirty="0"/>
              <a:t>SANS GCFA, GCFE </a:t>
            </a:r>
          </a:p>
          <a:p>
            <a:r>
              <a:rPr lang="en-US" dirty="0"/>
              <a:t>Nine Years in the Marines as a Data Network Specialist.</a:t>
            </a:r>
          </a:p>
          <a:p>
            <a:r>
              <a:rPr lang="en-US" dirty="0"/>
              <a:t>Currently an Air Force Reservist working as a Cyber Warfare Specialist</a:t>
            </a:r>
          </a:p>
          <a:p>
            <a:r>
              <a:rPr lang="en-US" dirty="0"/>
              <a:t>IT Support for </a:t>
            </a:r>
            <a:r>
              <a:rPr lang="en-US"/>
              <a:t>my parents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3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8315-D502-4FD2-AA17-DB1ECD8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454"/>
            <a:ext cx="10515600" cy="1325563"/>
          </a:xfrm>
        </p:spPr>
        <p:txBody>
          <a:bodyPr/>
          <a:lstStyle/>
          <a:p>
            <a:r>
              <a:rPr lang="en-US" dirty="0"/>
              <a:t>Enabled Macros Reg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6A11-EF30-4D88-B227-C250E3BEF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039" y="1408017"/>
            <a:ext cx="10830636" cy="4351338"/>
          </a:xfrm>
        </p:spPr>
        <p:txBody>
          <a:bodyPr/>
          <a:lstStyle/>
          <a:p>
            <a:r>
              <a:rPr lang="en-US" dirty="0"/>
              <a:t>When “Enable Content” is clicked in a document it changes the Value of a file’s data section from all zero’s to “</a:t>
            </a:r>
            <a:r>
              <a:rPr lang="en-US" dirty="0" err="1"/>
              <a:t>ff</a:t>
            </a:r>
            <a:r>
              <a:rPr lang="en-US" dirty="0"/>
              <a:t> </a:t>
            </a:r>
            <a:r>
              <a:rPr lang="en-US" dirty="0" err="1"/>
              <a:t>ff</a:t>
            </a:r>
            <a:r>
              <a:rPr lang="en-US" dirty="0"/>
              <a:t> </a:t>
            </a:r>
            <a:r>
              <a:rPr lang="en-US" dirty="0" err="1"/>
              <a:t>ff</a:t>
            </a:r>
            <a:r>
              <a:rPr lang="en-US" dirty="0"/>
              <a:t> 7f”</a:t>
            </a:r>
          </a:p>
          <a:p>
            <a:r>
              <a:rPr lang="en-US" dirty="0"/>
              <a:t>This indicates to Office that the document is “Trusted” and to always enable the content when opened.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3AD2F-B45A-4EF2-8C44-9F52A9846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66" y="3520866"/>
            <a:ext cx="11259467" cy="22384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AA92FB-35F7-4AE0-9FF0-0E4B45EE8468}"/>
              </a:ext>
            </a:extLst>
          </p:cNvPr>
          <p:cNvSpPr txBox="1"/>
          <p:nvPr/>
        </p:nvSpPr>
        <p:spPr>
          <a:xfrm>
            <a:off x="466266" y="5575242"/>
            <a:ext cx="1115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Location: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HKCU\Software\Microsoft\Office\16.0\Excel\Security\Trusted Documents\</a:t>
            </a:r>
            <a:r>
              <a:rPr lang="en-US" sz="2400" dirty="0" err="1">
                <a:solidFill>
                  <a:srgbClr val="0070C0"/>
                </a:solidFill>
              </a:rPr>
              <a:t>TrustRecords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HKCU\Software\Microsoft\Office\16.0\Word\Security\Trusted Documents\</a:t>
            </a:r>
            <a:r>
              <a:rPr lang="en-US" sz="2400" dirty="0" err="1">
                <a:solidFill>
                  <a:srgbClr val="0070C0"/>
                </a:solidFill>
              </a:rPr>
              <a:t>TrustRecords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638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9ED7-D5C4-4458-9119-F6F81932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5BE38-5F59-4A02-807D-A34A38E20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Emails with a link to a phishing site don’t leave behind as much evidence on the host compared to other events</a:t>
            </a:r>
          </a:p>
          <a:p>
            <a:r>
              <a:rPr lang="en-US" dirty="0"/>
              <a:t>But MS Office records the last link clicked</a:t>
            </a:r>
          </a:p>
          <a:p>
            <a:r>
              <a:rPr lang="en-US" dirty="0"/>
              <a:t>Downside - This information is very volatile since its overwritten each time a link is clicked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CDE3D-6942-4804-89FD-B43A84380C74}"/>
              </a:ext>
            </a:extLst>
          </p:cNvPr>
          <p:cNvSpPr/>
          <p:nvPr/>
        </p:nvSpPr>
        <p:spPr>
          <a:xfrm>
            <a:off x="615782" y="5988734"/>
            <a:ext cx="109604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HKCU\Software\Microsoft\Office\16.0\Common\Internet</a:t>
            </a:r>
          </a:p>
        </p:txBody>
      </p:sp>
    </p:spTree>
    <p:extLst>
      <p:ext uri="{BB962C8B-B14F-4D97-AF65-F5344CB8AC3E}">
        <p14:creationId xmlns:p14="http://schemas.microsoft.com/office/powerpoint/2010/main" val="3545123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CB08-3ECB-497C-8BD5-7334D440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Reg Keys for Clicked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28BD5-A6E1-432F-A0B4-043919A68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027" y="1199369"/>
            <a:ext cx="1108994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One of the most convenient keys for researching phishing links from emails</a:t>
            </a:r>
          </a:p>
          <a:p>
            <a:r>
              <a:rPr lang="en-US" sz="2400" dirty="0"/>
              <a:t>Anytime an link is clicked from an Office application the full URL is recorded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37990-9FF4-4C42-80D8-2D9659803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9" y="2109555"/>
            <a:ext cx="8085714" cy="3809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C6C0D3-C39B-403B-B469-10DD0D90B18D}"/>
              </a:ext>
            </a:extLst>
          </p:cNvPr>
          <p:cNvSpPr txBox="1"/>
          <p:nvPr/>
        </p:nvSpPr>
        <p:spPr>
          <a:xfrm>
            <a:off x="551027" y="5919079"/>
            <a:ext cx="10754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Location:</a:t>
            </a:r>
          </a:p>
          <a:p>
            <a:r>
              <a:rPr lang="en-US" sz="3200" dirty="0">
                <a:solidFill>
                  <a:srgbClr val="0070C0"/>
                </a:solidFill>
              </a:rPr>
              <a:t>HKCU\Software\Microsoft\Office\16.0\Common\Internet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222D6-09A6-45F9-BDCE-BA7F99FF6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257" y="2313822"/>
            <a:ext cx="4807009" cy="360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07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9EA851-7568-48E5-BEA4-E62AE853BD51}"/>
              </a:ext>
            </a:extLst>
          </p:cNvPr>
          <p:cNvSpPr txBox="1"/>
          <p:nvPr/>
        </p:nvSpPr>
        <p:spPr>
          <a:xfrm>
            <a:off x="737839" y="1424181"/>
            <a:ext cx="1127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User downloads and opens the 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\Reading Locations\Document ## </a:t>
            </a:r>
            <a:r>
              <a:rPr lang="en-US" dirty="0"/>
              <a:t>Hive is written to with key data values for the file name and time opened</a:t>
            </a:r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FB634A-878C-4126-8E85-493FF1CD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839" y="0"/>
            <a:ext cx="10515600" cy="560426"/>
          </a:xfrm>
        </p:spPr>
        <p:txBody>
          <a:bodyPr>
            <a:normAutofit fontScale="90000"/>
          </a:bodyPr>
          <a:lstStyle/>
          <a:p>
            <a:r>
              <a:rPr lang="en-US" dirty="0"/>
              <a:t>Malicious Word Doc Timeline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6336949-E54B-46FC-91A5-59313BB00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39" y="1693770"/>
            <a:ext cx="6943370" cy="516423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A8C9A8-FC86-45AA-83A3-CE1E079E640C}"/>
              </a:ext>
            </a:extLst>
          </p:cNvPr>
          <p:cNvSpPr txBox="1"/>
          <p:nvPr/>
        </p:nvSpPr>
        <p:spPr>
          <a:xfrm>
            <a:off x="836342" y="777850"/>
            <a:ext cx="1009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User receives an email and clicks on the link from the email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\Common\Internet </a:t>
            </a:r>
            <a:r>
              <a:rPr lang="en-US" b="1" dirty="0" err="1">
                <a:solidFill>
                  <a:srgbClr val="0070C0"/>
                </a:solidFill>
              </a:rPr>
              <a:t>UseRWHlinkNavigation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Key is written to with the URL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3003A5-0B41-4977-A902-99BE9E2C8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52" y="2120651"/>
            <a:ext cx="7716064" cy="46661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179F4F-72A6-4EBA-8C57-9B8DE17CA026}"/>
              </a:ext>
            </a:extLst>
          </p:cNvPr>
          <p:cNvSpPr txBox="1"/>
          <p:nvPr/>
        </p:nvSpPr>
        <p:spPr>
          <a:xfrm>
            <a:off x="737839" y="1964770"/>
            <a:ext cx="6089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User clicks Enable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\</a:t>
            </a:r>
            <a:r>
              <a:rPr lang="en-US" b="1" dirty="0" err="1">
                <a:solidFill>
                  <a:srgbClr val="0070C0"/>
                </a:solidFill>
              </a:rPr>
              <a:t>TrustedDocuments</a:t>
            </a:r>
            <a:r>
              <a:rPr lang="en-US" b="1" dirty="0">
                <a:solidFill>
                  <a:srgbClr val="0070C0"/>
                </a:solidFill>
              </a:rPr>
              <a:t>\</a:t>
            </a:r>
            <a:r>
              <a:rPr lang="en-US" b="1" dirty="0" err="1">
                <a:solidFill>
                  <a:srgbClr val="0070C0"/>
                </a:solidFill>
              </a:rPr>
              <a:t>TrustRecords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entry created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A4AD3C-9C2A-412F-9548-A5FD433CA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5" y="3102234"/>
            <a:ext cx="12015635" cy="368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0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4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E43F17-D474-4299-ABBE-1B0F4F40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66509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37335-FD20-4AD0-8AAD-E1C2609CC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1392072"/>
            <a:ext cx="11545454" cy="5190973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Some key data be very volatile, so collect data as soon as possible</a:t>
            </a:r>
          </a:p>
          <a:p>
            <a:r>
              <a:rPr lang="en-US" sz="3200" dirty="0"/>
              <a:t>Make sure you’re looking in the correct Hive</a:t>
            </a:r>
          </a:p>
          <a:p>
            <a:pPr lvl="1"/>
            <a:r>
              <a:rPr lang="en-US" sz="2800" dirty="0"/>
              <a:t>The subkeys for some Hives can look very similar initially</a:t>
            </a:r>
          </a:p>
          <a:p>
            <a:r>
              <a:rPr lang="en-US" sz="3200" dirty="0"/>
              <a:t>Delete any files you’re creating on the host, since this might cause the user to get confused or suspicious</a:t>
            </a:r>
          </a:p>
          <a:p>
            <a:r>
              <a:rPr lang="en-US" sz="3200" dirty="0"/>
              <a:t>PSEXEC with </a:t>
            </a:r>
            <a:r>
              <a:rPr lang="en-US" sz="3200" dirty="0" err="1"/>
              <a:t>cmd</a:t>
            </a:r>
            <a:r>
              <a:rPr lang="en-US" sz="3200" dirty="0"/>
              <a:t> can be easier to work with if you’re used to the regular command prompt</a:t>
            </a:r>
          </a:p>
          <a:p>
            <a:pPr lvl="1"/>
            <a:r>
              <a:rPr lang="en-US" sz="2800" dirty="0"/>
              <a:t>Also viewing the recycle bin on works from a </a:t>
            </a:r>
            <a:r>
              <a:rPr lang="en-US" sz="2800"/>
              <a:t>traditional command prompt</a:t>
            </a:r>
            <a:endParaRPr lang="en-US" sz="2800" dirty="0"/>
          </a:p>
          <a:p>
            <a:r>
              <a:rPr lang="en-US" sz="3200" dirty="0"/>
              <a:t>PowerShell remote sessions have handier features like autocomplete</a:t>
            </a:r>
          </a:p>
          <a:p>
            <a:pPr lvl="1"/>
            <a:r>
              <a:rPr lang="en-US" sz="2800" dirty="0"/>
              <a:t>It’s safer to use since </a:t>
            </a:r>
            <a:r>
              <a:rPr lang="en-US" sz="2800" dirty="0" err="1"/>
              <a:t>mimikatz</a:t>
            </a:r>
            <a:r>
              <a:rPr lang="en-US" sz="2800" dirty="0"/>
              <a:t> can’t export creds</a:t>
            </a:r>
          </a:p>
          <a:p>
            <a:pPr lvl="1"/>
            <a:r>
              <a:rPr lang="en-US" sz="2800" dirty="0"/>
              <a:t>Commands are logged</a:t>
            </a:r>
          </a:p>
        </p:txBody>
      </p:sp>
    </p:spTree>
    <p:extLst>
      <p:ext uri="{BB962C8B-B14F-4D97-AF65-F5344CB8AC3E}">
        <p14:creationId xmlns:p14="http://schemas.microsoft.com/office/powerpoint/2010/main" val="1375538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02CF69-F0C8-4B99-A5E0-EC0B4252C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Questions?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AF4DF97-16F7-4BC7-A301-9ACC79313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54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1F87-17FA-4A33-BE61-837C8013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the Registry?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495CF-A178-4B3D-BB38-CB622254E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6" y="1063956"/>
            <a:ext cx="11462328" cy="5139892"/>
          </a:xfrm>
        </p:spPr>
        <p:txBody>
          <a:bodyPr>
            <a:normAutofit/>
          </a:bodyPr>
          <a:lstStyle/>
          <a:p>
            <a:r>
              <a:rPr lang="en-US" dirty="0"/>
              <a:t>The windows registry is basically the location where settings for programs are stored for windows.</a:t>
            </a:r>
          </a:p>
          <a:p>
            <a:r>
              <a:rPr lang="en-US" dirty="0"/>
              <a:t>Older versions of windows prior to 3.1 used individual .</a:t>
            </a:r>
            <a:r>
              <a:rPr lang="en-US" dirty="0" err="1"/>
              <a:t>ini</a:t>
            </a:r>
            <a:r>
              <a:rPr lang="en-US" dirty="0"/>
              <a:t> files for each program</a:t>
            </a:r>
          </a:p>
          <a:p>
            <a:r>
              <a:rPr lang="en-US" dirty="0"/>
              <a:t>Data is stored in folder like structures called keys</a:t>
            </a:r>
          </a:p>
          <a:p>
            <a:r>
              <a:rPr lang="en-US" dirty="0"/>
              <a:t>Keys contain entries for data, such as startup settings and recently opened files and folders.</a:t>
            </a:r>
          </a:p>
          <a:p>
            <a:r>
              <a:rPr lang="en-US" dirty="0"/>
              <a:t>Root Keys: contain data for the machine.</a:t>
            </a:r>
          </a:p>
          <a:p>
            <a:pPr lvl="1"/>
            <a:r>
              <a:rPr lang="en-US" sz="2600" dirty="0"/>
              <a:t>HKLM – local machine data</a:t>
            </a:r>
          </a:p>
          <a:p>
            <a:pPr lvl="1"/>
            <a:r>
              <a:rPr lang="en-US" sz="2600" dirty="0"/>
              <a:t>HKU – user data</a:t>
            </a:r>
          </a:p>
          <a:p>
            <a:pPr lvl="1"/>
            <a:r>
              <a:rPr lang="en-US" sz="2600" dirty="0"/>
              <a:t>HKCU – data for the current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76119-1535-4AEC-9530-AF7057CEB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219" y="3761330"/>
            <a:ext cx="2895474" cy="309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9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851C-A805-43AB-8858-340D016B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3331"/>
          </a:xfrm>
        </p:spPr>
        <p:txBody>
          <a:bodyPr/>
          <a:lstStyle/>
          <a:p>
            <a:pPr algn="ctr"/>
            <a:r>
              <a:rPr lang="en-US" dirty="0"/>
              <a:t>Registry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280E17-EDC3-4625-AAC2-F0988634D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460" y="718467"/>
            <a:ext cx="9699261" cy="6139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232D98-9AE3-4A96-92C0-461A0742C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2051460" cy="20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1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195C-BB16-4711-804B-BC175A0A8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656"/>
            <a:ext cx="10515600" cy="779941"/>
          </a:xfrm>
        </p:spPr>
        <p:txBody>
          <a:bodyPr/>
          <a:lstStyle/>
          <a:p>
            <a:r>
              <a:rPr lang="en-US" dirty="0"/>
              <a:t>File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702C4-7979-4E1D-ABB5-71398561A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71" y="1023686"/>
            <a:ext cx="5248701" cy="4467061"/>
          </a:xfrm>
        </p:spPr>
        <p:txBody>
          <a:bodyPr/>
          <a:lstStyle/>
          <a:p>
            <a:r>
              <a:rPr lang="en-US" dirty="0"/>
              <a:t>NTUSER.dat – contains user specific data</a:t>
            </a:r>
          </a:p>
          <a:p>
            <a:pPr lvl="1"/>
            <a:r>
              <a:rPr lang="en-US" dirty="0"/>
              <a:t>C:\Users\{UserName}\NTUSER.DAT</a:t>
            </a:r>
          </a:p>
          <a:p>
            <a:pPr lvl="1"/>
            <a:r>
              <a:rPr lang="en-US" dirty="0"/>
              <a:t>NTUSER.dat.LOG files contain transactional data not yet written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F4772-85A1-4C9C-8CF7-B9FC69F8D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638" y="2625506"/>
            <a:ext cx="5147997" cy="4061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A299B2-8FEB-4288-98F8-79229D316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55" y="3164820"/>
            <a:ext cx="5813946" cy="35220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483C96-7A9A-447B-A6E5-57B0B63B267D}"/>
              </a:ext>
            </a:extLst>
          </p:cNvPr>
          <p:cNvSpPr/>
          <p:nvPr/>
        </p:nvSpPr>
        <p:spPr>
          <a:xfrm>
            <a:off x="5910637" y="1023686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SOFTWARE, SAM, SECURITY, SYSTEM – contains the HKLM subkey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C:\Windows\System32\config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RegBack</a:t>
            </a:r>
            <a:r>
              <a:rPr lang="en-US" sz="2400" dirty="0"/>
              <a:t> Contains backed up settings</a:t>
            </a:r>
          </a:p>
        </p:txBody>
      </p:sp>
    </p:spTree>
    <p:extLst>
      <p:ext uri="{BB962C8B-B14F-4D97-AF65-F5344CB8AC3E}">
        <p14:creationId xmlns:p14="http://schemas.microsoft.com/office/powerpoint/2010/main" val="217373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3998-70B5-4AD0-A52E-E2660699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82" y="0"/>
            <a:ext cx="10515600" cy="1325563"/>
          </a:xfrm>
        </p:spPr>
        <p:txBody>
          <a:bodyPr/>
          <a:lstStyle/>
          <a:p>
            <a:r>
              <a:rPr lang="en-US" dirty="0"/>
              <a:t>PSEXEC vs PowerShell Remoting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A74B-8AF4-4D90-BA18-A7B0CAA5A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6979"/>
            <a:ext cx="624378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easiest way to gather information from a live host is with a remote shell </a:t>
            </a:r>
          </a:p>
          <a:p>
            <a:r>
              <a:rPr lang="en-US" sz="2400" dirty="0"/>
              <a:t>PSEXEC/</a:t>
            </a:r>
            <a:r>
              <a:rPr lang="en-US" sz="2400" dirty="0" err="1"/>
              <a:t>cmd</a:t>
            </a:r>
            <a:r>
              <a:rPr lang="en-US" sz="2400" dirty="0"/>
              <a:t> can be preferable if you are used to using regular command prompt</a:t>
            </a:r>
          </a:p>
          <a:p>
            <a:r>
              <a:rPr lang="en-US" sz="2400" dirty="0"/>
              <a:t>PowerShell remote shell sessions are usually considered a little bit better since tools like </a:t>
            </a:r>
            <a:r>
              <a:rPr lang="en-US" sz="2400" dirty="0" err="1"/>
              <a:t>mimikatz</a:t>
            </a:r>
            <a:r>
              <a:rPr lang="en-US" sz="2400" dirty="0"/>
              <a:t> can be used to extract creds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8BF6B-A5D5-476D-A547-0765E5B88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692" y="1825625"/>
            <a:ext cx="6012841" cy="2354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1E840A-45D6-48A7-A27A-37E32E00A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06" y="5240740"/>
            <a:ext cx="11979627" cy="1520633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828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D4EA-50A6-4279-8B48-532D9D1E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regedit</a:t>
            </a:r>
            <a:r>
              <a:rPr lang="en-US" dirty="0"/>
              <a:t> and </a:t>
            </a:r>
            <a:r>
              <a:rPr lang="en-US" dirty="0" err="1"/>
              <a:t>reg</a:t>
            </a:r>
            <a:r>
              <a:rPr lang="en-US" dirty="0"/>
              <a:t>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9DBA2-1EAF-45DC-8F03-3D3A30266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70" y="1498079"/>
            <a:ext cx="10515600" cy="4351338"/>
          </a:xfrm>
        </p:spPr>
        <p:txBody>
          <a:bodyPr/>
          <a:lstStyle/>
          <a:p>
            <a:r>
              <a:rPr lang="en-US" dirty="0"/>
              <a:t>Reg query with /f lets you search for keywords</a:t>
            </a:r>
          </a:p>
          <a:p>
            <a:r>
              <a:rPr lang="en-US" dirty="0"/>
              <a:t>Connect to remote computers with File&gt;Connect Network Registry and give it the target computer name or IP</a:t>
            </a:r>
          </a:p>
          <a:p>
            <a:r>
              <a:rPr lang="en-US" dirty="0"/>
              <a:t>Opening HKU&gt;Security Identifier (SID) is the same thing as HKCU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760C4-C6F2-467E-A3B8-F479F9436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62" y="4301417"/>
            <a:ext cx="6800000" cy="235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7A5025-8F3D-4D5D-9AB2-E34B0F07C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338" y="3539512"/>
            <a:ext cx="4000000" cy="3114286"/>
          </a:xfrm>
          <a:prstGeom prst="rect">
            <a:avLst/>
          </a:prstGeom>
          <a:ln w="12700">
            <a:solidFill>
              <a:srgbClr val="2E5292"/>
            </a:solidFill>
          </a:ln>
        </p:spPr>
      </p:pic>
    </p:spTree>
    <p:extLst>
      <p:ext uri="{BB962C8B-B14F-4D97-AF65-F5344CB8AC3E}">
        <p14:creationId xmlns:p14="http://schemas.microsoft.com/office/powerpoint/2010/main" val="60528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B21E-A481-44AA-8E9D-75957720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Collecting Files From Live Hosts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9779-E50B-4C48-AF24-354E5D94A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237"/>
            <a:ext cx="10515600" cy="4351338"/>
          </a:xfrm>
        </p:spPr>
        <p:txBody>
          <a:bodyPr/>
          <a:lstStyle/>
          <a:p>
            <a:r>
              <a:rPr lang="en-US" dirty="0"/>
              <a:t>Since these files will always be in use on an active host you won’t be able to copy/paste.</a:t>
            </a:r>
          </a:p>
          <a:p>
            <a:r>
              <a:rPr lang="en-US" dirty="0" err="1"/>
              <a:t>RawCopy</a:t>
            </a:r>
            <a:r>
              <a:rPr lang="en-US" dirty="0"/>
              <a:t> gets around this and can be run from the command line</a:t>
            </a:r>
          </a:p>
          <a:p>
            <a:r>
              <a:rPr lang="en-US" dirty="0"/>
              <a:t>Raw copy must be run locally, once its run it can be transferred easily over the network across a file share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70670-891D-472B-B11A-C7F73E1EDE3A}"/>
              </a:ext>
            </a:extLst>
          </p:cNvPr>
          <p:cNvSpPr txBox="1"/>
          <p:nvPr/>
        </p:nvSpPr>
        <p:spPr>
          <a:xfrm>
            <a:off x="838200" y="6145369"/>
            <a:ext cx="804919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https://github.com/jschicht/RawCopy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E49A51-B192-4A4A-B5AC-3B5A63E4A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9" y="3398293"/>
            <a:ext cx="12173531" cy="1719618"/>
          </a:xfrm>
          <a:prstGeom prst="rect">
            <a:avLst/>
          </a:prstGeom>
        </p:spPr>
      </p:pic>
      <p:pic>
        <p:nvPicPr>
          <p:cNvPr id="1026" name="Picture 2" descr="C:\Users\jkillam\AppData\Local\Temp\SNAGHTML2fbf18da.PNG">
            <a:extLst>
              <a:ext uri="{FF2B5EF4-FFF2-40B4-BE49-F238E27FC236}">
                <a16:creationId xmlns:a16="http://schemas.microsoft.com/office/drawing/2014/main" id="{BEA75E3E-F95C-4A45-A6B4-EEE9D85E7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053" y="3781006"/>
            <a:ext cx="6060047" cy="22153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43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8772-2A41-409F-81A5-A79AF47F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View Registry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958EA-E5C8-45D9-ABFF-87955991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825624"/>
            <a:ext cx="11591636" cy="4732193"/>
          </a:xfrm>
        </p:spPr>
        <p:txBody>
          <a:bodyPr>
            <a:normAutofit/>
          </a:bodyPr>
          <a:lstStyle/>
          <a:p>
            <a:r>
              <a:rPr lang="en-US" dirty="0"/>
              <a:t>Tools for live machines:</a:t>
            </a:r>
          </a:p>
          <a:p>
            <a:pPr lvl="1"/>
            <a:r>
              <a:rPr lang="en-US" b="1" dirty="0" err="1"/>
              <a:t>Regedit</a:t>
            </a:r>
            <a:r>
              <a:rPr lang="en-US" dirty="0"/>
              <a:t> – Great for visually viewing keys and data</a:t>
            </a:r>
          </a:p>
          <a:p>
            <a:pPr lvl="1"/>
            <a:r>
              <a:rPr lang="en-US" b="1" dirty="0"/>
              <a:t>Reg</a:t>
            </a:r>
            <a:r>
              <a:rPr lang="en-US" dirty="0"/>
              <a:t> – works from command line remote sessions, much faster at queries.</a:t>
            </a:r>
          </a:p>
          <a:p>
            <a:pPr lvl="1"/>
            <a:r>
              <a:rPr lang="en-US" b="1" dirty="0"/>
              <a:t>Get-</a:t>
            </a:r>
            <a:r>
              <a:rPr lang="en-US" b="1" dirty="0" err="1"/>
              <a:t>RegistryKeyLastWriteTime</a:t>
            </a:r>
            <a:r>
              <a:rPr lang="en-US" dirty="0"/>
              <a:t> – </a:t>
            </a:r>
            <a:r>
              <a:rPr lang="en-US" dirty="0" err="1"/>
              <a:t>Powershell</a:t>
            </a:r>
            <a:r>
              <a:rPr lang="en-US" dirty="0"/>
              <a:t> script, retrieves a timestamp from a specific machine key</a:t>
            </a:r>
          </a:p>
          <a:p>
            <a:pPr lvl="2"/>
            <a:r>
              <a:rPr lang="en-US" dirty="0"/>
              <a:t>Search “</a:t>
            </a:r>
            <a:r>
              <a:rPr lang="en-US" dirty="0" err="1"/>
              <a:t>Boe</a:t>
            </a:r>
            <a:r>
              <a:rPr lang="en-US" dirty="0"/>
              <a:t> </a:t>
            </a:r>
            <a:r>
              <a:rPr lang="en-US" dirty="0" err="1"/>
              <a:t>Prox</a:t>
            </a:r>
            <a:r>
              <a:rPr lang="en-US" dirty="0"/>
              <a:t>” Registry timestamp</a:t>
            </a:r>
          </a:p>
          <a:p>
            <a:r>
              <a:rPr lang="en-US" dirty="0"/>
              <a:t>Tools for offline machines/exported files</a:t>
            </a:r>
          </a:p>
          <a:p>
            <a:pPr lvl="1"/>
            <a:r>
              <a:rPr lang="en-US" b="1" dirty="0"/>
              <a:t>Registry Explorer </a:t>
            </a:r>
            <a:r>
              <a:rPr lang="en-US" dirty="0"/>
              <a:t>– Import registry files and dynamically search</a:t>
            </a:r>
          </a:p>
          <a:p>
            <a:pPr lvl="1"/>
            <a:r>
              <a:rPr lang="en-US" b="1" dirty="0" err="1"/>
              <a:t>RegRipper</a:t>
            </a:r>
            <a:r>
              <a:rPr lang="en-US" dirty="0"/>
              <a:t> – Collects different keys of interest, useful for when you don’t know what you’re looking for</a:t>
            </a:r>
          </a:p>
          <a:p>
            <a:pPr lvl="1"/>
            <a:r>
              <a:rPr lang="en-US" dirty="0"/>
              <a:t>Many Others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3BD8F-8316-4B8F-9484-3D6A6F927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875" y="59479"/>
            <a:ext cx="2512512" cy="251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1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1229</Words>
  <Application>Microsoft Office PowerPoint</Application>
  <PresentationFormat>Widescreen</PresentationFormat>
  <Paragraphs>139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Intro</vt:lpstr>
      <vt:lpstr>What is the Registry?</vt:lpstr>
      <vt:lpstr>Registry </vt:lpstr>
      <vt:lpstr>File Locations</vt:lpstr>
      <vt:lpstr>PSEXEC vs PowerShell Remoting</vt:lpstr>
      <vt:lpstr>regedit and reg query</vt:lpstr>
      <vt:lpstr>Collecting Files From Live Hosts</vt:lpstr>
      <vt:lpstr>Tools to View Registry Files</vt:lpstr>
      <vt:lpstr>Registry Explorer</vt:lpstr>
      <vt:lpstr>Registry Explorer Queries</vt:lpstr>
      <vt:lpstr>Registry Explorer (cont.)</vt:lpstr>
      <vt:lpstr>RegRipper</vt:lpstr>
      <vt:lpstr>Some Examples We’ll Go Over</vt:lpstr>
      <vt:lpstr>Reg Keys of Interest for PDFs</vt:lpstr>
      <vt:lpstr>Opened PDFs</vt:lpstr>
      <vt:lpstr>PDF Phishing Link</vt:lpstr>
      <vt:lpstr>Malicious Documents</vt:lpstr>
      <vt:lpstr>Opened Documents Reg Keys</vt:lpstr>
      <vt:lpstr>Enabled Macros Reg Keys</vt:lpstr>
      <vt:lpstr>Phishing Links</vt:lpstr>
      <vt:lpstr>Reg Keys for Clicked Links</vt:lpstr>
      <vt:lpstr>Malicious Word Doc Timeline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Killam</dc:creator>
  <cp:lastModifiedBy>Jason Killam</cp:lastModifiedBy>
  <cp:revision>64</cp:revision>
  <dcterms:created xsi:type="dcterms:W3CDTF">2018-04-26T20:00:46Z</dcterms:created>
  <dcterms:modified xsi:type="dcterms:W3CDTF">2018-08-01T16:36:28Z</dcterms:modified>
</cp:coreProperties>
</file>