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7" r:id="rId2"/>
    <p:sldId id="273" r:id="rId3"/>
    <p:sldId id="274" r:id="rId4"/>
    <p:sldId id="275" r:id="rId5"/>
    <p:sldId id="276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3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61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microsoft.com/office/2007/relationships/hdphoto" Target="../embeddings/oleObject2.wdp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5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3088894" y="1863053"/>
            <a:ext cx="6007142" cy="598932"/>
          </a:xfrm>
          <a:custGeom>
            <a:avLst/>
            <a:gdLst>
              <a:gd name="connsiteX0" fmla="*/ 98087 w 6007142"/>
              <a:gd name="connsiteY0" fmla="*/ 0 h 598932"/>
              <a:gd name="connsiteX1" fmla="*/ 299466 w 6007142"/>
              <a:gd name="connsiteY1" fmla="*/ 0 h 598932"/>
              <a:gd name="connsiteX2" fmla="*/ 1215601 w 6007142"/>
              <a:gd name="connsiteY2" fmla="*/ 0 h 598932"/>
              <a:gd name="connsiteX3" fmla="*/ 5707676 w 6007142"/>
              <a:gd name="connsiteY3" fmla="*/ 0 h 598932"/>
              <a:gd name="connsiteX4" fmla="*/ 6007142 w 6007142"/>
              <a:gd name="connsiteY4" fmla="*/ 299466 h 598932"/>
              <a:gd name="connsiteX5" fmla="*/ 6007142 w 6007142"/>
              <a:gd name="connsiteY5" fmla="*/ 598932 h 598932"/>
              <a:gd name="connsiteX6" fmla="*/ 1313688 w 6007142"/>
              <a:gd name="connsiteY6" fmla="*/ 598932 h 598932"/>
              <a:gd name="connsiteX7" fmla="*/ 0 w 6007142"/>
              <a:gd name="connsiteY7" fmla="*/ 598932 h 598932"/>
              <a:gd name="connsiteX8" fmla="*/ 0 w 6007142"/>
              <a:gd name="connsiteY8" fmla="*/ 299466 h 598932"/>
              <a:gd name="connsiteX9" fmla="*/ 0 w 6007142"/>
              <a:gd name="connsiteY9" fmla="*/ 98087 h 598932"/>
              <a:gd name="connsiteX10" fmla="*/ 98087 w 6007142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7142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5707676" y="0"/>
                </a:lnTo>
                <a:cubicBezTo>
                  <a:pt x="5873067" y="0"/>
                  <a:pt x="6007142" y="134075"/>
                  <a:pt x="6007142" y="299466"/>
                </a:cubicBezTo>
                <a:lnTo>
                  <a:pt x="6007142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3088893" y="2461984"/>
            <a:ext cx="6007143" cy="2715563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400" b="1" kern="0" dirty="0">
              <a:ln w="12700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400" b="1" kern="0" dirty="0">
              <a:ln w="12700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400" b="1" kern="0" dirty="0">
              <a:ln w="12700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400" b="1" kern="0" dirty="0">
              <a:ln w="12700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5</a:t>
            </a:r>
            <a:r>
              <a:rPr lang="ko-KR" altLang="en-US" sz="2400" b="1" kern="0" dirty="0">
                <a:ln w="12700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조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A8A3647-A6BB-970F-E7FD-6A0094C8D5FD}"/>
              </a:ext>
            </a:extLst>
          </p:cNvPr>
          <p:cNvGrpSpPr/>
          <p:nvPr/>
        </p:nvGrpSpPr>
        <p:grpSpPr>
          <a:xfrm>
            <a:off x="6795184" y="2078736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59AF086-1EEC-93ED-B1CE-8834686873F2}"/>
                </a:ext>
              </a:extLst>
            </p:cNvPr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0">
              <a:extLst>
                <a:ext uri="{FF2B5EF4-FFF2-40B4-BE49-F238E27FC236}">
                  <a16:creationId xmlns:a16="http://schemas.microsoft.com/office/drawing/2014/main" id="{12D937C6-69E4-5518-3DBA-621E0B15F8FF}"/>
                </a:ext>
              </a:extLst>
            </p:cNvPr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8E2212-244E-238B-E446-D900D59F4928}"/>
              </a:ext>
            </a:extLst>
          </p:cNvPr>
          <p:cNvGrpSpPr/>
          <p:nvPr/>
        </p:nvGrpSpPr>
        <p:grpSpPr>
          <a:xfrm>
            <a:off x="3285150" y="1934370"/>
            <a:ext cx="1289114" cy="448130"/>
            <a:chOff x="3327379" y="1916623"/>
            <a:chExt cx="1532110" cy="532602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1876C9-9D41-7CB2-E82D-2C10589A2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191" y="1916623"/>
              <a:ext cx="1101298" cy="532602"/>
            </a:xfrm>
            <a:prstGeom prst="rect">
              <a:avLst/>
            </a:prstGeom>
          </p:spPr>
        </p:pic>
        <p:pic>
          <p:nvPicPr>
            <p:cNvPr id="4" name="Picture 2" descr="웹 개발 무료 아이콘">
              <a:extLst>
                <a:ext uri="{FF2B5EF4-FFF2-40B4-BE49-F238E27FC236}">
                  <a16:creationId xmlns:a16="http://schemas.microsoft.com/office/drawing/2014/main" id="{156CD593-01C4-B3A2-B414-B3C086E0D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79" y="1953503"/>
              <a:ext cx="430812" cy="43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4A0B46A-4420-5D13-5ADE-735FCE0A7F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75" y="2607068"/>
            <a:ext cx="5044178" cy="24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3103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7746" y="1750739"/>
            <a:ext cx="10256507" cy="379992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9875" y="1339890"/>
            <a:ext cx="9242281" cy="4178219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9616281" y="2468563"/>
            <a:ext cx="484188" cy="35718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05236" y="920750"/>
            <a:ext cx="9641898" cy="574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2757" y="793750"/>
            <a:ext cx="5586485" cy="5895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2757" y="793750"/>
            <a:ext cx="5586485" cy="589550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7543" y="823205"/>
            <a:ext cx="5038734" cy="521159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 rot="2827941">
            <a:off x="5413375" y="6119812"/>
            <a:ext cx="428625" cy="40481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2757" y="793750"/>
            <a:ext cx="5586485" cy="5895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90423" y="1133501"/>
            <a:ext cx="8856478" cy="5093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0414" y="1030089"/>
            <a:ext cx="9017916" cy="5209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74083" y="1017719"/>
            <a:ext cx="9017916" cy="520940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1100" y="3429000"/>
            <a:ext cx="6193281" cy="986151"/>
          </a:xfrm>
          <a:prstGeom prst="rect">
            <a:avLst/>
          </a:prstGeom>
        </p:spPr>
      </p:pic>
      <p:cxnSp>
        <p:nvCxnSpPr>
          <p:cNvPr id="36" name=""/>
          <p:cNvCxnSpPr/>
          <p:nvPr/>
        </p:nvCxnSpPr>
        <p:spPr>
          <a:xfrm flipV="1">
            <a:off x="1475756" y="2711532"/>
            <a:ext cx="3055422" cy="717467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7504" y="1335974"/>
            <a:ext cx="6104495" cy="35264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3629" y="1237013"/>
            <a:ext cx="5830453" cy="5253093"/>
          </a:xfrm>
          <a:prstGeom prst="rect">
            <a:avLst/>
          </a:prstGeom>
        </p:spPr>
      </p:pic>
      <p:cxnSp>
        <p:nvCxnSpPr>
          <p:cNvPr id="38" name=""/>
          <p:cNvCxnSpPr/>
          <p:nvPr/>
        </p:nvCxnSpPr>
        <p:spPr>
          <a:xfrm rot="5400000" flipH="1" flipV="1">
            <a:off x="6968094" y="3181597"/>
            <a:ext cx="1484414" cy="1459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6968094" y="3206337"/>
            <a:ext cx="2511137" cy="143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5400000" flipH="1" flipV="1">
            <a:off x="6306290" y="3831027"/>
            <a:ext cx="1509156" cy="11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7841" y="1162792"/>
            <a:ext cx="8424159" cy="4866407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267" y="970688"/>
            <a:ext cx="7587056" cy="5887312"/>
          </a:xfrm>
          <a:prstGeom prst="rect">
            <a:avLst/>
          </a:prstGeom>
        </p:spPr>
      </p:pic>
      <p:cxnSp>
        <p:nvCxnSpPr>
          <p:cNvPr id="36" name=""/>
          <p:cNvCxnSpPr/>
          <p:nvPr/>
        </p:nvCxnSpPr>
        <p:spPr>
          <a:xfrm flipV="1">
            <a:off x="9021536" y="2835234"/>
            <a:ext cx="2127661" cy="5937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 rot="20772994">
            <a:off x="8896023" y="2657146"/>
            <a:ext cx="2233448" cy="903232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7841" y="1162792"/>
            <a:ext cx="8424159" cy="4866407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267" y="970688"/>
            <a:ext cx="7587056" cy="5887312"/>
          </a:xfrm>
          <a:prstGeom prst="rect">
            <a:avLst/>
          </a:prstGeom>
        </p:spPr>
      </p:pic>
      <p:cxnSp>
        <p:nvCxnSpPr>
          <p:cNvPr id="36" name=""/>
          <p:cNvCxnSpPr/>
          <p:nvPr/>
        </p:nvCxnSpPr>
        <p:spPr>
          <a:xfrm flipV="1">
            <a:off x="9021536" y="2835234"/>
            <a:ext cx="2127661" cy="5937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 rot="20772994">
            <a:off x="8896023" y="2657146"/>
            <a:ext cx="2233448" cy="903232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76594" y="3285881"/>
            <a:ext cx="4362748" cy="1186361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3428" y="735152"/>
            <a:ext cx="9194040" cy="2453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7746" y="1750739"/>
            <a:ext cx="10256507" cy="379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/>
          <p:cNvSpPr/>
          <p:nvPr/>
        </p:nvSpPr>
        <p:spPr>
          <a:xfrm>
            <a:off x="195072" y="80010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9572397" y="473614"/>
            <a:ext cx="2029533" cy="140517"/>
            <a:chOff x="9572397" y="473614"/>
            <a:chExt cx="2029533" cy="140517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9572397" y="473614"/>
              <a:ext cx="1836170" cy="14051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10"/>
            <p:cNvSpPr/>
            <p:nvPr/>
          </p:nvSpPr>
          <p:spPr>
            <a:xfrm>
              <a:off x="11483126" y="48541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372891" y="239410"/>
            <a:ext cx="1532110" cy="532602"/>
            <a:chOff x="315740" y="211535"/>
            <a:chExt cx="1663271" cy="578197"/>
          </a:xfrm>
        </p:grpSpPr>
        <p:pic>
          <p:nvPicPr>
            <p:cNvPr id="6" name="그림 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3433" y="211535"/>
              <a:ext cx="1195578" cy="578197"/>
            </a:xfrm>
            <a:prstGeom prst="rect">
              <a:avLst/>
            </a:prstGeom>
          </p:spPr>
        </p:pic>
        <p:pic>
          <p:nvPicPr>
            <p:cNvPr id="7" name="Picture 2" descr="웹 개발 무료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5740" y="251572"/>
              <a:ext cx="467693" cy="467693"/>
            </a:xfrm>
            <a:prstGeom prst="rect">
              <a:avLst/>
            </a:prstGeom>
            <a:noFill/>
          </p:spPr>
        </p:pic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47" y="841374"/>
            <a:ext cx="6700311" cy="570706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00466" y="1709458"/>
            <a:ext cx="5616907" cy="487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와이드스크린</ep:PresentationFormat>
  <ep:Paragraphs>1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2022-10-31T05:40:39.000</dcterms:created>
  <dc:creator>Microsoft 계정</dc:creator>
  <cp:lastModifiedBy>영롱</cp:lastModifiedBy>
  <dcterms:modified xsi:type="dcterms:W3CDTF">2023-01-27T03:41:36.054</dcterms:modified>
  <cp:revision>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