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2"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68D0-0D00-4DE9-BAA1-7EF75E619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65B548-D5CF-4000-AC9B-D38AC4991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BD78A0-9FA6-40E0-9BF9-864E9DB01BA5}"/>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5" name="Footer Placeholder 4">
            <a:extLst>
              <a:ext uri="{FF2B5EF4-FFF2-40B4-BE49-F238E27FC236}">
                <a16:creationId xmlns:a16="http://schemas.microsoft.com/office/drawing/2014/main" id="{B9E392B8-6E58-49D5-8D64-0E255F70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54097-0CDC-4CF8-91E6-C63F18328395}"/>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205442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C3AE-F902-4340-9046-5991EBC208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A794A-AF50-4920-8DF4-80E8E44F2C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2548A-8C46-4121-BC4F-796FD546FBDA}"/>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5" name="Footer Placeholder 4">
            <a:extLst>
              <a:ext uri="{FF2B5EF4-FFF2-40B4-BE49-F238E27FC236}">
                <a16:creationId xmlns:a16="http://schemas.microsoft.com/office/drawing/2014/main" id="{D4CF8FF9-AC50-4490-ADFE-FC69A7537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EEC89-6D92-4455-B675-02A1CC892221}"/>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370201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F7899-9977-4998-A0C4-D5F62915BF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21CD65-8575-4167-B976-B962BC852F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8EEB0-0141-4C80-BC02-68D94C254E11}"/>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5" name="Footer Placeholder 4">
            <a:extLst>
              <a:ext uri="{FF2B5EF4-FFF2-40B4-BE49-F238E27FC236}">
                <a16:creationId xmlns:a16="http://schemas.microsoft.com/office/drawing/2014/main" id="{A97DAB00-CAC7-46E4-B057-14B2C4CA2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64D98-5230-4680-BD50-8251467C90AC}"/>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339745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E290-4CFC-4A25-8159-B9FAE7894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9F3A3-7BD5-407E-9D4D-6B1B1CDA0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4CE3-F45A-4567-A36F-EA20164F893B}"/>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5" name="Footer Placeholder 4">
            <a:extLst>
              <a:ext uri="{FF2B5EF4-FFF2-40B4-BE49-F238E27FC236}">
                <a16:creationId xmlns:a16="http://schemas.microsoft.com/office/drawing/2014/main" id="{9B5D634D-BF9A-4928-BBC6-FE8DB2520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6268E-B139-4BB0-A909-89EE6963D7A9}"/>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149828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A5C4-0BC4-4F4F-8310-52C3C3B3E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04B62A-17F2-4272-BFA9-629A3D8D1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7AA2FE-0EC1-4537-A45B-9DA0D3EA0911}"/>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5" name="Footer Placeholder 4">
            <a:extLst>
              <a:ext uri="{FF2B5EF4-FFF2-40B4-BE49-F238E27FC236}">
                <a16:creationId xmlns:a16="http://schemas.microsoft.com/office/drawing/2014/main" id="{D39C523A-CFBA-4E22-9270-A409982F2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EBB70-1BE9-437A-B99E-1F1B066187A4}"/>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345887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D477-68E6-4F24-99D6-F80501210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02206-6F91-4F4C-B5FD-48347D6223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FE13E-9D27-4BCD-BB44-7ABA5CB6E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2C7E3C-5963-43B7-ACA7-4335D07EF610}"/>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6" name="Footer Placeholder 5">
            <a:extLst>
              <a:ext uri="{FF2B5EF4-FFF2-40B4-BE49-F238E27FC236}">
                <a16:creationId xmlns:a16="http://schemas.microsoft.com/office/drawing/2014/main" id="{A4576790-85AE-4394-9C01-CCDF30F7A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53157-1508-4A13-8A51-076B345798AB}"/>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321036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A56D-8C0D-40A8-AC5A-16B07E976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C5D98-0899-4F4C-BA2C-DE3DA09E7B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FCE949-2A04-4BF4-ABD6-77D8982D05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E26CF0-941E-48D1-8A67-2A5CB131D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4321-A9F9-47FE-AFED-9F260F371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07C866-CED0-40F4-BC10-09D8BC7C48FF}"/>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8" name="Footer Placeholder 7">
            <a:extLst>
              <a:ext uri="{FF2B5EF4-FFF2-40B4-BE49-F238E27FC236}">
                <a16:creationId xmlns:a16="http://schemas.microsoft.com/office/drawing/2014/main" id="{B15F944E-F9A5-41F6-9986-BABD738341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186117-D10B-47BC-AA6C-FC8F864C546E}"/>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228905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0E7-4EAC-49D7-9734-393A3F6D30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69D31-011B-4AD4-ACF9-D51E5E447812}"/>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4" name="Footer Placeholder 3">
            <a:extLst>
              <a:ext uri="{FF2B5EF4-FFF2-40B4-BE49-F238E27FC236}">
                <a16:creationId xmlns:a16="http://schemas.microsoft.com/office/drawing/2014/main" id="{97788BA4-E2DA-4B4E-989E-C4F5D2197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4F8044-D67C-4349-ABFA-2D118D80F84E}"/>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409617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3B1E1-9068-41FC-ABF9-3E92FBB29895}"/>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3" name="Footer Placeholder 2">
            <a:extLst>
              <a:ext uri="{FF2B5EF4-FFF2-40B4-BE49-F238E27FC236}">
                <a16:creationId xmlns:a16="http://schemas.microsoft.com/office/drawing/2014/main" id="{4230097C-DC38-4CE0-BE2E-B48E5E602D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8B0770-B459-48C1-85FA-766F6F7D3691}"/>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88450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871-ACC2-4100-8615-811EA932D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2FEBF-F11D-4235-B48A-8C201FA2FA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DC8285-F089-4428-84C0-9AD35D626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07B5C-D37A-4009-894F-7CFA6E83EB37}"/>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6" name="Footer Placeholder 5">
            <a:extLst>
              <a:ext uri="{FF2B5EF4-FFF2-40B4-BE49-F238E27FC236}">
                <a16:creationId xmlns:a16="http://schemas.microsoft.com/office/drawing/2014/main" id="{E1D25217-6BA0-4160-90CE-0A77DAC5F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AC3E3-DC69-402F-A560-74FCF1E4D33B}"/>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271276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190F-CF02-4714-96BA-C613243F8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F17921-5491-4BB6-8517-E978C1F05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17B14C-57C4-4319-8A50-695C4B7A2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255AA-64C1-4219-98FE-E1FFD57E36EF}"/>
              </a:ext>
            </a:extLst>
          </p:cNvPr>
          <p:cNvSpPr>
            <a:spLocks noGrp="1"/>
          </p:cNvSpPr>
          <p:nvPr>
            <p:ph type="dt" sz="half" idx="10"/>
          </p:nvPr>
        </p:nvSpPr>
        <p:spPr/>
        <p:txBody>
          <a:bodyPr/>
          <a:lstStyle/>
          <a:p>
            <a:fld id="{FF486D5F-3505-49C0-AA99-FCE0943E96CC}" type="datetimeFigureOut">
              <a:rPr lang="en-US" smtClean="0"/>
              <a:t>3/13/2020</a:t>
            </a:fld>
            <a:endParaRPr lang="en-US"/>
          </a:p>
        </p:txBody>
      </p:sp>
      <p:sp>
        <p:nvSpPr>
          <p:cNvPr id="6" name="Footer Placeholder 5">
            <a:extLst>
              <a:ext uri="{FF2B5EF4-FFF2-40B4-BE49-F238E27FC236}">
                <a16:creationId xmlns:a16="http://schemas.microsoft.com/office/drawing/2014/main" id="{21E4BA03-22B2-45E8-8516-C7F0F3065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42C2B-AA9D-45D5-938E-C7442F38CAB5}"/>
              </a:ext>
            </a:extLst>
          </p:cNvPr>
          <p:cNvSpPr>
            <a:spLocks noGrp="1"/>
          </p:cNvSpPr>
          <p:nvPr>
            <p:ph type="sldNum" sz="quarter" idx="12"/>
          </p:nvPr>
        </p:nvSpPr>
        <p:spPr/>
        <p:txBody>
          <a:bodyPr/>
          <a:lstStyle/>
          <a:p>
            <a:fld id="{3AC406F4-35DD-417B-8339-B159AB572FA8}" type="slidenum">
              <a:rPr lang="en-US" smtClean="0"/>
              <a:t>‹#›</a:t>
            </a:fld>
            <a:endParaRPr lang="en-US"/>
          </a:p>
        </p:txBody>
      </p:sp>
    </p:spTree>
    <p:extLst>
      <p:ext uri="{BB962C8B-B14F-4D97-AF65-F5344CB8AC3E}">
        <p14:creationId xmlns:p14="http://schemas.microsoft.com/office/powerpoint/2010/main" val="144077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C259B-C192-45C0-B553-7EE57B7AA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EA7282-FF8D-4D11-B02C-692A75822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57AC1-EB52-4E45-9B62-3DA5B2A64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6D5F-3505-49C0-AA99-FCE0943E96CC}" type="datetimeFigureOut">
              <a:rPr lang="en-US" smtClean="0"/>
              <a:t>3/13/2020</a:t>
            </a:fld>
            <a:endParaRPr lang="en-US"/>
          </a:p>
        </p:txBody>
      </p:sp>
      <p:sp>
        <p:nvSpPr>
          <p:cNvPr id="5" name="Footer Placeholder 4">
            <a:extLst>
              <a:ext uri="{FF2B5EF4-FFF2-40B4-BE49-F238E27FC236}">
                <a16:creationId xmlns:a16="http://schemas.microsoft.com/office/drawing/2014/main" id="{4E992E78-64BD-46FB-8680-7882B84E9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B31B59-FA19-418E-B9C8-EA433CB88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406F4-35DD-417B-8339-B159AB572FA8}" type="slidenum">
              <a:rPr lang="en-US" smtClean="0"/>
              <a:t>‹#›</a:t>
            </a:fld>
            <a:endParaRPr lang="en-US"/>
          </a:p>
        </p:txBody>
      </p:sp>
    </p:spTree>
    <p:extLst>
      <p:ext uri="{BB962C8B-B14F-4D97-AF65-F5344CB8AC3E}">
        <p14:creationId xmlns:p14="http://schemas.microsoft.com/office/powerpoint/2010/main" val="267751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ksingh1640@gmail.com" TargetMode="External"/><Relationship Id="rId2" Type="http://schemas.openxmlformats.org/officeDocument/2006/relationships/hyperlink" Target="mailto:dk03051997@gmail.com" TargetMode="External"/><Relationship Id="rId1" Type="http://schemas.openxmlformats.org/officeDocument/2006/relationships/slideLayout" Target="../slideLayouts/slideLayout2.xml"/><Relationship Id="rId4" Type="http://schemas.openxmlformats.org/officeDocument/2006/relationships/hyperlink" Target="mailto:akshaymaheshwari554@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F1225-5FF8-4701-A7CB-A1A1C0F96A63}"/>
              </a:ext>
            </a:extLst>
          </p:cNvPr>
          <p:cNvSpPr txBox="1"/>
          <p:nvPr/>
        </p:nvSpPr>
        <p:spPr>
          <a:xfrm>
            <a:off x="1390918" y="193184"/>
            <a:ext cx="9491729" cy="2646878"/>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MyHelper</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(Access your phone from anywhere without Internet)</a:t>
            </a:r>
            <a:endParaRPr lang="en-US" sz="20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Final Presentation for Project</a:t>
            </a:r>
          </a:p>
          <a:p>
            <a:pPr algn="ctr"/>
            <a:r>
              <a:rPr lang="en-US" i="1" dirty="0">
                <a:latin typeface="Times New Roman" panose="02020603050405020304" pitchFamily="18" charset="0"/>
                <a:cs typeface="Times New Roman" panose="02020603050405020304" pitchFamily="18" charset="0"/>
              </a:rPr>
              <a:t>in fulfilment</a:t>
            </a:r>
            <a:endParaRPr lang="en-US" dirty="0">
              <a:latin typeface="Times New Roman" panose="02020603050405020304" pitchFamily="18" charset="0"/>
              <a:cs typeface="Times New Roman" panose="02020603050405020304" pitchFamily="18" charset="0"/>
            </a:endParaRPr>
          </a:p>
          <a:p>
            <a:pPr algn="ctr"/>
            <a:r>
              <a:rPr lang="en-US" i="1" dirty="0">
                <a:latin typeface="Times New Roman" panose="02020603050405020304" pitchFamily="18" charset="0"/>
                <a:cs typeface="Times New Roman" panose="02020603050405020304" pitchFamily="18" charset="0"/>
              </a:rPr>
              <a:t>for the award of the degree of</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Bachelor of Technology in</a:t>
            </a:r>
          </a:p>
          <a:p>
            <a:pPr algn="ctr"/>
            <a:r>
              <a:rPr lang="en-US" b="1" dirty="0">
                <a:latin typeface="Times New Roman" panose="02020603050405020304" pitchFamily="18" charset="0"/>
                <a:cs typeface="Times New Roman" panose="02020603050405020304" pitchFamily="18" charset="0"/>
              </a:rPr>
              <a:t>Department of Computer Science &amp; Engineering</a:t>
            </a:r>
            <a:endParaRPr lang="en-US" dirty="0">
              <a:latin typeface="Times New Roman" panose="02020603050405020304" pitchFamily="18" charset="0"/>
              <a:cs typeface="Times New Roman" panose="02020603050405020304" pitchFamily="18" charset="0"/>
            </a:endParaRPr>
          </a:p>
          <a:p>
            <a:pPr algn="ctr"/>
            <a:endParaRPr lang="en-US" dirty="0"/>
          </a:p>
        </p:txBody>
      </p:sp>
      <p:pic>
        <p:nvPicPr>
          <p:cNvPr id="6" name="Picture 5">
            <a:extLst>
              <a:ext uri="{FF2B5EF4-FFF2-40B4-BE49-F238E27FC236}">
                <a16:creationId xmlns:a16="http://schemas.microsoft.com/office/drawing/2014/main" id="{25C19912-8ECC-4D94-94F1-8F712687C5E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88324" y="2747717"/>
            <a:ext cx="2077345" cy="2077345"/>
          </a:xfrm>
          <a:prstGeom prst="rect">
            <a:avLst/>
          </a:prstGeom>
        </p:spPr>
      </p:pic>
      <p:sp>
        <p:nvSpPr>
          <p:cNvPr id="7" name="TextBox 6">
            <a:extLst>
              <a:ext uri="{FF2B5EF4-FFF2-40B4-BE49-F238E27FC236}">
                <a16:creationId xmlns:a16="http://schemas.microsoft.com/office/drawing/2014/main" id="{F2B0B559-40CC-45F9-8656-C3542CE4BED4}"/>
              </a:ext>
            </a:extLst>
          </p:cNvPr>
          <p:cNvSpPr txBox="1"/>
          <p:nvPr/>
        </p:nvSpPr>
        <p:spPr>
          <a:xfrm>
            <a:off x="1421847" y="3670478"/>
            <a:ext cx="1943161" cy="1525418"/>
          </a:xfrm>
          <a:prstGeom prst="rect">
            <a:avLst/>
          </a:prstGeom>
          <a:noFill/>
        </p:spPr>
        <p:txBody>
          <a:bodyPr wrap="none"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Guided By:</a:t>
            </a:r>
          </a:p>
          <a:p>
            <a:pPr algn="just">
              <a:lnSpc>
                <a:spcPct val="150000"/>
              </a:lnSpc>
            </a:pPr>
            <a:r>
              <a:rPr lang="en-US" sz="1600" dirty="0">
                <a:latin typeface="Times New Roman" panose="02020603050405020304" pitchFamily="18" charset="0"/>
                <a:cs typeface="Times New Roman" panose="02020603050405020304" pitchFamily="18" charset="0"/>
              </a:rPr>
              <a:t>Ms. Deepika Sharma</a:t>
            </a:r>
          </a:p>
          <a:p>
            <a:pPr algn="just">
              <a:lnSpc>
                <a:spcPct val="150000"/>
              </a:lnSpc>
            </a:pPr>
            <a:r>
              <a:rPr lang="en-US" sz="1600" dirty="0">
                <a:latin typeface="Times New Roman" panose="02020603050405020304" pitchFamily="18" charset="0"/>
                <a:cs typeface="Times New Roman" panose="02020603050405020304" pitchFamily="18" charset="0"/>
              </a:rPr>
              <a:t>Asst. Professor</a:t>
            </a:r>
          </a:p>
          <a:p>
            <a:pPr algn="just">
              <a:lnSpc>
                <a:spcPct val="150000"/>
              </a:lnSpc>
            </a:pPr>
            <a:r>
              <a:rPr lang="en-US" sz="1600" dirty="0">
                <a:latin typeface="Times New Roman" panose="02020603050405020304" pitchFamily="18" charset="0"/>
                <a:cs typeface="Times New Roman" panose="02020603050405020304" pitchFamily="18" charset="0"/>
              </a:rPr>
              <a:t>(Department of CSE)</a:t>
            </a:r>
          </a:p>
        </p:txBody>
      </p:sp>
      <p:sp>
        <p:nvSpPr>
          <p:cNvPr id="8" name="TextBox 7">
            <a:extLst>
              <a:ext uri="{FF2B5EF4-FFF2-40B4-BE49-F238E27FC236}">
                <a16:creationId xmlns:a16="http://schemas.microsoft.com/office/drawing/2014/main" id="{F55954B6-3A62-44D0-B618-FFBF2E403C59}"/>
              </a:ext>
            </a:extLst>
          </p:cNvPr>
          <p:cNvSpPr txBox="1"/>
          <p:nvPr/>
        </p:nvSpPr>
        <p:spPr>
          <a:xfrm>
            <a:off x="9088985" y="3670478"/>
            <a:ext cx="1879041" cy="1525418"/>
          </a:xfrm>
          <a:prstGeom prst="rect">
            <a:avLst/>
          </a:prstGeom>
          <a:noFill/>
        </p:spPr>
        <p:txBody>
          <a:bodyPr wrap="none"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Submitted By:</a:t>
            </a:r>
          </a:p>
          <a:p>
            <a:pPr algn="just">
              <a:lnSpc>
                <a:spcPct val="150000"/>
              </a:lnSpc>
            </a:pPr>
            <a:r>
              <a:rPr lang="en-US" sz="1600" dirty="0">
                <a:latin typeface="Times New Roman" panose="02020603050405020304" pitchFamily="18" charset="0"/>
                <a:cs typeface="Times New Roman" panose="02020603050405020304" pitchFamily="18" charset="0"/>
              </a:rPr>
              <a:t>Deepak Kumar</a:t>
            </a:r>
          </a:p>
          <a:p>
            <a:pPr algn="just">
              <a:lnSpc>
                <a:spcPct val="150000"/>
              </a:lnSpc>
            </a:pPr>
            <a:r>
              <a:rPr lang="en-US" sz="1600" dirty="0">
                <a:latin typeface="Times New Roman" panose="02020603050405020304" pitchFamily="18" charset="0"/>
                <a:cs typeface="Times New Roman" panose="02020603050405020304" pitchFamily="18" charset="0"/>
              </a:rPr>
              <a:t>Manish Kumar</a:t>
            </a:r>
          </a:p>
          <a:p>
            <a:pPr algn="just">
              <a:lnSpc>
                <a:spcPct val="150000"/>
              </a:lnSpc>
            </a:pPr>
            <a:r>
              <a:rPr lang="en-US" sz="1600" dirty="0" err="1">
                <a:latin typeface="Times New Roman" panose="02020603050405020304" pitchFamily="18" charset="0"/>
                <a:cs typeface="Times New Roman" panose="02020603050405020304" pitchFamily="18" charset="0"/>
              </a:rPr>
              <a:t>Akshay</a:t>
            </a:r>
            <a:r>
              <a:rPr lang="en-US" sz="1600" dirty="0">
                <a:latin typeface="Times New Roman" panose="02020603050405020304" pitchFamily="18" charset="0"/>
                <a:cs typeface="Times New Roman" panose="02020603050405020304" pitchFamily="18" charset="0"/>
              </a:rPr>
              <a:t> Maheshwari</a:t>
            </a:r>
          </a:p>
        </p:txBody>
      </p:sp>
      <p:sp>
        <p:nvSpPr>
          <p:cNvPr id="9" name="TextBox 8">
            <a:extLst>
              <a:ext uri="{FF2B5EF4-FFF2-40B4-BE49-F238E27FC236}">
                <a16:creationId xmlns:a16="http://schemas.microsoft.com/office/drawing/2014/main" id="{83E0AC5E-2BFB-4CAA-9422-A8432FB112A1}"/>
              </a:ext>
            </a:extLst>
          </p:cNvPr>
          <p:cNvSpPr txBox="1"/>
          <p:nvPr/>
        </p:nvSpPr>
        <p:spPr>
          <a:xfrm>
            <a:off x="3522058" y="5341377"/>
            <a:ext cx="5566927" cy="132343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Department of Computer Science &amp; Engineering </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Institute of Engineering &amp; Technology, Alwar </a:t>
            </a:r>
          </a:p>
          <a:p>
            <a:pPr algn="ctr"/>
            <a:r>
              <a:rPr lang="en-US" sz="2000" dirty="0">
                <a:latin typeface="Times New Roman" panose="02020603050405020304" pitchFamily="18" charset="0"/>
                <a:cs typeface="Times New Roman" panose="02020603050405020304" pitchFamily="18" charset="0"/>
              </a:rPr>
              <a:t>Rajasthan Technical University, Kota (Raj.) </a:t>
            </a:r>
          </a:p>
          <a:p>
            <a:pPr algn="ctr"/>
            <a:r>
              <a:rPr lang="en-US" sz="2000" b="1" dirty="0">
                <a:latin typeface="Times New Roman" panose="02020603050405020304" pitchFamily="18" charset="0"/>
                <a:cs typeface="Times New Roman" panose="02020603050405020304" pitchFamily="18" charset="0"/>
              </a:rPr>
              <a:t>March, 2020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08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02E8-28D9-4749-9214-9FF78698EDAD}"/>
              </a:ext>
            </a:extLst>
          </p:cNvPr>
          <p:cNvSpPr>
            <a:spLocks noGrp="1"/>
          </p:cNvSpPr>
          <p:nvPr>
            <p:ph type="title"/>
          </p:nvPr>
        </p:nvSpPr>
        <p:spPr>
          <a:xfrm>
            <a:off x="838200" y="650389"/>
            <a:ext cx="10515600" cy="1342953"/>
          </a:xfrm>
        </p:spPr>
        <p:txBody>
          <a:bodyPr>
            <a:normAutofit fontScale="90000"/>
          </a:bodyPr>
          <a:lstStyle/>
          <a:p>
            <a:pPr>
              <a:lnSpc>
                <a:spcPct val="150000"/>
              </a:lnSpc>
            </a:pP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Project Title :- </a:t>
            </a:r>
            <a:r>
              <a:rPr lang="en-US" sz="2400" b="1" i="1" dirty="0">
                <a:latin typeface="Times New Roman" panose="02020603050405020304" pitchFamily="18" charset="0"/>
                <a:cs typeface="Times New Roman" panose="02020603050405020304" pitchFamily="18" charset="0"/>
              </a:rPr>
              <a:t>MyHelper (Access your phone from anywhere without Internet)</a:t>
            </a:r>
            <a:br>
              <a:rPr lang="en-US" sz="2400" b="1"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Project Description:</a:t>
            </a:r>
            <a:br>
              <a:rPr lang="en-US" sz="2400" b="1" u="sng"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Making Android Application To Access Your Phone.</a:t>
            </a:r>
            <a:br>
              <a:rPr lang="en-US" b="1" dirty="0"/>
            </a:br>
            <a:endParaRPr lang="en-US" dirty="0"/>
          </a:p>
        </p:txBody>
      </p:sp>
      <p:sp>
        <p:nvSpPr>
          <p:cNvPr id="3" name="Content Placeholder 2">
            <a:extLst>
              <a:ext uri="{FF2B5EF4-FFF2-40B4-BE49-F238E27FC236}">
                <a16:creationId xmlns:a16="http://schemas.microsoft.com/office/drawing/2014/main" id="{8650C291-FB99-45C4-A74A-D95A9CC92F8A}"/>
              </a:ext>
            </a:extLst>
          </p:cNvPr>
          <p:cNvSpPr>
            <a:spLocks noGrp="1"/>
          </p:cNvSpPr>
          <p:nvPr>
            <p:ph idx="1"/>
          </p:nvPr>
        </p:nvSpPr>
        <p:spPr>
          <a:xfrm>
            <a:off x="838200" y="2309392"/>
            <a:ext cx="10515600" cy="3473215"/>
          </a:xfrm>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MyHelper</a:t>
            </a:r>
            <a:r>
              <a:rPr lang="en-US" sz="1800" dirty="0">
                <a:latin typeface="Times New Roman" panose="02020603050405020304" pitchFamily="18" charset="0"/>
                <a:cs typeface="Times New Roman" panose="02020603050405020304" pitchFamily="18" charset="0"/>
              </a:rPr>
              <a:t>’ is your personal offline assistant.</a:t>
            </a:r>
          </a:p>
          <a:p>
            <a:pPr algn="just">
              <a:lnSpc>
                <a:spcPct val="150000"/>
              </a:lnSpc>
            </a:pPr>
            <a:r>
              <a:rPr lang="en-US" sz="1800" dirty="0">
                <a:latin typeface="Times New Roman" panose="02020603050405020304" pitchFamily="18" charset="0"/>
                <a:cs typeface="Times New Roman" panose="02020603050405020304" pitchFamily="18" charset="0"/>
              </a:rPr>
              <a:t>It helps you with the common problems faced in daily life. </a:t>
            </a:r>
          </a:p>
          <a:p>
            <a:pPr algn="just">
              <a:lnSpc>
                <a:spcPct val="150000"/>
              </a:lnSpc>
            </a:pPr>
            <a:r>
              <a:rPr lang="en-US" sz="1800" dirty="0">
                <a:latin typeface="Times New Roman" panose="02020603050405020304" pitchFamily="18" charset="0"/>
                <a:cs typeface="Times New Roman" panose="02020603050405020304" pitchFamily="18" charset="0"/>
              </a:rPr>
              <a:t>We provide you a very simple offline packet of Android app which will solve all the issues. </a:t>
            </a:r>
          </a:p>
          <a:p>
            <a:pPr algn="just">
              <a:lnSpc>
                <a:spcPct val="150000"/>
              </a:lnSpc>
            </a:pPr>
            <a:r>
              <a:rPr lang="en-US" sz="1800" dirty="0">
                <a:latin typeface="Times New Roman" panose="02020603050405020304" pitchFamily="18" charset="0"/>
                <a:cs typeface="Times New Roman" panose="02020603050405020304" pitchFamily="18" charset="0"/>
              </a:rPr>
              <a:t>All you need to do is simply send an SMS from any basic phone with the passcode you set on your Android app. </a:t>
            </a:r>
          </a:p>
          <a:p>
            <a:pPr algn="just">
              <a:lnSpc>
                <a:spcPct val="150000"/>
              </a:lnSpc>
            </a:pPr>
            <a:r>
              <a:rPr lang="en-US" sz="1800" dirty="0">
                <a:latin typeface="Times New Roman" panose="02020603050405020304" pitchFamily="18" charset="0"/>
                <a:cs typeface="Times New Roman" panose="02020603050405020304" pitchFamily="18" charset="0"/>
              </a:rPr>
              <a:t>The app works totally in background, A user just has to set a passcode and he is done with it.</a:t>
            </a:r>
          </a:p>
          <a:p>
            <a:pPr algn="just">
              <a:lnSpc>
                <a:spcPct val="150000"/>
              </a:lnSpc>
            </a:pPr>
            <a:r>
              <a:rPr lang="en-US" sz="1800" dirty="0">
                <a:latin typeface="Times New Roman" panose="02020603050405020304" pitchFamily="18" charset="0"/>
                <a:cs typeface="Times New Roman" panose="02020603050405020304" pitchFamily="18" charset="0"/>
              </a:rPr>
              <a:t>Now he does not need to do anything else after that, the app will automatically detect Incoming message filter it and search for the passcode on success reads command and perform the task as per user requirement.</a:t>
            </a:r>
          </a:p>
          <a:p>
            <a:endParaRPr lang="en-US" dirty="0"/>
          </a:p>
        </p:txBody>
      </p:sp>
    </p:spTree>
    <p:extLst>
      <p:ext uri="{BB962C8B-B14F-4D97-AF65-F5344CB8AC3E}">
        <p14:creationId xmlns:p14="http://schemas.microsoft.com/office/powerpoint/2010/main" val="383888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67EFB9-9BF5-49BA-9098-7068D96D98C8}"/>
              </a:ext>
            </a:extLst>
          </p:cNvPr>
          <p:cNvSpPr txBox="1"/>
          <p:nvPr/>
        </p:nvSpPr>
        <p:spPr>
          <a:xfrm>
            <a:off x="545110" y="4517901"/>
            <a:ext cx="11239060" cy="1492262"/>
          </a:xfrm>
          <a:prstGeom prst="rect">
            <a:avLst/>
          </a:prstGeom>
          <a:noFill/>
        </p:spPr>
        <p:txBody>
          <a:bodyPr wrap="square" lIns="106229" tIns="53115" rIns="106229" bIns="53115" rtlCol="0">
            <a:spAutoFit/>
          </a:bodyPr>
          <a:lstStyle/>
          <a:p>
            <a:r>
              <a:rPr lang="en-IN" b="1" u="sng" dirty="0">
                <a:latin typeface="Times New Roman" pitchFamily="18" charset="0"/>
                <a:cs typeface="Times New Roman" pitchFamily="18" charset="0"/>
              </a:rPr>
              <a:t>Objective/Aim:</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To control </a:t>
            </a:r>
            <a:r>
              <a:rPr lang="en-US" dirty="0">
                <a:latin typeface="Times New Roman" panose="02020603050405020304" pitchFamily="18" charset="0"/>
                <a:cs typeface="Times New Roman" panose="02020603050405020304" pitchFamily="18" charset="0"/>
              </a:rPr>
              <a:t>android phones from anywhere in the world without the help of internet. You can easily control your phone’s basic functions by a simple SMS.</a:t>
            </a:r>
          </a:p>
          <a:p>
            <a:r>
              <a:rPr lang="en-US" dirty="0">
                <a:latin typeface="Times New Roman" panose="02020603050405020304" pitchFamily="18" charset="0"/>
                <a:cs typeface="Times New Roman" panose="02020603050405020304" pitchFamily="18" charset="0"/>
              </a:rPr>
              <a:t>And after the implementation of this project you will be able to access your android phones from anywhere.</a:t>
            </a:r>
            <a:endParaRPr lang="en-IN" dirty="0">
              <a:latin typeface="Times New Roman" panose="02020603050405020304" pitchFamily="18" charset="0"/>
              <a:cs typeface="Times New Roman" pitchFamily="18" charset="0"/>
            </a:endParaRPr>
          </a:p>
        </p:txBody>
      </p:sp>
      <p:sp>
        <p:nvSpPr>
          <p:cNvPr id="5" name="TextBox 4">
            <a:extLst>
              <a:ext uri="{FF2B5EF4-FFF2-40B4-BE49-F238E27FC236}">
                <a16:creationId xmlns:a16="http://schemas.microsoft.com/office/drawing/2014/main" id="{74935A4E-63E6-48E3-A112-E391A1DEFFFA}"/>
              </a:ext>
            </a:extLst>
          </p:cNvPr>
          <p:cNvSpPr txBox="1"/>
          <p:nvPr/>
        </p:nvSpPr>
        <p:spPr>
          <a:xfrm>
            <a:off x="545109" y="901471"/>
            <a:ext cx="8236592" cy="2877256"/>
          </a:xfrm>
          <a:prstGeom prst="rect">
            <a:avLst/>
          </a:prstGeom>
          <a:noFill/>
        </p:spPr>
        <p:txBody>
          <a:bodyPr wrap="square" lIns="106229" tIns="53115" rIns="106229" bIns="53115" rtlCol="0">
            <a:spAutoFit/>
          </a:bodyPr>
          <a:lstStyle/>
          <a:p>
            <a:r>
              <a:rPr lang="en-US" b="1" u="sng" dirty="0">
                <a:latin typeface="Times New Roman" pitchFamily="18" charset="0"/>
                <a:cs typeface="Times New Roman" pitchFamily="18" charset="0"/>
              </a:rPr>
              <a:t>Team Members:</a:t>
            </a:r>
            <a:r>
              <a:rPr lang="en-US" u="sng" dirty="0">
                <a:latin typeface="Times New Roman" pitchFamily="18" charset="0"/>
                <a:cs typeface="Times New Roman" pitchFamily="18" charset="0"/>
              </a:rPr>
              <a:t> </a:t>
            </a:r>
            <a:endParaRPr lang="en-IN" u="sng"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b="1" u="sng" dirty="0">
                <a:latin typeface="Times New Roman" pitchFamily="18" charset="0"/>
                <a:cs typeface="Times New Roman" pitchFamily="18" charset="0"/>
              </a:rPr>
              <a:t>Project Guide: </a:t>
            </a:r>
            <a:endParaRPr lang="en-IN" b="1" u="sng" dirty="0">
              <a:latin typeface="Times New Roman" pitchFamily="18" charset="0"/>
              <a:cs typeface="Times New Roman" pitchFamily="18" charset="0"/>
            </a:endParaRPr>
          </a:p>
          <a:p>
            <a:r>
              <a:rPr lang="en-US" dirty="0">
                <a:latin typeface="Times New Roman" pitchFamily="18" charset="0"/>
                <a:cs typeface="Times New Roman" pitchFamily="18" charset="0"/>
              </a:rPr>
              <a:t>Ms. Deepika Sharma</a:t>
            </a: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b="1" u="sng" dirty="0">
                <a:latin typeface="Times New Roman" pitchFamily="18" charset="0"/>
                <a:cs typeface="Times New Roman" pitchFamily="18" charset="0"/>
              </a:rPr>
              <a:t>Team Members:</a:t>
            </a:r>
            <a:endParaRPr lang="en-IN" b="1" u="sng" dirty="0">
              <a:latin typeface="Times New Roman" pitchFamily="18" charset="0"/>
              <a:cs typeface="Times New Roman" pitchFamily="18" charset="0"/>
            </a:endParaRPr>
          </a:p>
          <a:p>
            <a:r>
              <a:rPr lang="en-IN" dirty="0">
                <a:latin typeface="Times New Roman" pitchFamily="18" charset="0"/>
                <a:cs typeface="Times New Roman" pitchFamily="18" charset="0"/>
              </a:rPr>
              <a:t>Deepak Kumar</a:t>
            </a:r>
          </a:p>
          <a:p>
            <a:r>
              <a:rPr lang="en-IN" dirty="0">
                <a:latin typeface="Times New Roman" pitchFamily="18" charset="0"/>
                <a:cs typeface="Times New Roman" pitchFamily="18" charset="0"/>
              </a:rPr>
              <a:t>Manish Kumar</a:t>
            </a:r>
          </a:p>
          <a:p>
            <a:r>
              <a:rPr lang="en-IN" dirty="0" err="1">
                <a:latin typeface="Times New Roman" pitchFamily="18" charset="0"/>
                <a:cs typeface="Times New Roman" pitchFamily="18" charset="0"/>
              </a:rPr>
              <a:t>Akshay</a:t>
            </a:r>
            <a:r>
              <a:rPr lang="en-IN" dirty="0">
                <a:latin typeface="Times New Roman" pitchFamily="18" charset="0"/>
                <a:cs typeface="Times New Roman" pitchFamily="18" charset="0"/>
              </a:rPr>
              <a:t> Maheshwari</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9308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59BF-1218-44D8-8AE2-14845FE64FE9}"/>
              </a:ext>
            </a:extLst>
          </p:cNvPr>
          <p:cNvSpPr>
            <a:spLocks noGrp="1"/>
          </p:cNvSpPr>
          <p:nvPr>
            <p:ph type="title"/>
          </p:nvPr>
        </p:nvSpPr>
        <p:spPr>
          <a:xfrm>
            <a:off x="838200" y="1642057"/>
            <a:ext cx="10515600" cy="1296250"/>
          </a:xfrm>
        </p:spPr>
        <p:txBody>
          <a:bodyPr/>
          <a:lstStyle/>
          <a:p>
            <a:pPr algn="ctr"/>
            <a:r>
              <a:rPr lang="en-US" sz="2400" b="1" u="sng" dirty="0">
                <a:latin typeface="Times New Roman" panose="02020603050405020304" pitchFamily="18" charset="0"/>
                <a:cs typeface="Times New Roman" panose="02020603050405020304" pitchFamily="18" charset="0"/>
              </a:rPr>
              <a:t>Contact Details of Team Members:</a:t>
            </a:r>
            <a:br>
              <a:rPr lang="en-US" b="1" dirty="0"/>
            </a:br>
            <a:endParaRPr lang="en-US" dirty="0"/>
          </a:p>
        </p:txBody>
      </p:sp>
      <p:graphicFrame>
        <p:nvGraphicFramePr>
          <p:cNvPr id="5" name="Table 5">
            <a:extLst>
              <a:ext uri="{FF2B5EF4-FFF2-40B4-BE49-F238E27FC236}">
                <a16:creationId xmlns:a16="http://schemas.microsoft.com/office/drawing/2014/main" id="{65EAC3E1-706E-452E-AA21-C8E834739E5E}"/>
              </a:ext>
            </a:extLst>
          </p:cNvPr>
          <p:cNvGraphicFramePr>
            <a:graphicFrameLocks noGrp="1"/>
          </p:cNvGraphicFramePr>
          <p:nvPr>
            <p:ph idx="1"/>
            <p:extLst>
              <p:ext uri="{D42A27DB-BD31-4B8C-83A1-F6EECF244321}">
                <p14:modId xmlns:p14="http://schemas.microsoft.com/office/powerpoint/2010/main" val="3195536632"/>
              </p:ext>
            </p:extLst>
          </p:nvPr>
        </p:nvGraphicFramePr>
        <p:xfrm>
          <a:off x="838200" y="2714267"/>
          <a:ext cx="10515601" cy="2649941"/>
        </p:xfrm>
        <a:graphic>
          <a:graphicData uri="http://schemas.openxmlformats.org/drawingml/2006/table">
            <a:tbl>
              <a:tblPr firstRow="1" bandRow="1">
                <a:tableStyleId>{5C22544A-7EE6-4342-B048-85BDC9FD1C3A}</a:tableStyleId>
              </a:tblPr>
              <a:tblGrid>
                <a:gridCol w="694386">
                  <a:extLst>
                    <a:ext uri="{9D8B030D-6E8A-4147-A177-3AD203B41FA5}">
                      <a16:colId xmlns:a16="http://schemas.microsoft.com/office/drawing/2014/main" val="3256124032"/>
                    </a:ext>
                  </a:extLst>
                </a:gridCol>
                <a:gridCol w="2963600">
                  <a:extLst>
                    <a:ext uri="{9D8B030D-6E8A-4147-A177-3AD203B41FA5}">
                      <a16:colId xmlns:a16="http://schemas.microsoft.com/office/drawing/2014/main" val="126233835"/>
                    </a:ext>
                  </a:extLst>
                </a:gridCol>
                <a:gridCol w="1627742">
                  <a:extLst>
                    <a:ext uri="{9D8B030D-6E8A-4147-A177-3AD203B41FA5}">
                      <a16:colId xmlns:a16="http://schemas.microsoft.com/office/drawing/2014/main" val="2695211114"/>
                    </a:ext>
                  </a:extLst>
                </a:gridCol>
                <a:gridCol w="3446981">
                  <a:extLst>
                    <a:ext uri="{9D8B030D-6E8A-4147-A177-3AD203B41FA5}">
                      <a16:colId xmlns:a16="http://schemas.microsoft.com/office/drawing/2014/main" val="174801141"/>
                    </a:ext>
                  </a:extLst>
                </a:gridCol>
                <a:gridCol w="1782892">
                  <a:extLst>
                    <a:ext uri="{9D8B030D-6E8A-4147-A177-3AD203B41FA5}">
                      <a16:colId xmlns:a16="http://schemas.microsoft.com/office/drawing/2014/main" val="4070427244"/>
                    </a:ext>
                  </a:extLst>
                </a:gridCol>
              </a:tblGrid>
              <a:tr h="625419">
                <a:tc>
                  <a:txBody>
                    <a:bodyPr/>
                    <a:lstStyle/>
                    <a:p>
                      <a:pPr algn="ctr"/>
                      <a:r>
                        <a:rPr lang="en-US" sz="1600" dirty="0" err="1">
                          <a:latin typeface="Times New Roman" panose="02020603050405020304" pitchFamily="18" charset="0"/>
                          <a:cs typeface="Times New Roman" panose="02020603050405020304" pitchFamily="18" charset="0"/>
                        </a:rPr>
                        <a:t>S.No</a:t>
                      </a:r>
                      <a:r>
                        <a:rPr lang="en-US" sz="1600"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Name</a:t>
                      </a:r>
                    </a:p>
                  </a:txBody>
                  <a:tcPr/>
                </a:tc>
                <a:tc>
                  <a:txBody>
                    <a:bodyPr/>
                    <a:lstStyle/>
                    <a:p>
                      <a:pPr algn="ctr"/>
                      <a:r>
                        <a:rPr lang="en-US" dirty="0">
                          <a:latin typeface="Times New Roman" panose="02020603050405020304" pitchFamily="18" charset="0"/>
                          <a:cs typeface="Times New Roman" panose="02020603050405020304" pitchFamily="18" charset="0"/>
                        </a:rPr>
                        <a:t>Contact No.</a:t>
                      </a:r>
                    </a:p>
                  </a:txBody>
                  <a:tcPr/>
                </a:tc>
                <a:tc>
                  <a:txBody>
                    <a:bodyPr/>
                    <a:lstStyle/>
                    <a:p>
                      <a:pPr algn="ctr"/>
                      <a:r>
                        <a:rPr lang="en-US" dirty="0">
                          <a:latin typeface="Times New Roman" panose="02020603050405020304" pitchFamily="18" charset="0"/>
                          <a:cs typeface="Times New Roman" panose="02020603050405020304" pitchFamily="18" charset="0"/>
                        </a:rPr>
                        <a:t>Email ID.</a:t>
                      </a:r>
                    </a:p>
                  </a:txBody>
                  <a:tcPr/>
                </a:tc>
                <a:tc>
                  <a:txBody>
                    <a:bodyPr/>
                    <a:lstStyle/>
                    <a:p>
                      <a:pPr algn="ctr"/>
                      <a:r>
                        <a:rPr lang="en-US" dirty="0">
                          <a:latin typeface="Times New Roman" panose="02020603050405020304" pitchFamily="18" charset="0"/>
                          <a:cs typeface="Times New Roman" panose="02020603050405020304" pitchFamily="18" charset="0"/>
                        </a:rPr>
                        <a:t>Father’s No.</a:t>
                      </a:r>
                    </a:p>
                  </a:txBody>
                  <a:tcPr/>
                </a:tc>
                <a:extLst>
                  <a:ext uri="{0D108BD9-81ED-4DB2-BD59-A6C34878D82A}">
                    <a16:rowId xmlns:a16="http://schemas.microsoft.com/office/drawing/2014/main" val="286876367"/>
                  </a:ext>
                </a:extLst>
              </a:tr>
              <a:tr h="625419">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 Deepak Kumar</a:t>
                      </a:r>
                    </a:p>
                  </a:txBody>
                  <a:tcPr/>
                </a:tc>
                <a:tc>
                  <a:txBody>
                    <a:bodyPr/>
                    <a:lstStyle/>
                    <a:p>
                      <a:pPr marL="170180" marR="171450" algn="ctr">
                        <a:lnSpc>
                          <a:spcPct val="150000"/>
                        </a:lnSpc>
                        <a:spcBef>
                          <a:spcPts val="29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9534821345</a:t>
                      </a:r>
                    </a:p>
                  </a:txBody>
                  <a:tcPr marL="0" marR="0" marT="0" marB="0"/>
                </a:tc>
                <a:tc>
                  <a:txBody>
                    <a:bodyPr/>
                    <a:lstStyle/>
                    <a:p>
                      <a:pPr marL="0" marR="0" algn="ctr">
                        <a:lnSpc>
                          <a:spcPct val="150000"/>
                        </a:lnSpc>
                        <a:spcBef>
                          <a:spcPts val="1200"/>
                        </a:spcBef>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dk03051997@gmail.com</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50000"/>
                        </a:lnSpc>
                        <a:spcBef>
                          <a:spcPts val="27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8709758054</a:t>
                      </a:r>
                    </a:p>
                  </a:txBody>
                  <a:tcPr marL="0" marR="0" marT="0" marB="0"/>
                </a:tc>
                <a:extLst>
                  <a:ext uri="{0D108BD9-81ED-4DB2-BD59-A6C34878D82A}">
                    <a16:rowId xmlns:a16="http://schemas.microsoft.com/office/drawing/2014/main" val="4287431838"/>
                  </a:ext>
                </a:extLst>
              </a:tr>
              <a:tr h="625419">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Manish Kumar</a:t>
                      </a:r>
                    </a:p>
                  </a:txBody>
                  <a:tcPr/>
                </a:tc>
                <a:tc>
                  <a:txBody>
                    <a:bodyPr/>
                    <a:lstStyle/>
                    <a:p>
                      <a:pPr marL="170180" marR="174625" algn="ctr">
                        <a:lnSpc>
                          <a:spcPct val="150000"/>
                        </a:lnSpc>
                        <a:spcBef>
                          <a:spcPts val="30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8209218604</a:t>
                      </a:r>
                    </a:p>
                  </a:txBody>
                  <a:tcPr marL="0" marR="0" marT="0" marB="0"/>
                </a:tc>
                <a:tc>
                  <a:txBody>
                    <a:bodyPr/>
                    <a:lstStyle/>
                    <a:p>
                      <a:pPr marL="0" marR="375285" algn="ctr">
                        <a:lnSpc>
                          <a:spcPct val="150000"/>
                        </a:lnSpc>
                        <a:spcBef>
                          <a:spcPts val="305"/>
                        </a:spcBef>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mksingh1640@gmail.com</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50000"/>
                        </a:lnSpc>
                        <a:spcBef>
                          <a:spcPts val="30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8890321788</a:t>
                      </a:r>
                    </a:p>
                  </a:txBody>
                  <a:tcPr marL="0" marR="0" marT="0" marB="0"/>
                </a:tc>
                <a:extLst>
                  <a:ext uri="{0D108BD9-81ED-4DB2-BD59-A6C34878D82A}">
                    <a16:rowId xmlns:a16="http://schemas.microsoft.com/office/drawing/2014/main" val="1552343614"/>
                  </a:ext>
                </a:extLst>
              </a:tr>
              <a:tr h="625419">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err="1">
                          <a:latin typeface="Times New Roman" panose="02020603050405020304" pitchFamily="18" charset="0"/>
                          <a:cs typeface="Times New Roman" panose="02020603050405020304" pitchFamily="18" charset="0"/>
                        </a:rPr>
                        <a:t>Akshay</a:t>
                      </a:r>
                      <a:r>
                        <a:rPr lang="en-US" dirty="0">
                          <a:latin typeface="Times New Roman" panose="02020603050405020304" pitchFamily="18" charset="0"/>
                          <a:cs typeface="Times New Roman" panose="02020603050405020304" pitchFamily="18" charset="0"/>
                        </a:rPr>
                        <a:t> Maheshwari</a:t>
                      </a:r>
                    </a:p>
                  </a:txBody>
                  <a:tcPr/>
                </a:tc>
                <a:tc>
                  <a:txBody>
                    <a:bodyPr/>
                    <a:lstStyle/>
                    <a:p>
                      <a:pPr marL="170180" marR="177165" algn="ctr">
                        <a:lnSpc>
                          <a:spcPct val="150000"/>
                        </a:lnSpc>
                        <a:spcBef>
                          <a:spcPts val="31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7534038699</a:t>
                      </a:r>
                    </a:p>
                  </a:txBody>
                  <a:tcPr marL="0" marR="0" marT="0" marB="0"/>
                </a:tc>
                <a:tc>
                  <a:txBody>
                    <a:bodyPr/>
                    <a:lstStyle/>
                    <a:p>
                      <a:pPr marL="170180" marR="375285" lvl="0" algn="ctr">
                        <a:lnSpc>
                          <a:spcPct val="150000"/>
                        </a:lnSpc>
                        <a:spcBef>
                          <a:spcPts val="310"/>
                        </a:spcBef>
                        <a:spcAft>
                          <a:spcPts val="0"/>
                        </a:spcAft>
                      </a:pPr>
                      <a:r>
                        <a:rPr lang="en-US" sz="1800" u="non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akshaymaheshwari554@gmail.com</a:t>
                      </a:r>
                      <a:endParaRPr lang="en-US" sz="1800" u="none"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0" algn="ctr">
                        <a:lnSpc>
                          <a:spcPct val="150000"/>
                        </a:lnSpc>
                        <a:spcBef>
                          <a:spcPts val="30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8279424494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9824934"/>
                  </a:ext>
                </a:extLst>
              </a:tr>
            </a:tbl>
          </a:graphicData>
        </a:graphic>
      </p:graphicFrame>
    </p:spTree>
    <p:extLst>
      <p:ext uri="{BB962C8B-B14F-4D97-AF65-F5344CB8AC3E}">
        <p14:creationId xmlns:p14="http://schemas.microsoft.com/office/powerpoint/2010/main" val="3073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7EFD-5CD1-4109-A288-F6375FB8AB55}"/>
              </a:ext>
            </a:extLst>
          </p:cNvPr>
          <p:cNvSpPr>
            <a:spLocks noGrp="1"/>
          </p:cNvSpPr>
          <p:nvPr>
            <p:ph type="title"/>
          </p:nvPr>
        </p:nvSpPr>
        <p:spPr>
          <a:xfrm>
            <a:off x="748048" y="0"/>
            <a:ext cx="10515600" cy="1325563"/>
          </a:xfrm>
        </p:spPr>
        <p:txBody>
          <a:bodyPr>
            <a:normAutofit/>
          </a:bodyPr>
          <a:lstStyle/>
          <a:p>
            <a:pPr algn="ctr"/>
            <a:r>
              <a:rPr lang="en-US" sz="2000" b="1" u="sng" dirty="0">
                <a:latin typeface="Times New Roman" pitchFamily="18" charset="0"/>
                <a:ea typeface="Times New Roman" pitchFamily="18" charset="0"/>
                <a:cs typeface="Times New Roman" pitchFamily="18" charset="0"/>
              </a:rPr>
              <a:t>Technical details (Hardware and software requirements)</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F35F57-242B-48D1-B6EA-EC69AEA39CC0}"/>
              </a:ext>
            </a:extLst>
          </p:cNvPr>
          <p:cNvSpPr txBox="1"/>
          <p:nvPr/>
        </p:nvSpPr>
        <p:spPr>
          <a:xfrm>
            <a:off x="748048" y="1071801"/>
            <a:ext cx="10515600" cy="6047809"/>
          </a:xfrm>
          <a:prstGeom prst="rect">
            <a:avLst/>
          </a:prstGeom>
          <a:noFill/>
        </p:spPr>
        <p:txBody>
          <a:bodyPr wrap="square" rtlCol="0">
            <a:spAutoFit/>
          </a:bodyPr>
          <a:lstStyle/>
          <a:p>
            <a:pPr algn="just"/>
            <a:r>
              <a:rPr lang="en-US" sz="1600" b="1" u="sng" dirty="0">
                <a:latin typeface="Times New Roman" panose="02020603050405020304" pitchFamily="18" charset="0"/>
                <a:cs typeface="Times New Roman" panose="02020603050405020304" pitchFamily="18" charset="0"/>
              </a:rPr>
              <a:t>SYSTEM REQUIRENMENTS SPECIFICATION</a:t>
            </a: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This android app interacts with the user through G.U.I. The interface is simple, easy to handle and self-explanatory. Once opened, user will easily come into the flow with the application and easily uses all interfaces properly.</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u="sng" dirty="0">
                <a:latin typeface="Times New Roman" panose="02020603050405020304" pitchFamily="18" charset="0"/>
                <a:cs typeface="Times New Roman" panose="02020603050405020304" pitchFamily="18" charset="0"/>
              </a:rPr>
              <a:t>HARDWARE REQUIREMENT</a:t>
            </a:r>
          </a:p>
          <a:p>
            <a:pPr algn="just"/>
            <a:endParaRPr lang="en-US" sz="1600" dirty="0">
              <a:latin typeface="Times New Roman" panose="02020603050405020304" pitchFamily="18" charset="0"/>
              <a:cs typeface="Times New Roman" panose="02020603050405020304" pitchFamily="18" charset="0"/>
            </a:endParaRPr>
          </a:p>
          <a:p>
            <a:pPr algn="just"/>
            <a:r>
              <a:rPr lang="en-US" sz="1600" i="1" dirty="0">
                <a:latin typeface="Times New Roman" panose="02020603050405020304" pitchFamily="18" charset="0"/>
                <a:cs typeface="Times New Roman" panose="02020603050405020304" pitchFamily="18" charset="0"/>
              </a:rPr>
              <a:t>Minimum requirements will be as follows </a:t>
            </a:r>
            <a:r>
              <a:rPr lang="en-US" sz="1600" b="1" i="1" dirty="0">
                <a:latin typeface="Times New Roman" panose="02020603050405020304" pitchFamily="18" charset="0"/>
                <a:cs typeface="Times New Roman" panose="02020603050405020304" pitchFamily="18" charset="0"/>
              </a:rPr>
              <a:t>:</a:t>
            </a:r>
          </a:p>
          <a:p>
            <a:pPr lvl="0" algn="just">
              <a:lnSpc>
                <a:spcPct val="150000"/>
              </a:lnSpc>
            </a:pPr>
            <a:r>
              <a:rPr lang="en-US" sz="1600" dirty="0">
                <a:latin typeface="Times New Roman" panose="02020603050405020304" pitchFamily="18" charset="0"/>
                <a:cs typeface="Times New Roman" panose="02020603050405020304" pitchFamily="18" charset="0"/>
              </a:rPr>
              <a:t>Processor: Intel core 3 or above</a:t>
            </a:r>
          </a:p>
          <a:p>
            <a:pPr lvl="0" algn="just">
              <a:lnSpc>
                <a:spcPct val="150000"/>
              </a:lnSpc>
            </a:pPr>
            <a:r>
              <a:rPr lang="en-US" sz="1600" dirty="0">
                <a:latin typeface="Times New Roman" panose="02020603050405020304" pitchFamily="18" charset="0"/>
                <a:cs typeface="Times New Roman" panose="02020603050405020304" pitchFamily="18" charset="0"/>
              </a:rPr>
              <a:t>RAM: 256 MB</a:t>
            </a:r>
          </a:p>
          <a:p>
            <a:pPr lvl="0" algn="just">
              <a:lnSpc>
                <a:spcPct val="150000"/>
              </a:lnSpc>
            </a:pPr>
            <a:r>
              <a:rPr lang="en-US" sz="1600" dirty="0">
                <a:latin typeface="Times New Roman" panose="02020603050405020304" pitchFamily="18" charset="0"/>
                <a:cs typeface="Times New Roman" panose="02020603050405020304" pitchFamily="18" charset="0"/>
              </a:rPr>
              <a:t>Hard disk 40 GB</a:t>
            </a:r>
          </a:p>
          <a:p>
            <a:pPr lvl="0" algn="just">
              <a:lnSpc>
                <a:spcPct val="150000"/>
              </a:lnSpc>
            </a:pPr>
            <a:r>
              <a:rPr lang="en-US" sz="1600" dirty="0">
                <a:latin typeface="Times New Roman" panose="02020603050405020304" pitchFamily="18" charset="0"/>
                <a:cs typeface="Times New Roman" panose="02020603050405020304" pitchFamily="18" charset="0"/>
              </a:rPr>
              <a:t>Android Device</a:t>
            </a:r>
          </a:p>
          <a:p>
            <a:pPr lvl="0" algn="just"/>
            <a:endParaRPr lang="en-US" sz="1600" dirty="0">
              <a:latin typeface="Times New Roman" panose="02020603050405020304" pitchFamily="18" charset="0"/>
              <a:cs typeface="Times New Roman" panose="02020603050405020304" pitchFamily="18" charset="0"/>
            </a:endParaRPr>
          </a:p>
          <a:p>
            <a:pPr algn="just"/>
            <a:r>
              <a:rPr lang="en-US" sz="1600" b="1" u="sng" dirty="0">
                <a:latin typeface="Times New Roman" panose="02020603050405020304" pitchFamily="18" charset="0"/>
                <a:cs typeface="Times New Roman" panose="02020603050405020304" pitchFamily="18" charset="0"/>
              </a:rPr>
              <a:t>SOFTWARE REQUIREMENT</a:t>
            </a:r>
          </a:p>
          <a:p>
            <a:pPr algn="just"/>
            <a:r>
              <a:rPr lang="en-US" sz="1600" b="1" dirty="0">
                <a:latin typeface="Times New Roman" panose="02020603050405020304" pitchFamily="18" charset="0"/>
                <a:cs typeface="Times New Roman" panose="02020603050405020304" pitchFamily="18" charset="0"/>
              </a:rPr>
              <a:t> </a:t>
            </a:r>
          </a:p>
          <a:p>
            <a:pPr algn="just">
              <a:lnSpc>
                <a:spcPct val="150000"/>
              </a:lnSpc>
            </a:pPr>
            <a:r>
              <a:rPr lang="en-US" sz="1600" dirty="0">
                <a:latin typeface="Times New Roman" panose="02020603050405020304" pitchFamily="18" charset="0"/>
                <a:cs typeface="Times New Roman" panose="02020603050405020304" pitchFamily="18" charset="0"/>
              </a:rPr>
              <a:t>Android 3.2(Honeycomb) or above</a:t>
            </a:r>
          </a:p>
          <a:p>
            <a:pPr fontAlgn="base"/>
            <a:r>
              <a:rPr lang="en-US" sz="1600" dirty="0">
                <a:latin typeface="Times New Roman" panose="02020603050405020304" pitchFamily="18" charset="0"/>
                <a:cs typeface="Times New Roman" panose="02020603050405020304" pitchFamily="18" charset="0"/>
              </a:rPr>
              <a:t>Android Studio</a:t>
            </a:r>
            <a:r>
              <a:rPr lang="en-US" dirty="0"/>
              <a:t> </a:t>
            </a:r>
          </a:p>
          <a:p>
            <a:pPr fontAlgn="base">
              <a:lnSpc>
                <a:spcPct val="150000"/>
              </a:lnSpc>
            </a:pPr>
            <a:r>
              <a:rPr lang="en-US" sz="1400" dirty="0">
                <a:latin typeface="Times New Roman" panose="02020603050405020304" pitchFamily="18" charset="0"/>
                <a:cs typeface="Times New Roman" panose="02020603050405020304" pitchFamily="18" charset="0"/>
              </a:rPr>
              <a:t>SDK</a:t>
            </a:r>
          </a:p>
          <a:p>
            <a:pPr fontAlgn="base"/>
            <a:r>
              <a:rPr lang="en-US" sz="1400" dirty="0" err="1">
                <a:latin typeface="Times New Roman" panose="02020603050405020304" pitchFamily="18" charset="0"/>
                <a:cs typeface="Times New Roman" panose="02020603050405020304" pitchFamily="18" charset="0"/>
              </a:rPr>
              <a:t>SqlLite</a:t>
            </a:r>
            <a:r>
              <a:rPr lang="en-US" sz="1400" dirty="0">
                <a:latin typeface="Times New Roman" panose="02020603050405020304" pitchFamily="18" charset="0"/>
                <a:cs typeface="Times New Roman" panose="02020603050405020304" pitchFamily="18" charset="0"/>
              </a:rPr>
              <a:t> DB.</a:t>
            </a:r>
          </a:p>
          <a:p>
            <a:pPr algn="just">
              <a:lnSpc>
                <a:spcPct val="150000"/>
              </a:lnSpc>
            </a:pPr>
            <a:endParaRPr lang="en-US" sz="16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7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6CC9-44DC-490E-9022-72C2A48925B2}"/>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Innovativeness &amp; Usefulness :</a:t>
            </a:r>
            <a:br>
              <a:rPr lang="en-US" b="1" dirty="0"/>
            </a:br>
            <a:endParaRPr lang="en-US" dirty="0"/>
          </a:p>
        </p:txBody>
      </p:sp>
      <p:sp>
        <p:nvSpPr>
          <p:cNvPr id="3" name="Content Placeholder 2">
            <a:extLst>
              <a:ext uri="{FF2B5EF4-FFF2-40B4-BE49-F238E27FC236}">
                <a16:creationId xmlns:a16="http://schemas.microsoft.com/office/drawing/2014/main" id="{5A5ED887-7112-417E-91B0-8A7D665065AC}"/>
              </a:ext>
            </a:extLst>
          </p:cNvPr>
          <p:cNvSpPr>
            <a:spLocks noGrp="1"/>
          </p:cNvSpPr>
          <p:nvPr>
            <p:ph idx="1"/>
          </p:nvPr>
        </p:nvSpPr>
        <p:spPr>
          <a:xfrm>
            <a:off x="838200" y="1246076"/>
            <a:ext cx="10515600" cy="3313045"/>
          </a:xfrm>
        </p:spPr>
        <p:txBody>
          <a:bodyPr>
            <a:normAutofit/>
          </a:bodyPr>
          <a:lstStyle/>
          <a:p>
            <a:pPr lvl="0" fontAlgn="base"/>
            <a:r>
              <a:rPr lang="en-US" sz="2000" dirty="0">
                <a:latin typeface="Times New Roman" panose="02020603050405020304" pitchFamily="18" charset="0"/>
                <a:cs typeface="Times New Roman" panose="02020603050405020304" pitchFamily="18" charset="0"/>
              </a:rPr>
              <a:t>An easy way to access your phone’s contact at anytime, anywhere just through a simple SMS. </a:t>
            </a:r>
          </a:p>
          <a:p>
            <a:pPr lvl="0" fontAlgn="base"/>
            <a:r>
              <a:rPr lang="en-US" sz="2000" dirty="0">
                <a:latin typeface="Times New Roman" panose="02020603050405020304" pitchFamily="18" charset="0"/>
                <a:cs typeface="Times New Roman" panose="02020603050405020304" pitchFamily="18" charset="0"/>
              </a:rPr>
              <a:t>Remote Access without the Internet.</a:t>
            </a:r>
          </a:p>
          <a:p>
            <a:pPr lvl="0" fontAlgn="base"/>
            <a:r>
              <a:rPr lang="en-US" sz="2000" dirty="0">
                <a:latin typeface="Times New Roman" panose="02020603050405020304" pitchFamily="18" charset="0"/>
                <a:cs typeface="Times New Roman" panose="02020603050405020304" pitchFamily="18" charset="0"/>
              </a:rPr>
              <a:t>Track your phone through an SMS.</a:t>
            </a:r>
          </a:p>
          <a:p>
            <a:pPr lvl="0" fontAlgn="base"/>
            <a:r>
              <a:rPr lang="en-US" sz="2000" dirty="0">
                <a:latin typeface="Times New Roman" panose="02020603050405020304" pitchFamily="18" charset="0"/>
                <a:cs typeface="Times New Roman" panose="02020603050405020304" pitchFamily="18" charset="0"/>
              </a:rPr>
              <a:t>Hassle-Free as no OTP and ID PASSWORD is required</a:t>
            </a:r>
          </a:p>
          <a:p>
            <a:pPr lvl="0" fontAlgn="base"/>
            <a:r>
              <a:rPr lang="en-US" sz="2000" dirty="0">
                <a:latin typeface="Times New Roman" panose="02020603050405020304" pitchFamily="18" charset="0"/>
                <a:cs typeface="Times New Roman" panose="02020603050405020304" pitchFamily="18" charset="0"/>
              </a:rPr>
              <a:t>Fast</a:t>
            </a:r>
          </a:p>
          <a:p>
            <a:pPr lvl="0" fontAlgn="base"/>
            <a:r>
              <a:rPr lang="en-US" sz="2000" dirty="0">
                <a:latin typeface="Times New Roman" panose="02020603050405020304" pitchFamily="18" charset="0"/>
                <a:cs typeface="Times New Roman" panose="02020603050405020304" pitchFamily="18" charset="0"/>
              </a:rPr>
              <a:t>User friendly</a:t>
            </a:r>
          </a:p>
          <a:p>
            <a:pPr lvl="0" fontAlgn="base"/>
            <a:r>
              <a:rPr lang="en-US" sz="2000" dirty="0">
                <a:latin typeface="Times New Roman" panose="02020603050405020304" pitchFamily="18" charset="0"/>
                <a:cs typeface="Times New Roman" panose="02020603050405020304" pitchFamily="18" charset="0"/>
              </a:rPr>
              <a:t>Helps during Emergency.</a:t>
            </a:r>
          </a:p>
        </p:txBody>
      </p:sp>
    </p:spTree>
    <p:extLst>
      <p:ext uri="{BB962C8B-B14F-4D97-AF65-F5344CB8AC3E}">
        <p14:creationId xmlns:p14="http://schemas.microsoft.com/office/powerpoint/2010/main" val="15723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E7E1-1EF9-481E-A139-204AB7C99157}"/>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Team Member Contribution:</a:t>
            </a:r>
            <a:endParaRPr lang="en-US" sz="24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EC86ED7-B2E2-4F2D-B8DD-F6B1B9E1D694}"/>
              </a:ext>
            </a:extLst>
          </p:cNvPr>
          <p:cNvGraphicFramePr>
            <a:graphicFrameLocks noGrp="1"/>
          </p:cNvGraphicFramePr>
          <p:nvPr>
            <p:ph idx="1"/>
            <p:extLst>
              <p:ext uri="{D42A27DB-BD31-4B8C-83A1-F6EECF244321}">
                <p14:modId xmlns:p14="http://schemas.microsoft.com/office/powerpoint/2010/main" val="2948017855"/>
              </p:ext>
            </p:extLst>
          </p:nvPr>
        </p:nvGraphicFramePr>
        <p:xfrm>
          <a:off x="1183246" y="1690688"/>
          <a:ext cx="9825508" cy="2411524"/>
        </p:xfrm>
        <a:graphic>
          <a:graphicData uri="http://schemas.openxmlformats.org/drawingml/2006/table">
            <a:tbl>
              <a:tblPr firstRow="1" bandRow="1">
                <a:tableStyleId>{5C22544A-7EE6-4342-B048-85BDC9FD1C3A}</a:tableStyleId>
              </a:tblPr>
              <a:tblGrid>
                <a:gridCol w="4912754">
                  <a:extLst>
                    <a:ext uri="{9D8B030D-6E8A-4147-A177-3AD203B41FA5}">
                      <a16:colId xmlns:a16="http://schemas.microsoft.com/office/drawing/2014/main" val="881216844"/>
                    </a:ext>
                  </a:extLst>
                </a:gridCol>
                <a:gridCol w="4912754">
                  <a:extLst>
                    <a:ext uri="{9D8B030D-6E8A-4147-A177-3AD203B41FA5}">
                      <a16:colId xmlns:a16="http://schemas.microsoft.com/office/drawing/2014/main" val="2527652097"/>
                    </a:ext>
                  </a:extLst>
                </a:gridCol>
              </a:tblGrid>
              <a:tr h="602881">
                <a:tc>
                  <a:txBody>
                    <a:bodyPr/>
                    <a:lstStyle/>
                    <a:p>
                      <a:pPr algn="ctr"/>
                      <a:r>
                        <a:rPr lang="en-US" dirty="0">
                          <a:latin typeface="Times New Roman" panose="02020603050405020304" pitchFamily="18" charset="0"/>
                          <a:cs typeface="Times New Roman" panose="02020603050405020304" pitchFamily="18" charset="0"/>
                        </a:rPr>
                        <a:t>Name</a:t>
                      </a:r>
                    </a:p>
                  </a:txBody>
                  <a:tcPr/>
                </a:tc>
                <a:tc>
                  <a:txBody>
                    <a:bodyPr/>
                    <a:lstStyle/>
                    <a:p>
                      <a:pPr algn="ctr"/>
                      <a:r>
                        <a:rPr lang="en-US" dirty="0" err="1">
                          <a:latin typeface="Times New Roman" panose="02020603050405020304" pitchFamily="18" charset="0"/>
                          <a:cs typeface="Times New Roman" panose="02020603050405020304" pitchFamily="18" charset="0"/>
                        </a:rPr>
                        <a:t>Contiribution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9071726"/>
                  </a:ext>
                </a:extLst>
              </a:tr>
              <a:tr h="602881">
                <a:tc>
                  <a:txBody>
                    <a:bodyPr/>
                    <a:lstStyle/>
                    <a:p>
                      <a:pPr algn="ctr"/>
                      <a:r>
                        <a:rPr lang="en-US" dirty="0">
                          <a:latin typeface="Times New Roman" panose="02020603050405020304" pitchFamily="18" charset="0"/>
                          <a:cs typeface="Times New Roman" panose="02020603050405020304" pitchFamily="18" charset="0"/>
                        </a:rPr>
                        <a:t>Deepak Kumar</a:t>
                      </a:r>
                    </a:p>
                  </a:txBody>
                  <a:tcPr/>
                </a:tc>
                <a:tc>
                  <a:txBody>
                    <a:bodyPr/>
                    <a:lstStyle/>
                    <a:p>
                      <a:pPr marL="360045" marR="370205" algn="ctr">
                        <a:lnSpc>
                          <a:spcPct val="150000"/>
                        </a:lnSpc>
                        <a:spcBef>
                          <a:spcPts val="29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 Designing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99099031"/>
                  </a:ext>
                </a:extLst>
              </a:tr>
              <a:tr h="602881">
                <a:tc>
                  <a:txBody>
                    <a:bodyPr/>
                    <a:lstStyle/>
                    <a:p>
                      <a:pPr algn="ctr"/>
                      <a:r>
                        <a:rPr lang="en-US" dirty="0">
                          <a:latin typeface="Times New Roman" panose="02020603050405020304" pitchFamily="18" charset="0"/>
                          <a:cs typeface="Times New Roman" panose="02020603050405020304" pitchFamily="18" charset="0"/>
                        </a:rPr>
                        <a:t>Manish Kumar</a:t>
                      </a:r>
                    </a:p>
                  </a:txBody>
                  <a:tcPr/>
                </a:tc>
                <a:tc>
                  <a:txBody>
                    <a:bodyPr/>
                    <a:lstStyle/>
                    <a:p>
                      <a:pPr marL="360045" marR="370205" algn="ctr">
                        <a:lnSpc>
                          <a:spcPct val="150000"/>
                        </a:lnSpc>
                        <a:spcBef>
                          <a:spcPts val="29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UI design &amp; Testing </a:t>
                      </a:r>
                    </a:p>
                  </a:txBody>
                  <a:tcPr marL="0" marR="0" marT="0" marB="0"/>
                </a:tc>
                <a:extLst>
                  <a:ext uri="{0D108BD9-81ED-4DB2-BD59-A6C34878D82A}">
                    <a16:rowId xmlns:a16="http://schemas.microsoft.com/office/drawing/2014/main" val="955616102"/>
                  </a:ext>
                </a:extLst>
              </a:tr>
              <a:tr h="602881">
                <a:tc>
                  <a:txBody>
                    <a:bodyPr/>
                    <a:lstStyle/>
                    <a:p>
                      <a:pPr algn="ctr"/>
                      <a:r>
                        <a:rPr lang="en-US" dirty="0" err="1">
                          <a:latin typeface="Times New Roman" panose="02020603050405020304" pitchFamily="18" charset="0"/>
                          <a:cs typeface="Times New Roman" panose="02020603050405020304" pitchFamily="18" charset="0"/>
                        </a:rPr>
                        <a:t>Akshay</a:t>
                      </a:r>
                      <a:r>
                        <a:rPr lang="en-US" dirty="0">
                          <a:latin typeface="Times New Roman" panose="02020603050405020304" pitchFamily="18" charset="0"/>
                          <a:cs typeface="Times New Roman" panose="02020603050405020304" pitchFamily="18" charset="0"/>
                        </a:rPr>
                        <a:t> Maheshwari</a:t>
                      </a:r>
                    </a:p>
                  </a:txBody>
                  <a:tcPr/>
                </a:tc>
                <a:tc>
                  <a:txBody>
                    <a:bodyPr/>
                    <a:lstStyle/>
                    <a:p>
                      <a:pPr marL="362585" marR="370205" algn="ctr">
                        <a:lnSpc>
                          <a:spcPct val="150000"/>
                        </a:lnSpc>
                        <a:spcBef>
                          <a:spcPts val="29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Database Designing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72648921"/>
                  </a:ext>
                </a:extLst>
              </a:tr>
            </a:tbl>
          </a:graphicData>
        </a:graphic>
      </p:graphicFrame>
      <p:sp>
        <p:nvSpPr>
          <p:cNvPr id="8" name="TextBox 7">
            <a:extLst>
              <a:ext uri="{FF2B5EF4-FFF2-40B4-BE49-F238E27FC236}">
                <a16:creationId xmlns:a16="http://schemas.microsoft.com/office/drawing/2014/main" id="{B70BD619-1B5C-471E-B1D3-796AC6D6FE73}"/>
              </a:ext>
            </a:extLst>
          </p:cNvPr>
          <p:cNvSpPr txBox="1"/>
          <p:nvPr/>
        </p:nvSpPr>
        <p:spPr>
          <a:xfrm>
            <a:off x="838200" y="4461550"/>
            <a:ext cx="2255746" cy="2031325"/>
          </a:xfrm>
          <a:prstGeom prst="rect">
            <a:avLst/>
          </a:prstGeom>
          <a:noFill/>
        </p:spPr>
        <p:txBody>
          <a:bodyPr wrap="none" rtlCol="0">
            <a:spAutoFit/>
          </a:bodyPr>
          <a:lstStyle/>
          <a:p>
            <a:pPr>
              <a:lnSpc>
                <a:spcPct val="150000"/>
              </a:lnSpc>
            </a:pPr>
            <a:r>
              <a:rPr lang="en-US" b="1" dirty="0">
                <a:latin typeface="Times New Roman" panose="02020603050405020304" pitchFamily="18" charset="0"/>
                <a:cs typeface="Times New Roman" panose="02020603050405020304" pitchFamily="18" charset="0"/>
              </a:rPr>
              <a:t>Project Guide</a:t>
            </a: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Ms. Deepika Sharma</a:t>
            </a: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Asst. Professor</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(Department of CSE)</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54101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551</Words>
  <Application>Microsoft Office PowerPoint</Application>
  <PresentationFormat>Widescreen</PresentationFormat>
  <Paragraphs>100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                             Project Title :- MyHelper (Access your phone from anywhere without Internet) Project Description: Making Android Application To Access Your Phone. </vt:lpstr>
      <vt:lpstr>PowerPoint Presentation</vt:lpstr>
      <vt:lpstr>Contact Details of Team Members: </vt:lpstr>
      <vt:lpstr>Technical details (Hardware and software requirements)</vt:lpstr>
      <vt:lpstr>Innovativeness &amp; Usefulness : </vt:lpstr>
      <vt:lpstr>Team Member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Deepak</dc:creator>
  <cp:lastModifiedBy>Kumar Deepak</cp:lastModifiedBy>
  <cp:revision>15</cp:revision>
  <dcterms:created xsi:type="dcterms:W3CDTF">2020-02-01T05:48:03Z</dcterms:created>
  <dcterms:modified xsi:type="dcterms:W3CDTF">2020-03-13T05:35:14Z</dcterms:modified>
</cp:coreProperties>
</file>