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2021/10/14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2021/10/14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2021/10/14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2021/10/14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2021/10/14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2021/10/14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2021/10/14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2021/10/14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2021/10/14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2021/10/14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2021/10/14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2021/10/14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2021/10/14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2021/10/14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8000" dirty="0"/>
              <a:t>自动化基线检查</a:t>
            </a:r>
            <a:endParaRPr lang="zh-cn" sz="8000" dirty="0"/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3F75F-D445-4B04-A754-204BC01C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Windows</a:t>
            </a:r>
            <a:r>
              <a:rPr lang="zh-CN" altLang="en-US" dirty="0"/>
              <a:t>基线检查实现细节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0895A-15C0-41A8-8017-786DDDE9D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lang="zh-CN" altLang="en-US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上存在一个自带的</a:t>
            </a:r>
            <a:r>
              <a:rPr lang="en-US" altLang="zh-CN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SecEdit.exe</a:t>
            </a:r>
            <a:r>
              <a:rPr lang="zh-CN" altLang="en-US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程序，可以利用它对</a:t>
            </a:r>
            <a:r>
              <a:rPr lang="en-US" altLang="zh-CN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lang="zh-CN" altLang="en-US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的安全策略进行导出，其他没涉及到的检查项采用读取注册表来实现。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286AB-832C-4B91-B999-1FC46105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2021/10/14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7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9C9E5-6F2A-48B3-991E-EB3F78C9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思维导图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02F636B-DE5B-4F5A-AAAE-739EB4DB2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555" y="2108200"/>
            <a:ext cx="7651715" cy="4231079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8193D-F874-4AE8-A0F7-5EE85FCA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2021/10/14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4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8A602-3804-4F6C-9F12-E2EF80CF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br>
              <a:rPr lang="en-US" altLang="zh-CN" dirty="0"/>
            </a:br>
            <a:r>
              <a:rPr lang="en-US" altLang="zh-CN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1.</a:t>
            </a:r>
            <a:r>
              <a:rPr lang="zh-CN" altLang="en-US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相关命令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82E947B5-AC34-416F-B8C4-8D1C3CA89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23" y="2108200"/>
            <a:ext cx="9125880" cy="376078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A786A-8F30-47B9-A65D-941F94F8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2021/10/14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59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4431F-787D-4653-A155-CDE74EEC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br>
              <a:rPr lang="en-US" altLang="zh-CN" dirty="0"/>
            </a:br>
            <a:r>
              <a:rPr lang="en-US" altLang="zh-CN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2.XML</a:t>
            </a:r>
            <a:r>
              <a:rPr lang="zh-CN" altLang="en-US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生成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87394A2-0849-4EED-9B19-35B49290F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470" y="2108200"/>
            <a:ext cx="5771386" cy="376078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9D6D5-D462-4DFD-BD6B-1DAEF5E3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2021/10/14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0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96733-B106-4DA4-A72A-11C188FF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br>
              <a:rPr lang="en-US" altLang="zh-CN" dirty="0"/>
            </a:br>
            <a:r>
              <a:rPr lang="en-US" altLang="zh-CN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3.</a:t>
            </a:r>
            <a:r>
              <a:rPr lang="zh-CN" altLang="en-US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生成的</a:t>
            </a:r>
            <a:r>
              <a:rPr lang="en-US" altLang="zh-CN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XML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59418-0783-4A7A-B8E5-848233A2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2021/10/14</a:t>
            </a:fld>
            <a:endParaRPr lang="en-US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04B44E71-D5B6-4DBF-981D-028A2ADD0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715588"/>
            <a:ext cx="10058400" cy="2546011"/>
          </a:xfrm>
        </p:spPr>
      </p:pic>
    </p:spTree>
    <p:extLst>
      <p:ext uri="{BB962C8B-B14F-4D97-AF65-F5344CB8AC3E}">
        <p14:creationId xmlns:p14="http://schemas.microsoft.com/office/powerpoint/2010/main" val="245490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3D8F7-3493-47B6-8C94-0F6C3B88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br>
              <a:rPr lang="en-US" altLang="zh-CN" dirty="0"/>
            </a:br>
            <a:r>
              <a:rPr lang="en-US" altLang="zh-CN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4.Word</a:t>
            </a:r>
            <a:r>
              <a:rPr lang="zh-CN" altLang="en-US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模板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64EC5E8-8BAA-4748-834F-114931133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619" y="2108200"/>
            <a:ext cx="5457087" cy="376078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5B92C-44BB-4B6C-9E5D-EFFE2CF8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2021/10/14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7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38FC3-A616-479E-91EE-7522EAEA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br>
              <a:rPr lang="en-US" altLang="zh-CN" dirty="0"/>
            </a:br>
            <a:r>
              <a:rPr lang="en-US" altLang="zh-CN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5.Python</a:t>
            </a:r>
            <a:r>
              <a:rPr lang="zh-CN" altLang="en-US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生成</a:t>
            </a:r>
            <a:r>
              <a:rPr lang="en-US" altLang="zh-CN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Word</a:t>
            </a:r>
            <a:endParaRPr lang="zh-CN" altLang="en-US" sz="4100" dirty="0">
              <a:solidFill>
                <a:srgbClr val="62626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3B46B16-BA13-40C8-8388-6A41A28FC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367" y="2108200"/>
            <a:ext cx="6147592" cy="376078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CB19E-09F5-4363-BE06-76DD09B3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2021/10/14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1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C91BB-7D0C-4423-8CD9-7FB80492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br>
              <a:rPr lang="en-US" altLang="zh-CN" dirty="0"/>
            </a:br>
            <a:r>
              <a:rPr lang="en-US" altLang="zh-CN" sz="40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6.</a:t>
            </a:r>
            <a:r>
              <a:rPr lang="zh-CN" altLang="en-US" sz="40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生成的</a:t>
            </a:r>
            <a:r>
              <a:rPr lang="en-US" altLang="zh-CN" sz="40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Word</a:t>
            </a:r>
            <a:r>
              <a:rPr lang="zh-CN" altLang="en-US" sz="40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报告</a:t>
            </a:r>
            <a:endParaRPr lang="zh-CN" altLang="en-US" sz="400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8EFC85C-B798-4D7A-835E-B7942BCEE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1502" y="2108200"/>
            <a:ext cx="3889321" cy="376078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667EC-9E11-4266-AB7A-7633CCE9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2021/10/14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6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9FE71-2953-4034-9D4B-5CB3D084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Windows Demo</a:t>
            </a:r>
            <a:br>
              <a:rPr lang="en-US" altLang="zh-CN" dirty="0"/>
            </a:br>
            <a:r>
              <a:rPr lang="en-US" altLang="zh-CN" sz="48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1.</a:t>
            </a:r>
            <a:r>
              <a:rPr lang="en-US" altLang="zh-CN" sz="40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Powershell</a:t>
            </a:r>
            <a:r>
              <a:rPr lang="zh-CN" altLang="en-US" sz="48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脚本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D6E53A6-CF6E-447D-953F-818A0D6B3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902" y="2108200"/>
            <a:ext cx="9320521" cy="376078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F6EFA-05B4-4C4D-A4D4-8AEB2E35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2021/10/14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14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DDEEC-231F-447D-A532-DBD882F4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Windows Demo</a:t>
            </a:r>
            <a:br>
              <a:rPr lang="en-US" altLang="zh-CN" dirty="0"/>
            </a:br>
            <a:r>
              <a:rPr lang="en-US" altLang="zh-CN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2.</a:t>
            </a:r>
            <a:r>
              <a:rPr lang="zh-CN" altLang="en-US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生成的</a:t>
            </a:r>
            <a:r>
              <a:rPr lang="zh-CN" altLang="en-US" sz="40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配置文件</a:t>
            </a:r>
            <a:endParaRPr lang="zh-CN" altLang="en-US" sz="400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90C6A0F-3D3C-4DAB-A458-7EEA5D8C7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9618" y="2108200"/>
            <a:ext cx="3973090" cy="376078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CB569-96D2-47F3-A149-7C490E33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2021/10/14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1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algn="ctr" rtl="0"/>
            <a:r>
              <a:rPr lang="en-US" altLang="zh-CN" sz="4800" i="1" dirty="0">
                <a:solidFill>
                  <a:srgbClr val="FFFFFF"/>
                </a:solidFill>
              </a:rPr>
              <a:t>Baseline Check</a:t>
            </a:r>
            <a:endParaRPr lang="zh-cn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0CCA0-D7B5-4044-BEA5-9B940C3F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Windows Demo</a:t>
            </a:r>
            <a:br>
              <a:rPr lang="en-US" altLang="zh-CN" dirty="0"/>
            </a:br>
            <a:r>
              <a:rPr lang="en-US" altLang="zh-CN" sz="40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3.Python</a:t>
            </a:r>
            <a:r>
              <a:rPr lang="zh-CN" altLang="en-US" sz="40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判断并生成</a:t>
            </a:r>
            <a:r>
              <a:rPr lang="en-US" altLang="zh-CN" sz="40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Word</a:t>
            </a:r>
            <a:endParaRPr lang="zh-CN" altLang="en-US" sz="4000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30B675D6-8349-4112-93A2-C9029C212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848" y="2108200"/>
            <a:ext cx="7358630" cy="376078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1101B-7488-4DCB-BD43-5E0C643D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2021/10/14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77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676BC-0960-42A3-AD42-0C126B1E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Windows Demo</a:t>
            </a:r>
            <a:br>
              <a:rPr lang="en-US" altLang="zh-CN" dirty="0"/>
            </a:br>
            <a:r>
              <a:rPr lang="en-US" altLang="zh-CN" sz="40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3. </a:t>
            </a:r>
            <a:r>
              <a:rPr lang="zh-CN" altLang="en-US" sz="40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分析结果</a:t>
            </a:r>
            <a:endParaRPr lang="zh-CN" altLang="en-US" sz="400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38AF16B-B0D6-4096-BF42-D0735BF1A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15" y="2108200"/>
            <a:ext cx="7091095" cy="376078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2BAE4-7BD1-4460-843A-7E43C85A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2021/10/14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82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9559F-0C42-49B7-A24D-7A0D59AE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Windows Demo</a:t>
            </a:r>
            <a:br>
              <a:rPr lang="en-US" altLang="zh-CN" dirty="0"/>
            </a:br>
            <a:r>
              <a:rPr lang="en-US" altLang="zh-CN" sz="40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4. </a:t>
            </a:r>
            <a:r>
              <a:rPr lang="zh-CN" altLang="en-US" sz="40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生成的</a:t>
            </a:r>
            <a:r>
              <a:rPr lang="en-US" altLang="zh-CN" sz="40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Word</a:t>
            </a:r>
            <a:endParaRPr lang="zh-CN" altLang="en-US" sz="400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C23D45D-EECF-45D3-B1F1-CDC5B3DB0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606" y="2689271"/>
            <a:ext cx="6165114" cy="2598645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39C62-FBC6-4308-8E5E-BEF8B184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2021/10/14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08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B5823-B9A0-46DD-A23F-53D796FE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Windows </a:t>
            </a:r>
            <a:r>
              <a:rPr lang="zh-CN" altLang="en-US" dirty="0"/>
              <a:t>加固 </a:t>
            </a:r>
            <a:r>
              <a:rPr lang="en-US" altLang="zh-CN" dirty="0"/>
              <a:t>Demo</a:t>
            </a:r>
            <a:br>
              <a:rPr lang="en-US" altLang="zh-CN" dirty="0"/>
            </a:br>
            <a:r>
              <a:rPr lang="en-US" altLang="zh-CN" sz="40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1.</a:t>
            </a:r>
            <a:r>
              <a:rPr lang="zh-CN" altLang="en-US" sz="40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运行</a:t>
            </a:r>
            <a:r>
              <a:rPr lang="en-US" altLang="zh-CN" sz="40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bat</a:t>
            </a:r>
            <a:r>
              <a:rPr lang="zh-CN" altLang="en-US" sz="40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，导入</a:t>
            </a:r>
            <a:r>
              <a:rPr lang="en-US" altLang="zh-CN" sz="40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Reg</a:t>
            </a:r>
            <a:endParaRPr lang="zh-CN" altLang="en-US" sz="4000" dirty="0">
              <a:solidFill>
                <a:srgbClr val="62626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CA56749-D1BD-4EF8-A43D-87B204C00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281" y="2108200"/>
            <a:ext cx="7105764" cy="376078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BA2F7-A319-421C-87F0-681FE1FF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2021/10/14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1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E1461-0122-4E4A-A71C-28F24129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什么是基线检查？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D3A18-F1C0-47F1-ADCA-27811A24F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b="0" i="0" dirty="0">
                <a:solidFill>
                  <a:srgbClr val="62626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基线检查是对客户数据库、中间件、主机进行配置核查，核查内容包括告警分析、基线检查、安全策略配置，协助安全配置加固等，并输出整改方案。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5713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B6DA2-26E4-401B-B443-D9779295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实现自动化基线检查思路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3709B-CB42-4DF9-AFB1-ACAE0E345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zh-CN" altLang="en-US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由于基线检查涉及多平台，以及多个检查项。所以整体程序采用</a:t>
            </a:r>
            <a:r>
              <a:rPr lang="en-US" altLang="zh-CN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B/S</a:t>
            </a:r>
            <a:r>
              <a:rPr lang="zh-CN" altLang="en-US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架构，模块化设计。即一个平台对应一个程序，程序只负责执行输入和获取输出，在服务器对程序输出进行分析以及生成相关报告。</a:t>
            </a:r>
            <a:endParaRPr lang="en-US" altLang="zh-CN" sz="4400" dirty="0">
              <a:solidFill>
                <a:srgbClr val="62626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检查均采用无害化读取命令，避免影响基线环境。</a:t>
            </a:r>
            <a:endParaRPr lang="en-US" altLang="zh-CN" sz="4400" dirty="0">
              <a:solidFill>
                <a:srgbClr val="62626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r>
              <a:rPr lang="en-US" altLang="zh-CN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基线检查相关命令</a:t>
            </a:r>
            <a:endParaRPr lang="en-US" altLang="zh-CN" sz="4400" dirty="0">
              <a:solidFill>
                <a:srgbClr val="62626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r>
              <a:rPr lang="en-US" altLang="zh-CN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命令结果</a:t>
            </a:r>
            <a:endParaRPr lang="en-US" altLang="zh-CN" sz="4400" dirty="0">
              <a:solidFill>
                <a:srgbClr val="62626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54EAE-0562-42B2-BD16-78B89F2E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2021/10/14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9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93043-AE86-4EA2-9432-24353524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自定义程序输入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B9CEB-3779-4917-83FF-CAAE55C9C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由于基线检查标准不同，可能导致检查项不同，需要分离输入和程序模块，将输入作为一个列表，由程序来读取列表，执行命令，输出相关结果。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055A4-25AB-4E46-B809-11D66C26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2021/10/14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5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59E34-9D5C-46EC-BFF3-53A7DE3A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标准化输出处理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D6FC5-FA5B-4415-A149-0031EC76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实现后端标准化处理程序输出，即输出结果采用</a:t>
            </a:r>
            <a:r>
              <a:rPr lang="en-US" altLang="zh-CN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XML</a:t>
            </a:r>
            <a:r>
              <a:rPr lang="zh-CN" altLang="en-US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格式，输出结果到</a:t>
            </a:r>
            <a:r>
              <a:rPr lang="en-US" altLang="zh-CN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&lt;![CDATA[]]&gt;</a:t>
            </a:r>
            <a:r>
              <a:rPr lang="zh-CN" altLang="en-US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区域，避免后端对输出结果的转义。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2D1F1-A850-44DF-93CA-B5ABEF5D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2021/10/14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1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9CE4B-E7EE-4B3E-9171-D81DD4C6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后端处理输出结果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571B8-7BDD-49F6-8F0A-1F2985D7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后端主要功能是处理程序的输出，即对</a:t>
            </a:r>
            <a:r>
              <a:rPr lang="en-US" altLang="zh-CN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XML-&gt;Word</a:t>
            </a:r>
            <a:r>
              <a:rPr lang="zh-CN" altLang="en-US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的转换。目前采用</a:t>
            </a:r>
            <a:r>
              <a:rPr lang="en-US" altLang="zh-CN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4400" dirty="0" err="1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MailMerge</a:t>
            </a:r>
            <a:r>
              <a:rPr lang="zh-CN" altLang="en-US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库配合</a:t>
            </a:r>
            <a:r>
              <a:rPr lang="en-US" altLang="zh-CN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</a:t>
            </a:r>
            <a:r>
              <a:rPr lang="zh-CN" altLang="en-US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定义域来对</a:t>
            </a:r>
            <a:r>
              <a:rPr lang="en-US" altLang="zh-CN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</a:t>
            </a:r>
            <a:r>
              <a:rPr lang="zh-CN" altLang="en-US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进行处理。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95055-FEF3-40F5-A406-91156B43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2021/10/14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4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32CAD-41A6-4DEB-9EC0-B76847F8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程序在不同平台的实现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14224-B3AE-4954-BE4E-2B78E57C8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zh-CN" altLang="en-US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由于基线检查涉及多个平台，多个操作系统和多个应用。但是应用都基于操作系统，为了避免程序在复杂的基线检查环境上不兼容。所以在</a:t>
            </a:r>
            <a:r>
              <a:rPr lang="en-US" altLang="zh-CN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上利用原生的</a:t>
            </a:r>
            <a:r>
              <a:rPr lang="en-US" altLang="zh-CN" sz="4400" dirty="0" err="1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BashShell</a:t>
            </a:r>
            <a:r>
              <a:rPr lang="zh-CN" altLang="en-US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lang="zh-CN" altLang="en-US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上利用原生的</a:t>
            </a:r>
            <a:r>
              <a:rPr lang="en-US" altLang="zh-CN" sz="4400" dirty="0" err="1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Powershell</a:t>
            </a:r>
            <a:r>
              <a:rPr lang="zh-CN" altLang="en-US" sz="44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D5B2C-27AB-41D6-9EF8-7CDAE67D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2021/10/14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0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CCF53-E558-4CA1-B796-D9C66BD7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基线检查实现细节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54C1E-F9F8-4FB4-92C3-FC4161B9F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由于</a:t>
            </a:r>
            <a:r>
              <a:rPr lang="en-US" altLang="zh-CN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配置文件和</a:t>
            </a:r>
            <a:r>
              <a:rPr lang="en-US" altLang="zh-CN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lang="zh-CN" altLang="en-US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注册表不同，所以在</a:t>
            </a:r>
            <a:r>
              <a:rPr lang="en-US" altLang="zh-CN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采用</a:t>
            </a:r>
            <a:r>
              <a:rPr lang="en-US" altLang="zh-CN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</a:t>
            </a:r>
            <a:r>
              <a:rPr lang="zh-CN" altLang="en-US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Grep</a:t>
            </a:r>
            <a:r>
              <a:rPr lang="zh-CN" altLang="en-US" sz="4100" dirty="0">
                <a:solidFill>
                  <a:srgbClr val="62626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等方式配合管道来进行输入。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DC4E1-7B4F-4CE5-B397-BE0099E2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2021/10/14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905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3F1A5A69-5FBD-4BC0-A5BD-1C78ACF4E2B8}" vid="{F8855046-FD5E-4BF4-A180-69AC9E1877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{59F6976E-3F01-4955-8907-CE6C1A150B11}tf56160789_win32</Template>
  <TotalTime>195</TotalTime>
  <Words>488</Words>
  <Application>Microsoft Office PowerPoint</Application>
  <PresentationFormat>宽屏</PresentationFormat>
  <Paragraphs>54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Microsoft YaHei UI</vt:lpstr>
      <vt:lpstr>Microsoft YaHei</vt:lpstr>
      <vt:lpstr>新宋体</vt:lpstr>
      <vt:lpstr>Calibri</vt:lpstr>
      <vt:lpstr>Franklin Gothic Book</vt:lpstr>
      <vt:lpstr>1_RetrospectVTI</vt:lpstr>
      <vt:lpstr>自动化基线检查</vt:lpstr>
      <vt:lpstr>Baseline Check</vt:lpstr>
      <vt:lpstr>什么是基线检查？</vt:lpstr>
      <vt:lpstr>实现自动化基线检查思路</vt:lpstr>
      <vt:lpstr>自定义程序输入</vt:lpstr>
      <vt:lpstr>标准化输出处理</vt:lpstr>
      <vt:lpstr>后端处理输出结果</vt:lpstr>
      <vt:lpstr>程序在不同平台的实现</vt:lpstr>
      <vt:lpstr>Linux基线检查实现细节</vt:lpstr>
      <vt:lpstr>Windows基线检查实现细节</vt:lpstr>
      <vt:lpstr>思维导图</vt:lpstr>
      <vt:lpstr>Linux Demo 1.相关命令</vt:lpstr>
      <vt:lpstr>Linux Demo 2.XML生成</vt:lpstr>
      <vt:lpstr>Linux Demo 3.生成的XML</vt:lpstr>
      <vt:lpstr>Linux Demo 4.Word模板</vt:lpstr>
      <vt:lpstr>Linux Demo 5.Python生成Word</vt:lpstr>
      <vt:lpstr>Linux Demo 6.生成的Word报告</vt:lpstr>
      <vt:lpstr>Windows Demo 1.Powershell脚本</vt:lpstr>
      <vt:lpstr>Windows Demo 2.生成的配置文件</vt:lpstr>
      <vt:lpstr>Windows Demo 3.Python判断并生成Word</vt:lpstr>
      <vt:lpstr>Windows Demo 3. 分析结果</vt:lpstr>
      <vt:lpstr>Windows Demo 4. 生成的Word</vt:lpstr>
      <vt:lpstr>Windows 加固 Demo 1.运行bat，导入Reg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自动化基线检测</dc:title>
  <dc:creator>dayu</dc:creator>
  <cp:lastModifiedBy>dayu</cp:lastModifiedBy>
  <cp:revision>41</cp:revision>
  <dcterms:created xsi:type="dcterms:W3CDTF">2021-10-13T02:17:31Z</dcterms:created>
  <dcterms:modified xsi:type="dcterms:W3CDTF">2021-10-14T05:53:16Z</dcterms:modified>
</cp:coreProperties>
</file>