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3D97-1CC0-4266-9596-26177BFD8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CE1FF-69B8-4AC4-BEAB-6C285C4B42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8177" cy="540482"/>
          </a:xfrm>
        </p:spPr>
        <p:txBody>
          <a:bodyPr>
            <a:normAutofit/>
          </a:bodyPr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账号身份识别相关问题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覃树才</a:t>
            </a:r>
            <a:endParaRPr lang="zh-CN" altLang="en-US"/>
          </a:p>
          <a:p>
            <a:r>
              <a:rPr lang="en-US" altLang="zh-CN"/>
              <a:t>2020-9-7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80390" y="1102995"/>
            <a:ext cx="10262235" cy="123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车机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2625" y="1425575"/>
            <a:ext cx="2496185" cy="713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登录方式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2135" y="2439670"/>
            <a:ext cx="10271125" cy="274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2625" y="3165475"/>
            <a:ext cx="2023110" cy="1623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登录方式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150100" y="1215390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车机设备登录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4"/>
          <p:cNvSpPr/>
          <p:nvPr/>
        </p:nvSpPr>
        <p:spPr>
          <a:xfrm>
            <a:off x="838200" y="3437255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ID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4"/>
          <p:cNvSpPr/>
          <p:nvPr/>
        </p:nvSpPr>
        <p:spPr>
          <a:xfrm>
            <a:off x="838200" y="3765550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声纹登录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4"/>
          <p:cNvSpPr/>
          <p:nvPr/>
        </p:nvSpPr>
        <p:spPr>
          <a:xfrm>
            <a:off x="838200" y="4093845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蓝牙钥匙登录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4"/>
          <p:cNvSpPr/>
          <p:nvPr/>
        </p:nvSpPr>
        <p:spPr>
          <a:xfrm>
            <a:off x="838200" y="4422140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卡片登录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4"/>
          <p:cNvSpPr/>
          <p:nvPr/>
        </p:nvSpPr>
        <p:spPr>
          <a:xfrm>
            <a:off x="838200" y="1677670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车机扫码登录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4"/>
          <p:cNvSpPr/>
          <p:nvPr/>
        </p:nvSpPr>
        <p:spPr>
          <a:xfrm>
            <a:off x="3808095" y="3660140"/>
            <a:ext cx="911860" cy="762000"/>
          </a:xfrm>
          <a:prstGeom prst="roundRect">
            <a:avLst>
              <a:gd name="adj" fmla="val 107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32"/>
          <p:cNvCxnSpPr>
            <a:stCxn id="17" idx="3"/>
            <a:endCxn id="32" idx="1"/>
          </p:cNvCxnSpPr>
          <p:nvPr/>
        </p:nvCxnSpPr>
        <p:spPr>
          <a:xfrm>
            <a:off x="2171700" y="3590290"/>
            <a:ext cx="1636395" cy="450850"/>
          </a:xfrm>
          <a:prstGeom prst="bentConnector3">
            <a:avLst>
              <a:gd name="adj1" fmla="val 500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3"/>
            <a:endCxn id="32" idx="1"/>
          </p:cNvCxnSpPr>
          <p:nvPr/>
        </p:nvCxnSpPr>
        <p:spPr>
          <a:xfrm>
            <a:off x="2171700" y="3918585"/>
            <a:ext cx="1636395" cy="122555"/>
          </a:xfrm>
          <a:prstGeom prst="bentConnector3">
            <a:avLst>
              <a:gd name="adj1" fmla="val 500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3"/>
            <a:endCxn id="32" idx="1"/>
          </p:cNvCxnSpPr>
          <p:nvPr/>
        </p:nvCxnSpPr>
        <p:spPr>
          <a:xfrm flipV="1">
            <a:off x="2171700" y="4041140"/>
            <a:ext cx="1636395" cy="205740"/>
          </a:xfrm>
          <a:prstGeom prst="bentConnector3">
            <a:avLst>
              <a:gd name="adj1" fmla="val 500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5" idx="3"/>
            <a:endCxn id="32" idx="1"/>
          </p:cNvCxnSpPr>
          <p:nvPr/>
        </p:nvCxnSpPr>
        <p:spPr>
          <a:xfrm flipV="1">
            <a:off x="2171700" y="4041140"/>
            <a:ext cx="1636395" cy="534035"/>
          </a:xfrm>
          <a:prstGeom prst="bentConnector3">
            <a:avLst>
              <a:gd name="adj1" fmla="val 500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044825" y="3830320"/>
            <a:ext cx="6178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492115" y="4790440"/>
            <a:ext cx="2206625" cy="250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ID----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个性化设置清单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160395" y="4790440"/>
            <a:ext cx="2206625" cy="250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登录方式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ID----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清单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149465" y="2814955"/>
            <a:ext cx="1331595" cy="3282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当前登录用户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"/>
          <p:cNvSpPr/>
          <p:nvPr/>
        </p:nvSpPr>
        <p:spPr>
          <a:xfrm>
            <a:off x="7150100" y="1677670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车机用户登录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29" idx="3"/>
            <a:endCxn id="46" idx="1"/>
          </p:cNvCxnSpPr>
          <p:nvPr/>
        </p:nvCxnSpPr>
        <p:spPr>
          <a:xfrm>
            <a:off x="2171700" y="1830705"/>
            <a:ext cx="497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2"/>
            <a:endCxn id="45" idx="0"/>
          </p:cNvCxnSpPr>
          <p:nvPr/>
        </p:nvCxnSpPr>
        <p:spPr>
          <a:xfrm flipH="1">
            <a:off x="7815580" y="1983105"/>
            <a:ext cx="1270" cy="831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4"/>
          <p:cNvSpPr/>
          <p:nvPr/>
        </p:nvSpPr>
        <p:spPr>
          <a:xfrm>
            <a:off x="5767705" y="3101340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车辆数据上传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4"/>
          <p:cNvSpPr/>
          <p:nvPr/>
        </p:nvSpPr>
        <p:spPr>
          <a:xfrm>
            <a:off x="5761355" y="1983105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用户行为数据上传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32" idx="2"/>
            <a:endCxn id="42" idx="0"/>
          </p:cNvCxnSpPr>
          <p:nvPr/>
        </p:nvCxnSpPr>
        <p:spPr>
          <a:xfrm>
            <a:off x="4264025" y="4422140"/>
            <a:ext cx="0" cy="3683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4"/>
          <p:cNvSpPr/>
          <p:nvPr/>
        </p:nvSpPr>
        <p:spPr>
          <a:xfrm>
            <a:off x="6139180" y="3649980"/>
            <a:ext cx="911860" cy="762000"/>
          </a:xfrm>
          <a:prstGeom prst="roundRect">
            <a:avLst>
              <a:gd name="adj" fmla="val 107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>
            <a:stCxn id="32" idx="3"/>
            <a:endCxn id="70" idx="1"/>
          </p:cNvCxnSpPr>
          <p:nvPr/>
        </p:nvCxnSpPr>
        <p:spPr>
          <a:xfrm flipV="1">
            <a:off x="4719955" y="4030980"/>
            <a:ext cx="141922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2"/>
            <a:endCxn id="41" idx="0"/>
          </p:cNvCxnSpPr>
          <p:nvPr/>
        </p:nvCxnSpPr>
        <p:spPr>
          <a:xfrm>
            <a:off x="6595110" y="4411980"/>
            <a:ext cx="635" cy="3784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4"/>
          <p:cNvSpPr/>
          <p:nvPr/>
        </p:nvSpPr>
        <p:spPr>
          <a:xfrm>
            <a:off x="7358380" y="3649980"/>
            <a:ext cx="911860" cy="762000"/>
          </a:xfrm>
          <a:prstGeom prst="roundRect">
            <a:avLst>
              <a:gd name="adj" fmla="val 107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肘形连接符 73"/>
          <p:cNvCxnSpPr>
            <a:stCxn id="73" idx="0"/>
            <a:endCxn id="45" idx="2"/>
          </p:cNvCxnSpPr>
          <p:nvPr/>
        </p:nvCxnSpPr>
        <p:spPr>
          <a:xfrm rot="16200000">
            <a:off x="7561580" y="3395980"/>
            <a:ext cx="506730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0" idx="3"/>
            <a:endCxn id="73" idx="1"/>
          </p:cNvCxnSpPr>
          <p:nvPr/>
        </p:nvCxnSpPr>
        <p:spPr>
          <a:xfrm>
            <a:off x="7051040" y="4030980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89" idx="0"/>
            <a:endCxn id="62" idx="1"/>
          </p:cNvCxnSpPr>
          <p:nvPr/>
        </p:nvCxnSpPr>
        <p:spPr>
          <a:xfrm rot="16200000">
            <a:off x="4530408" y="1870393"/>
            <a:ext cx="965200" cy="149669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4"/>
          <p:cNvSpPr/>
          <p:nvPr/>
        </p:nvSpPr>
        <p:spPr>
          <a:xfrm>
            <a:off x="8987790" y="1983105"/>
            <a:ext cx="1333500" cy="305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后台服务访问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肘形连接符 81"/>
          <p:cNvCxnSpPr>
            <a:stCxn id="45" idx="3"/>
            <a:endCxn id="81" idx="1"/>
          </p:cNvCxnSpPr>
          <p:nvPr/>
        </p:nvCxnSpPr>
        <p:spPr>
          <a:xfrm flipV="1">
            <a:off x="8481060" y="2136140"/>
            <a:ext cx="506730" cy="843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686800" y="2446655"/>
            <a:ext cx="10382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肘形连接符 83"/>
          <p:cNvCxnSpPr>
            <a:stCxn id="5" idx="3"/>
            <a:endCxn id="81" idx="1"/>
          </p:cNvCxnSpPr>
          <p:nvPr/>
        </p:nvCxnSpPr>
        <p:spPr>
          <a:xfrm>
            <a:off x="8483600" y="1368425"/>
            <a:ext cx="504190" cy="7677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8686800" y="1585595"/>
            <a:ext cx="10382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设备登录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513455" y="3101340"/>
            <a:ext cx="1501775" cy="3282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当前登录的用户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肘形连接符 89"/>
          <p:cNvCxnSpPr>
            <a:stCxn id="89" idx="3"/>
            <a:endCxn id="70" idx="1"/>
          </p:cNvCxnSpPr>
          <p:nvPr/>
        </p:nvCxnSpPr>
        <p:spPr>
          <a:xfrm>
            <a:off x="5015230" y="3265805"/>
            <a:ext cx="1123950" cy="765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2" idx="0"/>
            <a:endCxn id="89" idx="2"/>
          </p:cNvCxnSpPr>
          <p:nvPr/>
        </p:nvCxnSpPr>
        <p:spPr>
          <a:xfrm flipV="1">
            <a:off x="4264025" y="3429635"/>
            <a:ext cx="635" cy="2305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4415790" y="2651125"/>
            <a:ext cx="1501775" cy="3282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获取车辆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vin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肘形连接符 92"/>
          <p:cNvCxnSpPr>
            <a:stCxn id="92" idx="0"/>
            <a:endCxn id="62" idx="1"/>
          </p:cNvCxnSpPr>
          <p:nvPr/>
        </p:nvCxnSpPr>
        <p:spPr>
          <a:xfrm rot="16200000">
            <a:off x="5206683" y="2096453"/>
            <a:ext cx="514985" cy="5943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92" idx="3"/>
            <a:endCxn id="61" idx="0"/>
          </p:cNvCxnSpPr>
          <p:nvPr/>
        </p:nvCxnSpPr>
        <p:spPr>
          <a:xfrm>
            <a:off x="5917565" y="2815590"/>
            <a:ext cx="516890" cy="2857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问题分析与解决方式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38200" y="3177540"/>
            <a:ext cx="46843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用户行为数据的采集：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用户的行为数据需要在本地埋点，采集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用户行为数据在车辆启动后开始采集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用户行为数据在车辆用户登录后开始上报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按一定的周期上报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如果车辆熄火后尚未识别出用户，则行为数据作废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38200" y="4264025"/>
            <a:ext cx="2683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车辆数据的采集：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车辆数据实时采集和上报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车辆数据上报只和车辆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38200" y="4980940"/>
            <a:ext cx="3239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行程：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行程体现的是车辆的一次行驶轨迹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在行程计算时，可以融入当前的用户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38200" y="5697855"/>
            <a:ext cx="4145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我的行程：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车辆行程时间范围内涉及的第一登录用户的行程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车主能看到车辆的所有行程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非车主，只能看到自己作为第一登录用户期间的行程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05205"/>
            <a:ext cx="551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用户登录登出：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可以根据生物识别后获得的用户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进行登录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可以采用车机扫码的方式实现用户登录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后台需要记录每个用户的登入，等出时间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完成生物识别时间视为登入时间（一但联网。立即上报登入时间）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车辆熄火后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分钟，或者下次生物识别时，视为上一次登出时间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2275840"/>
            <a:ext cx="6538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原本是为了避免要求用户重复登录，因此其生命周期比较长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拥有可靠的生物识别技术后，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的生命周期将取决于用车的情况，可以设置的比较短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主要用于接口访问时的身份识别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35990" y="1209040"/>
            <a:ext cx="1001649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总体需求是 我们要在云端 区分 业务数据（特别是行程、轨迹）的用户来源。比如说，登录的用户只能看见的自己的轨迹，自己的行程等信息。以及大数据统计可以按用户统计。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12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定义行程的起点和结束点</a:t>
            </a:r>
            <a:endParaRPr lang="zh-CN" altLang="en-US" sz="1200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12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行程计算时判断当前行程的第一登录用户</a:t>
            </a:r>
            <a:endParaRPr lang="zh-CN" altLang="en-US" sz="1200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12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将行程打上用户的标签、</a:t>
            </a:r>
            <a:endParaRPr lang="zh-CN" altLang="en-US" sz="1200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12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后台需要完整保存用户用车的情况，即车辆在什么时候是谁在用，服务于后续的大数据分析和处理</a:t>
            </a:r>
            <a:endParaRPr lang="zh-CN" altLang="en-US" sz="1200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目前登录的方式：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1、车机扫码登录（区分用户）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2、faceid（区分用户）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3、蓝牙钥匙（区分用户）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4、NFC卡（不区分用户）</a:t>
            </a:r>
            <a:r>
              <a:rPr 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卡片会和用户绑定，但是由于卡片的使用难以控制，不适合做用户身份的识别，故不作为身份识别的依据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a）各种方式登录以后，通过什么方式上报用户信息，怎么给TBOX上报的数据打上标签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b）什么时候注销，比如说下点或者熄火了，要把登录信息清空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c）等等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演示</Application>
  <PresentationFormat>宽屏</PresentationFormat>
  <Paragraphs>107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等线 Light</vt:lpstr>
      <vt:lpstr>等线</vt:lpstr>
      <vt:lpstr>Arial Unicode MS</vt:lpstr>
      <vt:lpstr>Office 主题​​</vt:lpstr>
      <vt:lpstr>账号身份识别相关问题</vt:lpstr>
      <vt:lpstr>PowerPoint 演示文稿</vt:lpstr>
      <vt:lpstr>问题分析与解决方式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q_s_c1@163.com</dc:creator>
  <cp:lastModifiedBy>qinshucai1</cp:lastModifiedBy>
  <cp:revision>490</cp:revision>
  <dcterms:created xsi:type="dcterms:W3CDTF">2020-06-04T11:07:00Z</dcterms:created>
  <dcterms:modified xsi:type="dcterms:W3CDTF">2020-09-07T11:36:14Z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