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96" r:id="rId3"/>
    <p:sldId id="817" r:id="rId4"/>
    <p:sldId id="830" r:id="rId5"/>
    <p:sldId id="831" r:id="rId6"/>
    <p:sldId id="832" r:id="rId7"/>
  </p:sldIdLst>
  <p:sldSz cx="12192000" cy="6858000"/>
  <p:notesSz cx="6802120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FFFFFF"/>
    <a:srgbClr val="0080FF"/>
    <a:srgbClr val="008019"/>
    <a:srgbClr val="000066"/>
    <a:srgbClr val="8C8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5865" autoAdjust="0"/>
  </p:normalViewPr>
  <p:slideViewPr>
    <p:cSldViewPr snapToGrid="0" snapToObjects="1">
      <p:cViewPr varScale="1">
        <p:scale>
          <a:sx n="86" d="100"/>
          <a:sy n="86" d="100"/>
        </p:scale>
        <p:origin x="667" y="62"/>
      </p:cViewPr>
      <p:guideLst>
        <p:guide orient="horz" pos="2110"/>
        <p:guide pos="140"/>
        <p:guide pos="7571"/>
        <p:guide orient="horz" pos="164"/>
        <p:guide orient="horz" pos="4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568"/>
    </p:cViewPr>
  </p:sorterViewPr>
  <p:notesViewPr>
    <p:cSldViewPr snapToGrid="0" snapToObjects="1">
      <p:cViewPr varScale="1">
        <p:scale>
          <a:sx n="48" d="100"/>
          <a:sy n="48" d="100"/>
        </p:scale>
        <p:origin x="276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8129-8B8C-4E4E-9831-A4569E29A3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42FB-CFE7-4F3A-905A-18AFD0C45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8F6B07A-10A1-4C07-AFEF-8D85507B1BB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宝能汽车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883" y="36512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1"/>
          <p:cNvGrpSpPr/>
          <p:nvPr userDrawn="1"/>
        </p:nvGrpSpPr>
        <p:grpSpPr>
          <a:xfrm>
            <a:off x="10206038" y="365125"/>
            <a:ext cx="1147445" cy="215900"/>
            <a:chOff x="8640" y="3156"/>
            <a:chExt cx="1807" cy="34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72800"/>
            <a:ext cx="54279" cy="540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5661" y="172800"/>
            <a:ext cx="9191962" cy="54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0000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170920" y="6604000"/>
            <a:ext cx="644525" cy="179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55660" y="911503"/>
            <a:ext cx="11863539" cy="5108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u="none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4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2093" y="27368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 userDrawn="1"/>
        </p:nvGrpSpPr>
        <p:grpSpPr>
          <a:xfrm>
            <a:off x="10392093" y="911225"/>
            <a:ext cx="1147445" cy="215900"/>
            <a:chOff x="8640" y="3156"/>
            <a:chExt cx="1807" cy="34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832000" y="6668538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车辆解绑</a:t>
            </a:r>
            <a:endParaRPr lang="zh-CN" altLang="en-US" sz="4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11335" y="56718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2020-08-18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667375" y="208216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覃树才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8770" y="294449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智能网联研究院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整体架构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业务场景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69925" y="1567180"/>
            <a:ext cx="97034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在车展，或者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展示时，为了演示的需要，需要绑定车辆到用户；在需要重新卖给用户前，需要将车辆恢复到出厂设置，解绑车辆绑定关系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因某种原因，导致车辆需要退还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或车厂，需要将车辆恢复到出厂设置，解除车辆同用户的绑定关系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因车辆的转让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过户，需要解除车辆原绑定关系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因车辆报废，只需修改车辆状态，车辆的数据，以及人车关系仍然保留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925" y="2849880"/>
            <a:ext cx="3916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i="1">
                <a:latin typeface="微软雅黑" panose="020B0503020204020204" pitchFamily="34" charset="-122"/>
                <a:ea typeface="微软雅黑" panose="020B0503020204020204" pitchFamily="34" charset="-122"/>
              </a:rPr>
              <a:t>不同的场景，车辆解绑具有不同的业务处理逻辑</a:t>
            </a:r>
            <a:endParaRPr lang="zh-CN" altLang="en-US" sz="1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整体架构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车辆恢复出厂设置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69925" y="1567180"/>
            <a:ext cx="38595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 algn="l">
              <a:buFont typeface="Wingdings" panose="05000000000000000000" charset="0"/>
              <a:buChar char="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实名认证取消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buFont typeface="Wingdings" panose="05000000000000000000" charset="0"/>
              <a:buChar char="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卡切换到工厂模式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删除车辆已产生的各种数据（大数据和关系型数据）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解除车辆同人之间的关系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设置车辆状态为未激活状态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buFont typeface="Wingdings" panose="05000000000000000000" charset="0"/>
              <a:buChar char="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整体架构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车辆过户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69925" y="1567180"/>
            <a:ext cx="370713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解除车辆同原用户之间的绑定关系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取消原车主资料同车辆之间的关系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关闭原有的各种车辆相关的服务（或一并转移）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转移流量余额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建立新的车主资料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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sim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卡过户（或者取消实名认证）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新的车主按照标准车辆绑定激活流程激活绑定车辆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整体架构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车辆报废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69925" y="1567180"/>
            <a:ext cx="49263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车辆报废，将车辆改为报废状态，但是并不解除人同车辆之间的关系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446</Words>
  <Application>WPS 演示</Application>
  <PresentationFormat>宽屏</PresentationFormat>
  <Paragraphs>58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FZLanTingHei-L-GBK-M</vt:lpstr>
      <vt:lpstr>黑体</vt:lpstr>
      <vt:lpstr>Times New Roman</vt:lpstr>
      <vt:lpstr>Calibri</vt:lpstr>
      <vt:lpstr>Wingdings</vt:lpstr>
      <vt:lpstr>等线</vt:lpstr>
      <vt:lpstr>Arial Unicode MS</vt:lpstr>
      <vt:lpstr>等线 Light</vt:lpstr>
      <vt:lpstr>Calibri Light</vt:lpstr>
      <vt:lpstr>Office 主题</vt:lpstr>
      <vt:lpstr>车辆解绑</vt:lpstr>
      <vt:lpstr>整体架构</vt:lpstr>
      <vt:lpstr>整体架构</vt:lpstr>
      <vt:lpstr>整体架构</vt:lpstr>
      <vt:lpstr>整体架构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qinshucai1</cp:lastModifiedBy>
  <cp:revision>2592</cp:revision>
  <cp:lastPrinted>2017-12-08T11:11:00Z</cp:lastPrinted>
  <dcterms:created xsi:type="dcterms:W3CDTF">2017-11-16T03:29:00Z</dcterms:created>
  <dcterms:modified xsi:type="dcterms:W3CDTF">2020-08-24T03:01:31Z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