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96" r:id="rId3"/>
    <p:sldId id="819" r:id="rId4"/>
    <p:sldId id="830" r:id="rId5"/>
    <p:sldId id="834" r:id="rId6"/>
    <p:sldId id="831" r:id="rId7"/>
    <p:sldId id="833" r:id="rId8"/>
    <p:sldId id="832" r:id="rId9"/>
    <p:sldId id="835" r:id="rId10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FFFFFF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2099"/>
        <p:guide pos="172"/>
        <p:guide pos="7571"/>
        <p:guide orient="horz" pos="164"/>
        <p:guide orient="horz" pos="4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883" y="36512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1"/>
          <p:cNvGrpSpPr/>
          <p:nvPr userDrawn="1"/>
        </p:nvGrpSpPr>
        <p:grpSpPr>
          <a:xfrm>
            <a:off x="10206038" y="365125"/>
            <a:ext cx="1147445" cy="215900"/>
            <a:chOff x="8640" y="3156"/>
            <a:chExt cx="1807" cy="34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72800"/>
            <a:ext cx="54279" cy="540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4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2093" y="27368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10392093" y="911225"/>
            <a:ext cx="1147445" cy="215900"/>
            <a:chOff x="8640" y="3156"/>
            <a:chExt cx="1807" cy="3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832000" y="6668538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远程配置技术方案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11335" y="56718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2020-08-13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67375" y="208216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覃树才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8770" y="294449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远程配置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业务需求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18557" y="1422508"/>
            <a:ext cx="3902843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远程配置的目标和对象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链接地址配置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数据采集策略配置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调试开关与参数等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本身的一些参数配置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蓝牙钥匙相关配置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应用依赖的配置文件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其他依赖于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管理的配置等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链接地址配置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数据采集策略配置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调试开关与参数等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WiFi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车机本身的一些参数配置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应用依赖的配置文件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其他依赖于车机管理的配置等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远程配置的形式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后台运维管理人员通过运维界面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远程配置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设计的思路和原则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18795" y="1422400"/>
            <a:ext cx="91211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在后台提供一种通用的远程配置管理功能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支持针对不同接入渠道的配置（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TBox,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车机等）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支持不同业务类型的配置（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基本配置，蓝牙钥匙配置，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配置等，具体需要和业务端约定）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支持不同格式的配置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配置文本（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提供可视化的配置界面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支持配置内容的在线编辑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支持配置格式在在线校验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支持配置的版本管理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车端需要做好自身配置的备份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远程配置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18795" y="1422400"/>
            <a:ext cx="9121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运维人员在发现特定车辆存在一定问题时，需要对其进行一些调试，可以通过该指令对其车辆的配置进行调整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处于测试的目的，需要将一批车辆的参数进行调整和试运行。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306185" y="2496820"/>
            <a:ext cx="3851910" cy="302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远程配置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18920" y="2869565"/>
            <a:ext cx="2848610" cy="2192655"/>
          </a:xfrm>
          <a:prstGeom prst="roundRect">
            <a:avLst>
              <a:gd name="adj" fmla="val 77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02095" y="3335020"/>
            <a:ext cx="495935" cy="1282065"/>
          </a:xfrm>
          <a:prstGeom prst="roundRect">
            <a:avLst>
              <a:gd name="adj" fmla="val 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汇聚平台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640955" y="3335020"/>
            <a:ext cx="1207135" cy="1282065"/>
          </a:xfrm>
          <a:prstGeom prst="roundRect">
            <a:avLst>
              <a:gd name="adj" fmla="val 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远程配置服务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35440" y="2976245"/>
            <a:ext cx="723900" cy="1979930"/>
          </a:xfrm>
          <a:prstGeom prst="roundRect">
            <a:avLst>
              <a:gd name="adj" fmla="val 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远程配置管理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7" idx="1"/>
            <a:endCxn id="6" idx="3"/>
          </p:cNvCxnSpPr>
          <p:nvPr/>
        </p:nvCxnSpPr>
        <p:spPr>
          <a:xfrm flipH="1">
            <a:off x="7098030" y="3976370"/>
            <a:ext cx="542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  <a:endCxn id="14" idx="3"/>
          </p:cNvCxnSpPr>
          <p:nvPr/>
        </p:nvCxnSpPr>
        <p:spPr>
          <a:xfrm flipH="1">
            <a:off x="4169410" y="3976370"/>
            <a:ext cx="2432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7" idx="3"/>
          </p:cNvCxnSpPr>
          <p:nvPr/>
        </p:nvCxnSpPr>
        <p:spPr>
          <a:xfrm flipH="1">
            <a:off x="8848090" y="3966210"/>
            <a:ext cx="3873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794510" y="3335655"/>
            <a:ext cx="1207135" cy="1282065"/>
          </a:xfrm>
          <a:prstGeom prst="roundRect">
            <a:avLst>
              <a:gd name="adj" fmla="val 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远程配置处理器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55975" y="3499485"/>
            <a:ext cx="813435" cy="953770"/>
          </a:xfrm>
          <a:prstGeom prst="roundRect">
            <a:avLst>
              <a:gd name="adj" fmla="val 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车辆接入模块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14" idx="1"/>
            <a:endCxn id="13" idx="3"/>
          </p:cNvCxnSpPr>
          <p:nvPr/>
        </p:nvCxnSpPr>
        <p:spPr>
          <a:xfrm flipH="1">
            <a:off x="3001645" y="3976370"/>
            <a:ext cx="3543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远程配置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管理页面</a:t>
            </a:r>
            <a:r>
              <a:rPr lang="en-US" altLang="zh-CN" dirty="0"/>
              <a:t>-</a:t>
            </a:r>
            <a:r>
              <a:rPr lang="zh-CN" altLang="en-US" dirty="0"/>
              <a:t>远程配置列表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0400" y="1892300"/>
            <a:ext cx="1625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配置通道：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1536700" y="1892300"/>
            <a:ext cx="1041400" cy="275590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2286000" y="1892300"/>
            <a:ext cx="292100" cy="275590"/>
          </a:xfrm>
          <a:prstGeom prst="triangle">
            <a:avLst/>
          </a:prstGeom>
          <a:ln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130550" y="1892300"/>
            <a:ext cx="1625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业务类型：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单圆角矩形 25"/>
          <p:cNvSpPr/>
          <p:nvPr/>
        </p:nvSpPr>
        <p:spPr>
          <a:xfrm>
            <a:off x="3964305" y="1892300"/>
            <a:ext cx="1387475" cy="275590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5059680" y="1892300"/>
            <a:ext cx="292100" cy="275590"/>
          </a:xfrm>
          <a:prstGeom prst="triangle">
            <a:avLst/>
          </a:prstGeom>
          <a:ln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747395" y="2691130"/>
          <a:ext cx="111556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07"/>
                <a:gridCol w="1064908"/>
                <a:gridCol w="1078692"/>
                <a:gridCol w="1452617"/>
                <a:gridCol w="941414"/>
                <a:gridCol w="731765"/>
                <a:gridCol w="587595"/>
                <a:gridCol w="1582427"/>
                <a:gridCol w="581276"/>
                <a:gridCol w="207007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配置名称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通道类型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业务类型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文件格式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版本号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最后修改日期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车架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......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TBox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蓝牙钥匙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tbox_config.json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v1.0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1k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2020-09-30 18:58:29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发布中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xxxx.....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车机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自动驾驶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adas.cfg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property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v1.1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2k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9738360" y="3124835"/>
            <a:ext cx="591185" cy="27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442575" y="3124835"/>
            <a:ext cx="591185" cy="27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065" y="4323080"/>
            <a:ext cx="111677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允许选择一辆或者一批车辆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允许查看车辆现有的配置（下发指令从车端读取）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下发远程配置指令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查看远程配置结果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配置文件状态：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已发布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已通知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已完成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7395" y="2303145"/>
            <a:ext cx="1170305" cy="346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创建新配置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远程配置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管理页面</a:t>
            </a:r>
            <a:r>
              <a:rPr lang="en-US" altLang="zh-CN" dirty="0"/>
              <a:t>-</a:t>
            </a:r>
            <a:r>
              <a:rPr lang="zh-CN" altLang="en-US" dirty="0"/>
              <a:t>远程配置编辑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18185" y="2116455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文件格式：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94485" y="2116455"/>
            <a:ext cx="1093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.xml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9150" y="2543175"/>
            <a:ext cx="8687435" cy="3425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9150" y="6126480"/>
            <a:ext cx="1080770" cy="27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107565" y="6126480"/>
            <a:ext cx="1282700" cy="27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保存为新版本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644900" y="6126480"/>
            <a:ext cx="1080770" cy="27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格式校验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13965" y="2116455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版本号：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90265" y="2116455"/>
            <a:ext cx="1093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18185" y="1826260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配置名称：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85595" y="1826260"/>
            <a:ext cx="6118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车架号为：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的临时配置文件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76065" y="2101850"/>
            <a:ext cx="1625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下发方式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7965" y="2101850"/>
            <a:ext cx="1255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特定车辆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77635" y="2101850"/>
            <a:ext cx="1255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所有车辆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055870" y="2125345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20765" y="2125345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>
            <a:off x="7733030" y="1252220"/>
            <a:ext cx="1955800" cy="574040"/>
          </a:xfrm>
          <a:prstGeom prst="wedgeRectCallout">
            <a:avLst>
              <a:gd name="adj1" fmla="val -77272"/>
              <a:gd name="adj2" fmla="val 125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提供一种广播通知的机制，由终端主动拉取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远程配置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管理页面</a:t>
            </a:r>
            <a:r>
              <a:rPr lang="en-US" altLang="zh-CN" dirty="0"/>
              <a:t>-</a:t>
            </a:r>
            <a:r>
              <a:rPr lang="zh-CN" altLang="en-US" dirty="0"/>
              <a:t>远程配置下发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347335" y="2101850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文件格式：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23635" y="2101850"/>
            <a:ext cx="1093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.xml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43115" y="2101850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版本号：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19415" y="2101850"/>
            <a:ext cx="1093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18185" y="1826260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配置名称：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85595" y="1826260"/>
            <a:ext cx="3853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车架号为：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的临时配置文件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7335" y="1826260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通道类型：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3635" y="1826260"/>
            <a:ext cx="1093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43115" y="1826260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业务类型：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19415" y="1826260"/>
            <a:ext cx="1093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185" y="2117090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文件名称：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5595" y="2101850"/>
            <a:ext cx="3853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u="sng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xxxxxxx.cfg</a:t>
            </a:r>
            <a:endParaRPr lang="en-US" sz="1200" u="sng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1520" y="2490470"/>
            <a:ext cx="1255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配置下发方式：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2465" y="2490470"/>
            <a:ext cx="1255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特定车辆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1520" y="2920365"/>
            <a:ext cx="1255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59840" y="2920365"/>
            <a:ext cx="193802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01060" y="2920365"/>
            <a:ext cx="1255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车牌：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29380" y="2920365"/>
            <a:ext cx="1938020" cy="275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36005" y="2920365"/>
            <a:ext cx="904875" cy="27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1249045" y="3784600"/>
          <a:ext cx="7723505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55"/>
                <a:gridCol w="1957705"/>
                <a:gridCol w="1626870"/>
                <a:gridCol w="1627505"/>
                <a:gridCol w="1626870"/>
              </a:tblGrid>
              <a:tr h="2368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车牌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配置下发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配置成功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配置失败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圆角矩形 25"/>
          <p:cNvSpPr/>
          <p:nvPr/>
        </p:nvSpPr>
        <p:spPr>
          <a:xfrm>
            <a:off x="1264920" y="6328410"/>
            <a:ext cx="904875" cy="2755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85595" y="4237355"/>
            <a:ext cx="262890" cy="24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585595" y="4639310"/>
            <a:ext cx="262890" cy="24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85595" y="4984750"/>
            <a:ext cx="262890" cy="24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585595" y="5331460"/>
            <a:ext cx="262890" cy="24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85595" y="5809615"/>
            <a:ext cx="262890" cy="24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771130" y="4207510"/>
            <a:ext cx="904875" cy="2755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读取配置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771130" y="4609465"/>
            <a:ext cx="904875" cy="2755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读取配置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771130" y="4954905"/>
            <a:ext cx="904875" cy="2755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读取配置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771130" y="5331460"/>
            <a:ext cx="904875" cy="2755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读取配置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771130" y="5691505"/>
            <a:ext cx="904875" cy="2755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读取配置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2853690" y="6087745"/>
            <a:ext cx="2585085" cy="516255"/>
          </a:xfrm>
          <a:prstGeom prst="wedgeRectCallout">
            <a:avLst>
              <a:gd name="adj1" fmla="val -74011"/>
              <a:gd name="adj2" fmla="val 26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远程配置下发，需要终端反馈：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配置是否下发成功，是否配置成功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1158</Words>
  <Application>WPS 演示</Application>
  <PresentationFormat>宽屏</PresentationFormat>
  <Paragraphs>268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FZLanTingHei-L-GBK-M</vt:lpstr>
      <vt:lpstr>黑体</vt:lpstr>
      <vt:lpstr>Times New Roman</vt:lpstr>
      <vt:lpstr>Calibri</vt:lpstr>
      <vt:lpstr>等线</vt:lpstr>
      <vt:lpstr>Arial Unicode MS</vt:lpstr>
      <vt:lpstr>等线 Light</vt:lpstr>
      <vt:lpstr>Calibri Light</vt:lpstr>
      <vt:lpstr>Calibri</vt:lpstr>
      <vt:lpstr>Office 主题</vt:lpstr>
      <vt:lpstr>远程配置技术方案</vt:lpstr>
      <vt:lpstr>远程配置</vt:lpstr>
      <vt:lpstr>远程配置</vt:lpstr>
      <vt:lpstr>远程配置</vt:lpstr>
      <vt:lpstr>远程配置</vt:lpstr>
      <vt:lpstr>远程配置</vt:lpstr>
      <vt:lpstr>远程配置</vt:lpstr>
      <vt:lpstr>远程配置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qinshucai1</cp:lastModifiedBy>
  <cp:revision>2575</cp:revision>
  <cp:lastPrinted>2017-12-08T11:11:00Z</cp:lastPrinted>
  <dcterms:created xsi:type="dcterms:W3CDTF">2017-11-16T03:29:00Z</dcterms:created>
  <dcterms:modified xsi:type="dcterms:W3CDTF">2020-08-17T01:17:58Z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